
<file path=[Content_Types].xml><?xml version="1.0" encoding="utf-8"?>
<Types xmlns="http://schemas.openxmlformats.org/package/2006/content-types">
  <Default Extension="png" ContentType="image/png"/>
  <Default Extension="wmf" ContentType="image/x-wmf"/>
  <Default Extension="emf" ContentType="image/x-emf"/>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4.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25.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3"/>
  </p:notesMasterIdLst>
  <p:sldIdLst>
    <p:sldId id="520" r:id="rId2"/>
    <p:sldId id="465" r:id="rId3"/>
    <p:sldId id="445" r:id="rId4"/>
    <p:sldId id="458" r:id="rId5"/>
    <p:sldId id="459" r:id="rId6"/>
    <p:sldId id="460" r:id="rId7"/>
    <p:sldId id="461" r:id="rId8"/>
    <p:sldId id="462" r:id="rId9"/>
    <p:sldId id="463" r:id="rId10"/>
    <p:sldId id="464" r:id="rId11"/>
    <p:sldId id="466" r:id="rId12"/>
    <p:sldId id="472" r:id="rId13"/>
    <p:sldId id="477" r:id="rId14"/>
    <p:sldId id="478" r:id="rId15"/>
    <p:sldId id="482" r:id="rId16"/>
    <p:sldId id="471" r:id="rId17"/>
    <p:sldId id="467" r:id="rId18"/>
    <p:sldId id="479" r:id="rId19"/>
    <p:sldId id="480" r:id="rId20"/>
    <p:sldId id="483" r:id="rId21"/>
    <p:sldId id="496" r:id="rId22"/>
    <p:sldId id="484" r:id="rId23"/>
    <p:sldId id="485" r:id="rId24"/>
    <p:sldId id="488" r:id="rId25"/>
    <p:sldId id="490" r:id="rId26"/>
    <p:sldId id="489" r:id="rId27"/>
    <p:sldId id="491" r:id="rId28"/>
    <p:sldId id="492" r:id="rId29"/>
    <p:sldId id="493" r:id="rId30"/>
    <p:sldId id="494" r:id="rId31"/>
    <p:sldId id="495" r:id="rId32"/>
    <p:sldId id="497" r:id="rId33"/>
    <p:sldId id="498" r:id="rId34"/>
    <p:sldId id="503" r:id="rId35"/>
    <p:sldId id="504" r:id="rId36"/>
    <p:sldId id="505" r:id="rId37"/>
    <p:sldId id="506" r:id="rId38"/>
    <p:sldId id="507" r:id="rId39"/>
    <p:sldId id="508" r:id="rId40"/>
    <p:sldId id="510" r:id="rId41"/>
    <p:sldId id="511" r:id="rId42"/>
    <p:sldId id="512" r:id="rId43"/>
    <p:sldId id="513" r:id="rId44"/>
    <p:sldId id="514" r:id="rId45"/>
    <p:sldId id="519" r:id="rId46"/>
    <p:sldId id="515" r:id="rId47"/>
    <p:sldId id="517" r:id="rId48"/>
    <p:sldId id="518" r:id="rId49"/>
    <p:sldId id="537" r:id="rId50"/>
    <p:sldId id="522" r:id="rId51"/>
    <p:sldId id="523" r:id="rId52"/>
    <p:sldId id="524" r:id="rId53"/>
    <p:sldId id="525" r:id="rId54"/>
    <p:sldId id="526" r:id="rId55"/>
    <p:sldId id="527" r:id="rId56"/>
    <p:sldId id="528" r:id="rId57"/>
    <p:sldId id="530" r:id="rId58"/>
    <p:sldId id="532" r:id="rId59"/>
    <p:sldId id="533" r:id="rId60"/>
    <p:sldId id="534" r:id="rId61"/>
    <p:sldId id="535" r:id="rId62"/>
    <p:sldId id="538" r:id="rId63"/>
    <p:sldId id="583" r:id="rId64"/>
    <p:sldId id="468" r:id="rId65"/>
    <p:sldId id="500" r:id="rId66"/>
    <p:sldId id="501" r:id="rId67"/>
    <p:sldId id="539" r:id="rId68"/>
    <p:sldId id="540" r:id="rId69"/>
    <p:sldId id="541" r:id="rId70"/>
    <p:sldId id="545" r:id="rId71"/>
    <p:sldId id="542" r:id="rId72"/>
    <p:sldId id="543" r:id="rId73"/>
    <p:sldId id="544" r:id="rId74"/>
    <p:sldId id="546" r:id="rId75"/>
    <p:sldId id="469" r:id="rId76"/>
    <p:sldId id="473" r:id="rId77"/>
    <p:sldId id="547" r:id="rId78"/>
    <p:sldId id="548" r:id="rId79"/>
    <p:sldId id="549" r:id="rId80"/>
    <p:sldId id="499" r:id="rId81"/>
    <p:sldId id="550" r:id="rId82"/>
    <p:sldId id="557" r:id="rId83"/>
    <p:sldId id="558" r:id="rId84"/>
    <p:sldId id="580" r:id="rId85"/>
    <p:sldId id="581" r:id="rId86"/>
    <p:sldId id="582" r:id="rId87"/>
    <p:sldId id="551" r:id="rId88"/>
    <p:sldId id="552" r:id="rId89"/>
    <p:sldId id="577" r:id="rId90"/>
    <p:sldId id="578" r:id="rId91"/>
    <p:sldId id="553" r:id="rId92"/>
    <p:sldId id="570" r:id="rId93"/>
    <p:sldId id="569" r:id="rId94"/>
    <p:sldId id="571" r:id="rId95"/>
    <p:sldId id="572" r:id="rId96"/>
    <p:sldId id="555" r:id="rId97"/>
    <p:sldId id="556" r:id="rId98"/>
    <p:sldId id="559" r:id="rId99"/>
    <p:sldId id="560" r:id="rId100"/>
    <p:sldId id="561" r:id="rId101"/>
    <p:sldId id="562" r:id="rId102"/>
    <p:sldId id="563" r:id="rId103"/>
    <p:sldId id="564" r:id="rId104"/>
    <p:sldId id="566" r:id="rId105"/>
    <p:sldId id="565" r:id="rId106"/>
    <p:sldId id="567" r:id="rId107"/>
    <p:sldId id="573" r:id="rId108"/>
    <p:sldId id="574" r:id="rId109"/>
    <p:sldId id="576" r:id="rId110"/>
    <p:sldId id="575" r:id="rId111"/>
    <p:sldId id="431" r:id="rId112"/>
  </p:sldIdLst>
  <p:sldSz cx="17340263" cy="9753600"/>
  <p:notesSz cx="9926638" cy="6797675"/>
  <p:defaultTextStyle>
    <a:defPPr>
      <a:defRPr lang="es-ES"/>
    </a:defPPr>
    <a:lvl1pPr algn="l" defTabSz="455613" rtl="0" eaLnBrk="0" fontAlgn="base" hangingPunct="0">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1pPr>
    <a:lvl2pPr marL="455613" indent="1588" algn="l" defTabSz="455613" rtl="0" eaLnBrk="0" fontAlgn="base" hangingPunct="0">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2pPr>
    <a:lvl3pPr marL="912813" indent="1588" algn="l" defTabSz="455613" rtl="0" eaLnBrk="0" fontAlgn="base" hangingPunct="0">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3pPr>
    <a:lvl4pPr marL="1370013" indent="1588" algn="l" defTabSz="455613" rtl="0" eaLnBrk="0" fontAlgn="base" hangingPunct="0">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4pPr>
    <a:lvl5pPr marL="1827213" indent="1588" algn="l" defTabSz="455613" rtl="0" eaLnBrk="0" fontAlgn="base" hangingPunct="0">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9pPr>
  </p:defaultTextStyle>
  <p:extLst>
    <p:ext uri="{EFAFB233-063F-42B5-8137-9DF3F51BA10A}">
      <p15:sldGuideLst xmlns:p15="http://schemas.microsoft.com/office/powerpoint/2012/main">
        <p15:guide id="1" orient="horz" pos="288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125E5076-3810-47DD-B79F-674D7AD40C01}" styleName="Estilo oscuro 1 - Énfasis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8034E78-7F5D-4C2E-B375-FC64B27BC917}" styleName="Estilo oscuro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BC89EF96-8CEA-46FF-86C4-4CE0E7609802}" styleName="Estilo claro 3 - Acento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BDBED569-4797-4DF1-A0F4-6AAB3CD982D8}" styleName="Estilo claro 3 - Acento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7DF18680-E054-41AD-8BC1-D1AEF772440D}" styleName="Estilo medio 2 - Énfasis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Estilo medio 2 - Énfasis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Estilo medio 3 - Énfasis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69CF1AB2-1976-4502-BF36-3FF5EA218861}" styleName="Estilo medio 4 - Énfasis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56" d="100"/>
          <a:sy n="56" d="100"/>
        </p:scale>
        <p:origin x="746" y="17"/>
      </p:cViewPr>
      <p:guideLst>
        <p:guide orient="horz" pos="2880"/>
        <p:guide pos="2880"/>
      </p:guideLst>
    </p:cSldViewPr>
  </p:slideViewPr>
  <p:notesTextViewPr>
    <p:cViewPr>
      <p:scale>
        <a:sx n="100" d="100"/>
        <a:sy n="100" d="100"/>
      </p:scale>
      <p:origin x="0" y="0"/>
    </p:cViewPr>
  </p:notesTextViewPr>
  <p:sorterViewPr>
    <p:cViewPr>
      <p:scale>
        <a:sx n="80" d="100"/>
        <a:sy n="80" d="100"/>
      </p:scale>
      <p:origin x="0" y="-24187"/>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tableStyles" Target="tableStyles.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110" Type="http://schemas.openxmlformats.org/officeDocument/2006/relationships/slide" Target="slides/slide109.xml"/><Relationship Id="rId115"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s>
</file>

<file path=ppt/diagrams/_rels/data15.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image" Target="../media/image69.jpeg"/><Relationship Id="rId1" Type="http://schemas.openxmlformats.org/officeDocument/2006/relationships/image" Target="../media/image68.jpeg"/></Relationships>
</file>

<file path=ppt/diagrams/_rels/data16.xml.rels><?xml version="1.0" encoding="UTF-8" standalone="yes"?>
<Relationships xmlns="http://schemas.openxmlformats.org/package/2006/relationships"><Relationship Id="rId8" Type="http://schemas.openxmlformats.org/officeDocument/2006/relationships/image" Target="../media/image78.jpg"/><Relationship Id="rId3" Type="http://schemas.openxmlformats.org/officeDocument/2006/relationships/image" Target="../media/image73.jpg"/><Relationship Id="rId7" Type="http://schemas.openxmlformats.org/officeDocument/2006/relationships/image" Target="../media/image77.jpg"/><Relationship Id="rId2" Type="http://schemas.openxmlformats.org/officeDocument/2006/relationships/image" Target="../media/image72.jpg"/><Relationship Id="rId1" Type="http://schemas.openxmlformats.org/officeDocument/2006/relationships/image" Target="../media/image71.jpg"/><Relationship Id="rId6" Type="http://schemas.openxmlformats.org/officeDocument/2006/relationships/image" Target="../media/image76.jpg"/><Relationship Id="rId5" Type="http://schemas.openxmlformats.org/officeDocument/2006/relationships/image" Target="../media/image75.jpg"/><Relationship Id="rId10" Type="http://schemas.openxmlformats.org/officeDocument/2006/relationships/image" Target="../media/image80.jpg"/><Relationship Id="rId4" Type="http://schemas.openxmlformats.org/officeDocument/2006/relationships/image" Target="../media/image74.jpg"/><Relationship Id="rId9" Type="http://schemas.openxmlformats.org/officeDocument/2006/relationships/image" Target="../media/image79.jpg"/></Relationships>
</file>

<file path=ppt/diagrams/_rels/data19.xml.rels><?xml version="1.0" encoding="UTF-8" standalone="yes"?>
<Relationships xmlns="http://schemas.openxmlformats.org/package/2006/relationships"><Relationship Id="rId1" Type="http://schemas.openxmlformats.org/officeDocument/2006/relationships/image" Target="../media/image92.png"/></Relationships>
</file>

<file path=ppt/diagrams/_rels/drawing15.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image" Target="../media/image69.jpeg"/><Relationship Id="rId1" Type="http://schemas.openxmlformats.org/officeDocument/2006/relationships/image" Target="../media/image68.jpeg"/></Relationships>
</file>

<file path=ppt/diagrams/_rels/drawing16.xml.rels><?xml version="1.0" encoding="UTF-8" standalone="yes"?>
<Relationships xmlns="http://schemas.openxmlformats.org/package/2006/relationships"><Relationship Id="rId8" Type="http://schemas.openxmlformats.org/officeDocument/2006/relationships/image" Target="../media/image77.jpg"/><Relationship Id="rId3" Type="http://schemas.openxmlformats.org/officeDocument/2006/relationships/image" Target="../media/image72.jpg"/><Relationship Id="rId7" Type="http://schemas.openxmlformats.org/officeDocument/2006/relationships/image" Target="../media/image76.jpg"/><Relationship Id="rId2" Type="http://schemas.openxmlformats.org/officeDocument/2006/relationships/image" Target="../media/image80.jpg"/><Relationship Id="rId1" Type="http://schemas.openxmlformats.org/officeDocument/2006/relationships/image" Target="../media/image71.jpg"/><Relationship Id="rId6" Type="http://schemas.openxmlformats.org/officeDocument/2006/relationships/image" Target="../media/image75.jpg"/><Relationship Id="rId5" Type="http://schemas.openxmlformats.org/officeDocument/2006/relationships/image" Target="../media/image74.jpg"/><Relationship Id="rId10" Type="http://schemas.openxmlformats.org/officeDocument/2006/relationships/image" Target="../media/image79.jpg"/><Relationship Id="rId4" Type="http://schemas.openxmlformats.org/officeDocument/2006/relationships/image" Target="../media/image73.jpg"/><Relationship Id="rId9" Type="http://schemas.openxmlformats.org/officeDocument/2006/relationships/image" Target="../media/image78.jpg"/></Relationships>
</file>

<file path=ppt/diagrams/_rels/drawing19.xml.rels><?xml version="1.0" encoding="UTF-8" standalone="yes"?>
<Relationships xmlns="http://schemas.openxmlformats.org/package/2006/relationships"><Relationship Id="rId1" Type="http://schemas.openxmlformats.org/officeDocument/2006/relationships/image" Target="../media/image92.png"/></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4F7E978-968D-4ECF-9093-9D72ECD0824B}" type="doc">
      <dgm:prSet loTypeId="urn:microsoft.com/office/officeart/2009/3/layout/StepUpProcess" loCatId="process" qsTypeId="urn:microsoft.com/office/officeart/2005/8/quickstyle/simple1" qsCatId="simple" csTypeId="urn:microsoft.com/office/officeart/2005/8/colors/colorful5" csCatId="colorful" phldr="1"/>
      <dgm:spPr/>
      <dgm:t>
        <a:bodyPr/>
        <a:lstStyle/>
        <a:p>
          <a:endParaRPr lang="es-ES"/>
        </a:p>
      </dgm:t>
    </dgm:pt>
    <dgm:pt modelId="{33E53577-BCF2-43EF-BC80-45F3E1F8AF3C}">
      <dgm:prSet phldrT="[Texto]"/>
      <dgm:spPr/>
      <dgm:t>
        <a:bodyPr/>
        <a:lstStyle/>
        <a:p>
          <a:r>
            <a:rPr lang="es-ES" dirty="0"/>
            <a:t>Definición del Problema</a:t>
          </a:r>
        </a:p>
      </dgm:t>
    </dgm:pt>
    <dgm:pt modelId="{F370B2F3-3ADE-4D56-B349-70542B4AAA9C}" type="parTrans" cxnId="{684C6BB7-B168-4C77-A59A-15C4B09169D2}">
      <dgm:prSet/>
      <dgm:spPr/>
      <dgm:t>
        <a:bodyPr/>
        <a:lstStyle/>
        <a:p>
          <a:endParaRPr lang="es-ES"/>
        </a:p>
      </dgm:t>
    </dgm:pt>
    <dgm:pt modelId="{FF13CB95-7363-4A4E-B831-0EBE503BAD60}" type="sibTrans" cxnId="{684C6BB7-B168-4C77-A59A-15C4B09169D2}">
      <dgm:prSet/>
      <dgm:spPr/>
      <dgm:t>
        <a:bodyPr/>
        <a:lstStyle/>
        <a:p>
          <a:endParaRPr lang="es-ES"/>
        </a:p>
      </dgm:t>
    </dgm:pt>
    <dgm:pt modelId="{2E9F3AFA-42EE-4C20-82FF-15A50B8D0AF0}">
      <dgm:prSet phldrT="[Texto]"/>
      <dgm:spPr/>
      <dgm:t>
        <a:bodyPr/>
        <a:lstStyle/>
        <a:p>
          <a:r>
            <a:rPr lang="es-ES" dirty="0"/>
            <a:t>Análisis del Problema</a:t>
          </a:r>
        </a:p>
      </dgm:t>
    </dgm:pt>
    <dgm:pt modelId="{FCCA6856-33F2-4D6B-908B-7FCBE19FF640}" type="parTrans" cxnId="{FFD7AE9D-5B77-488D-BE44-0ABC7C9C412E}">
      <dgm:prSet/>
      <dgm:spPr/>
      <dgm:t>
        <a:bodyPr/>
        <a:lstStyle/>
        <a:p>
          <a:endParaRPr lang="es-ES"/>
        </a:p>
      </dgm:t>
    </dgm:pt>
    <dgm:pt modelId="{8EFA888C-FDD6-4074-B239-513D8D044575}" type="sibTrans" cxnId="{FFD7AE9D-5B77-488D-BE44-0ABC7C9C412E}">
      <dgm:prSet/>
      <dgm:spPr/>
      <dgm:t>
        <a:bodyPr/>
        <a:lstStyle/>
        <a:p>
          <a:endParaRPr lang="es-ES"/>
        </a:p>
      </dgm:t>
    </dgm:pt>
    <dgm:pt modelId="{8C08CEBF-2ED5-4562-B51B-DA60CEE60ED7}">
      <dgm:prSet phldrT="[Texto]"/>
      <dgm:spPr/>
      <dgm:t>
        <a:bodyPr/>
        <a:lstStyle/>
        <a:p>
          <a:r>
            <a:rPr lang="es-ES" dirty="0"/>
            <a:t>Diseño del Algoritmo</a:t>
          </a:r>
        </a:p>
      </dgm:t>
    </dgm:pt>
    <dgm:pt modelId="{CAC17698-F40A-464E-9C4F-D2BFAF89F23A}" type="parTrans" cxnId="{3464AD1B-2073-46F0-B6A7-14C6C0892C3C}">
      <dgm:prSet/>
      <dgm:spPr/>
      <dgm:t>
        <a:bodyPr/>
        <a:lstStyle/>
        <a:p>
          <a:endParaRPr lang="es-ES"/>
        </a:p>
      </dgm:t>
    </dgm:pt>
    <dgm:pt modelId="{725FB859-8C9E-49DD-A0D4-506CB842D91F}" type="sibTrans" cxnId="{3464AD1B-2073-46F0-B6A7-14C6C0892C3C}">
      <dgm:prSet/>
      <dgm:spPr/>
      <dgm:t>
        <a:bodyPr/>
        <a:lstStyle/>
        <a:p>
          <a:endParaRPr lang="es-ES"/>
        </a:p>
      </dgm:t>
    </dgm:pt>
    <dgm:pt modelId="{E5F972D2-9874-46B8-BC40-C9ABBB39AF91}">
      <dgm:prSet phldrT="[Texto]"/>
      <dgm:spPr/>
      <dgm:t>
        <a:bodyPr/>
        <a:lstStyle/>
        <a:p>
          <a:r>
            <a:rPr lang="es-ES" dirty="0"/>
            <a:t>Codificación</a:t>
          </a:r>
        </a:p>
      </dgm:t>
    </dgm:pt>
    <dgm:pt modelId="{A9734A4A-5C0E-42B1-96D6-514B1D3D4306}" type="parTrans" cxnId="{595B55BA-3164-45E5-9F28-2070D38D323F}">
      <dgm:prSet/>
      <dgm:spPr/>
      <dgm:t>
        <a:bodyPr/>
        <a:lstStyle/>
        <a:p>
          <a:endParaRPr lang="es-ES"/>
        </a:p>
      </dgm:t>
    </dgm:pt>
    <dgm:pt modelId="{900C7A4E-7E93-42DA-9134-CFA424013FB9}" type="sibTrans" cxnId="{595B55BA-3164-45E5-9F28-2070D38D323F}">
      <dgm:prSet/>
      <dgm:spPr/>
      <dgm:t>
        <a:bodyPr/>
        <a:lstStyle/>
        <a:p>
          <a:endParaRPr lang="es-ES"/>
        </a:p>
      </dgm:t>
    </dgm:pt>
    <dgm:pt modelId="{3A7B5AAF-7872-4534-9DDA-0E9D18A4E154}">
      <dgm:prSet phldrT="[Texto]"/>
      <dgm:spPr/>
      <dgm:t>
        <a:bodyPr/>
        <a:lstStyle/>
        <a:p>
          <a:r>
            <a:rPr lang="es-ES" dirty="0"/>
            <a:t>Prueba y Depuración</a:t>
          </a:r>
        </a:p>
      </dgm:t>
    </dgm:pt>
    <dgm:pt modelId="{3D9DEECE-2B69-4E9C-8FF9-50C5FD124AFB}" type="parTrans" cxnId="{917E55CA-6607-46A0-AC9A-C8D0421C0039}">
      <dgm:prSet/>
      <dgm:spPr/>
      <dgm:t>
        <a:bodyPr/>
        <a:lstStyle/>
        <a:p>
          <a:endParaRPr lang="es-ES"/>
        </a:p>
      </dgm:t>
    </dgm:pt>
    <dgm:pt modelId="{FA3A687D-318C-4336-8B77-F1AC688ED864}" type="sibTrans" cxnId="{917E55CA-6607-46A0-AC9A-C8D0421C0039}">
      <dgm:prSet/>
      <dgm:spPr/>
      <dgm:t>
        <a:bodyPr/>
        <a:lstStyle/>
        <a:p>
          <a:endParaRPr lang="es-ES"/>
        </a:p>
      </dgm:t>
    </dgm:pt>
    <dgm:pt modelId="{60FA947C-2F8D-44E2-9B4E-B5124BB277DF}" type="pres">
      <dgm:prSet presAssocID="{34F7E978-968D-4ECF-9093-9D72ECD0824B}" presName="rootnode" presStyleCnt="0">
        <dgm:presLayoutVars>
          <dgm:chMax/>
          <dgm:chPref/>
          <dgm:dir/>
          <dgm:animLvl val="lvl"/>
        </dgm:presLayoutVars>
      </dgm:prSet>
      <dgm:spPr/>
    </dgm:pt>
    <dgm:pt modelId="{DA3C5B20-C798-492F-9248-75BF2A81BDFB}" type="pres">
      <dgm:prSet presAssocID="{33E53577-BCF2-43EF-BC80-45F3E1F8AF3C}" presName="composite" presStyleCnt="0"/>
      <dgm:spPr/>
    </dgm:pt>
    <dgm:pt modelId="{784C4BF5-D91E-4F91-B37D-B3328E1EBAD9}" type="pres">
      <dgm:prSet presAssocID="{33E53577-BCF2-43EF-BC80-45F3E1F8AF3C}" presName="LShape" presStyleLbl="alignNode1" presStyleIdx="0" presStyleCnt="9"/>
      <dgm:spPr/>
    </dgm:pt>
    <dgm:pt modelId="{8727F1BF-72FD-4343-809B-F6FE9211179E}" type="pres">
      <dgm:prSet presAssocID="{33E53577-BCF2-43EF-BC80-45F3E1F8AF3C}" presName="ParentText" presStyleLbl="revTx" presStyleIdx="0" presStyleCnt="5">
        <dgm:presLayoutVars>
          <dgm:chMax val="0"/>
          <dgm:chPref val="0"/>
          <dgm:bulletEnabled val="1"/>
        </dgm:presLayoutVars>
      </dgm:prSet>
      <dgm:spPr/>
    </dgm:pt>
    <dgm:pt modelId="{68CC12A8-E94A-44C3-A615-6403FD004EF0}" type="pres">
      <dgm:prSet presAssocID="{33E53577-BCF2-43EF-BC80-45F3E1F8AF3C}" presName="Triangle" presStyleLbl="alignNode1" presStyleIdx="1" presStyleCnt="9"/>
      <dgm:spPr/>
    </dgm:pt>
    <dgm:pt modelId="{E32E10D3-59C3-411C-9CEB-715776333686}" type="pres">
      <dgm:prSet presAssocID="{FF13CB95-7363-4A4E-B831-0EBE503BAD60}" presName="sibTrans" presStyleCnt="0"/>
      <dgm:spPr/>
    </dgm:pt>
    <dgm:pt modelId="{6A767B41-F29C-4BEF-8172-8735F631304C}" type="pres">
      <dgm:prSet presAssocID="{FF13CB95-7363-4A4E-B831-0EBE503BAD60}" presName="space" presStyleCnt="0"/>
      <dgm:spPr/>
    </dgm:pt>
    <dgm:pt modelId="{5C3531DC-7B04-41D7-8B69-8ABCC54A8237}" type="pres">
      <dgm:prSet presAssocID="{2E9F3AFA-42EE-4C20-82FF-15A50B8D0AF0}" presName="composite" presStyleCnt="0"/>
      <dgm:spPr/>
    </dgm:pt>
    <dgm:pt modelId="{7BE6C9A3-91A2-4792-A517-F881CBE34167}" type="pres">
      <dgm:prSet presAssocID="{2E9F3AFA-42EE-4C20-82FF-15A50B8D0AF0}" presName="LShape" presStyleLbl="alignNode1" presStyleIdx="2" presStyleCnt="9"/>
      <dgm:spPr/>
    </dgm:pt>
    <dgm:pt modelId="{B7F0AC89-4F7F-4A8B-A2CB-AF88F2558058}" type="pres">
      <dgm:prSet presAssocID="{2E9F3AFA-42EE-4C20-82FF-15A50B8D0AF0}" presName="ParentText" presStyleLbl="revTx" presStyleIdx="1" presStyleCnt="5">
        <dgm:presLayoutVars>
          <dgm:chMax val="0"/>
          <dgm:chPref val="0"/>
          <dgm:bulletEnabled val="1"/>
        </dgm:presLayoutVars>
      </dgm:prSet>
      <dgm:spPr/>
    </dgm:pt>
    <dgm:pt modelId="{7007213D-7542-4A5C-B837-3EB0525CFF06}" type="pres">
      <dgm:prSet presAssocID="{2E9F3AFA-42EE-4C20-82FF-15A50B8D0AF0}" presName="Triangle" presStyleLbl="alignNode1" presStyleIdx="3" presStyleCnt="9"/>
      <dgm:spPr/>
    </dgm:pt>
    <dgm:pt modelId="{DFF5C47D-1BB9-45C3-B1C4-F56B547A8216}" type="pres">
      <dgm:prSet presAssocID="{8EFA888C-FDD6-4074-B239-513D8D044575}" presName="sibTrans" presStyleCnt="0"/>
      <dgm:spPr/>
    </dgm:pt>
    <dgm:pt modelId="{F888162D-C1F7-4765-B1CE-257FFF4EB3A2}" type="pres">
      <dgm:prSet presAssocID="{8EFA888C-FDD6-4074-B239-513D8D044575}" presName="space" presStyleCnt="0"/>
      <dgm:spPr/>
    </dgm:pt>
    <dgm:pt modelId="{A24630CA-867D-47F8-81C2-0630DADD1483}" type="pres">
      <dgm:prSet presAssocID="{8C08CEBF-2ED5-4562-B51B-DA60CEE60ED7}" presName="composite" presStyleCnt="0"/>
      <dgm:spPr/>
    </dgm:pt>
    <dgm:pt modelId="{3979878E-D7D7-460B-8A0D-DFE6FAEA6D1F}" type="pres">
      <dgm:prSet presAssocID="{8C08CEBF-2ED5-4562-B51B-DA60CEE60ED7}" presName="LShape" presStyleLbl="alignNode1" presStyleIdx="4" presStyleCnt="9"/>
      <dgm:spPr/>
    </dgm:pt>
    <dgm:pt modelId="{39498BE0-67A6-4BF5-9A53-70C6F3AC17D4}" type="pres">
      <dgm:prSet presAssocID="{8C08CEBF-2ED5-4562-B51B-DA60CEE60ED7}" presName="ParentText" presStyleLbl="revTx" presStyleIdx="2" presStyleCnt="5">
        <dgm:presLayoutVars>
          <dgm:chMax val="0"/>
          <dgm:chPref val="0"/>
          <dgm:bulletEnabled val="1"/>
        </dgm:presLayoutVars>
      </dgm:prSet>
      <dgm:spPr/>
    </dgm:pt>
    <dgm:pt modelId="{8CA52704-B310-47D5-8299-9828F5FECEE2}" type="pres">
      <dgm:prSet presAssocID="{8C08CEBF-2ED5-4562-B51B-DA60CEE60ED7}" presName="Triangle" presStyleLbl="alignNode1" presStyleIdx="5" presStyleCnt="9"/>
      <dgm:spPr/>
    </dgm:pt>
    <dgm:pt modelId="{E2329B87-1141-40F1-AAF2-2495B92469EF}" type="pres">
      <dgm:prSet presAssocID="{725FB859-8C9E-49DD-A0D4-506CB842D91F}" presName="sibTrans" presStyleCnt="0"/>
      <dgm:spPr/>
    </dgm:pt>
    <dgm:pt modelId="{37590243-31DC-4F8C-876D-7580BC163A67}" type="pres">
      <dgm:prSet presAssocID="{725FB859-8C9E-49DD-A0D4-506CB842D91F}" presName="space" presStyleCnt="0"/>
      <dgm:spPr/>
    </dgm:pt>
    <dgm:pt modelId="{70527F81-0351-4710-A82C-49030BAC530B}" type="pres">
      <dgm:prSet presAssocID="{E5F972D2-9874-46B8-BC40-C9ABBB39AF91}" presName="composite" presStyleCnt="0"/>
      <dgm:spPr/>
    </dgm:pt>
    <dgm:pt modelId="{6AD0DEFA-6004-4FFD-99F3-75CCE0311435}" type="pres">
      <dgm:prSet presAssocID="{E5F972D2-9874-46B8-BC40-C9ABBB39AF91}" presName="LShape" presStyleLbl="alignNode1" presStyleIdx="6" presStyleCnt="9"/>
      <dgm:spPr/>
    </dgm:pt>
    <dgm:pt modelId="{ED1AD331-3CB4-4909-8006-26E5DDA938C3}" type="pres">
      <dgm:prSet presAssocID="{E5F972D2-9874-46B8-BC40-C9ABBB39AF91}" presName="ParentText" presStyleLbl="revTx" presStyleIdx="3" presStyleCnt="5">
        <dgm:presLayoutVars>
          <dgm:chMax val="0"/>
          <dgm:chPref val="0"/>
          <dgm:bulletEnabled val="1"/>
        </dgm:presLayoutVars>
      </dgm:prSet>
      <dgm:spPr/>
    </dgm:pt>
    <dgm:pt modelId="{620B742D-8117-4BFC-A702-2249C73060A8}" type="pres">
      <dgm:prSet presAssocID="{E5F972D2-9874-46B8-BC40-C9ABBB39AF91}" presName="Triangle" presStyleLbl="alignNode1" presStyleIdx="7" presStyleCnt="9"/>
      <dgm:spPr/>
    </dgm:pt>
    <dgm:pt modelId="{6F336931-EDC5-4B77-AE57-FC404C09AAC5}" type="pres">
      <dgm:prSet presAssocID="{900C7A4E-7E93-42DA-9134-CFA424013FB9}" presName="sibTrans" presStyleCnt="0"/>
      <dgm:spPr/>
    </dgm:pt>
    <dgm:pt modelId="{D19803F6-B8F1-4D49-B3D3-DB0BAE1EAA0F}" type="pres">
      <dgm:prSet presAssocID="{900C7A4E-7E93-42DA-9134-CFA424013FB9}" presName="space" presStyleCnt="0"/>
      <dgm:spPr/>
    </dgm:pt>
    <dgm:pt modelId="{1612BF4E-D965-4D43-971E-CDEC25AC150E}" type="pres">
      <dgm:prSet presAssocID="{3A7B5AAF-7872-4534-9DDA-0E9D18A4E154}" presName="composite" presStyleCnt="0"/>
      <dgm:spPr/>
    </dgm:pt>
    <dgm:pt modelId="{41693485-8FC1-4A8B-9A31-69C38CD6E5D3}" type="pres">
      <dgm:prSet presAssocID="{3A7B5AAF-7872-4534-9DDA-0E9D18A4E154}" presName="LShape" presStyleLbl="alignNode1" presStyleIdx="8" presStyleCnt="9"/>
      <dgm:spPr/>
    </dgm:pt>
    <dgm:pt modelId="{2615703D-383A-4ADD-B6F1-E3438FED357F}" type="pres">
      <dgm:prSet presAssocID="{3A7B5AAF-7872-4534-9DDA-0E9D18A4E154}" presName="ParentText" presStyleLbl="revTx" presStyleIdx="4" presStyleCnt="5">
        <dgm:presLayoutVars>
          <dgm:chMax val="0"/>
          <dgm:chPref val="0"/>
          <dgm:bulletEnabled val="1"/>
        </dgm:presLayoutVars>
      </dgm:prSet>
      <dgm:spPr/>
    </dgm:pt>
  </dgm:ptLst>
  <dgm:cxnLst>
    <dgm:cxn modelId="{684C6BB7-B168-4C77-A59A-15C4B09169D2}" srcId="{34F7E978-968D-4ECF-9093-9D72ECD0824B}" destId="{33E53577-BCF2-43EF-BC80-45F3E1F8AF3C}" srcOrd="0" destOrd="0" parTransId="{F370B2F3-3ADE-4D56-B349-70542B4AAA9C}" sibTransId="{FF13CB95-7363-4A4E-B831-0EBE503BAD60}"/>
    <dgm:cxn modelId="{D7B6FFAD-8C9E-4DE9-AEAA-5B956665F71B}" type="presOf" srcId="{34F7E978-968D-4ECF-9093-9D72ECD0824B}" destId="{60FA947C-2F8D-44E2-9B4E-B5124BB277DF}" srcOrd="0" destOrd="0" presId="urn:microsoft.com/office/officeart/2009/3/layout/StepUpProcess"/>
    <dgm:cxn modelId="{FFD7AE9D-5B77-488D-BE44-0ABC7C9C412E}" srcId="{34F7E978-968D-4ECF-9093-9D72ECD0824B}" destId="{2E9F3AFA-42EE-4C20-82FF-15A50B8D0AF0}" srcOrd="1" destOrd="0" parTransId="{FCCA6856-33F2-4D6B-908B-7FCBE19FF640}" sibTransId="{8EFA888C-FDD6-4074-B239-513D8D044575}"/>
    <dgm:cxn modelId="{74EEB730-6AF9-4CAF-A3AC-BFFC92857507}" type="presOf" srcId="{33E53577-BCF2-43EF-BC80-45F3E1F8AF3C}" destId="{8727F1BF-72FD-4343-809B-F6FE9211179E}" srcOrd="0" destOrd="0" presId="urn:microsoft.com/office/officeart/2009/3/layout/StepUpProcess"/>
    <dgm:cxn modelId="{3464AD1B-2073-46F0-B6A7-14C6C0892C3C}" srcId="{34F7E978-968D-4ECF-9093-9D72ECD0824B}" destId="{8C08CEBF-2ED5-4562-B51B-DA60CEE60ED7}" srcOrd="2" destOrd="0" parTransId="{CAC17698-F40A-464E-9C4F-D2BFAF89F23A}" sibTransId="{725FB859-8C9E-49DD-A0D4-506CB842D91F}"/>
    <dgm:cxn modelId="{595B55BA-3164-45E5-9F28-2070D38D323F}" srcId="{34F7E978-968D-4ECF-9093-9D72ECD0824B}" destId="{E5F972D2-9874-46B8-BC40-C9ABBB39AF91}" srcOrd="3" destOrd="0" parTransId="{A9734A4A-5C0E-42B1-96D6-514B1D3D4306}" sibTransId="{900C7A4E-7E93-42DA-9134-CFA424013FB9}"/>
    <dgm:cxn modelId="{6876E265-BFD0-4FC8-B83A-DF51301A91A4}" type="presOf" srcId="{E5F972D2-9874-46B8-BC40-C9ABBB39AF91}" destId="{ED1AD331-3CB4-4909-8006-26E5DDA938C3}" srcOrd="0" destOrd="0" presId="urn:microsoft.com/office/officeart/2009/3/layout/StepUpProcess"/>
    <dgm:cxn modelId="{2BA21AC7-BBB7-46F4-9FE6-4AC1EF7F0277}" type="presOf" srcId="{3A7B5AAF-7872-4534-9DDA-0E9D18A4E154}" destId="{2615703D-383A-4ADD-B6F1-E3438FED357F}" srcOrd="0" destOrd="0" presId="urn:microsoft.com/office/officeart/2009/3/layout/StepUpProcess"/>
    <dgm:cxn modelId="{917E55CA-6607-46A0-AC9A-C8D0421C0039}" srcId="{34F7E978-968D-4ECF-9093-9D72ECD0824B}" destId="{3A7B5AAF-7872-4534-9DDA-0E9D18A4E154}" srcOrd="4" destOrd="0" parTransId="{3D9DEECE-2B69-4E9C-8FF9-50C5FD124AFB}" sibTransId="{FA3A687D-318C-4336-8B77-F1AC688ED864}"/>
    <dgm:cxn modelId="{E44B25FF-172E-4B3E-890D-0BF9D945A7CE}" type="presOf" srcId="{2E9F3AFA-42EE-4C20-82FF-15A50B8D0AF0}" destId="{B7F0AC89-4F7F-4A8B-A2CB-AF88F2558058}" srcOrd="0" destOrd="0" presId="urn:microsoft.com/office/officeart/2009/3/layout/StepUpProcess"/>
    <dgm:cxn modelId="{F964E08F-2C3F-4A71-968D-BE6C4D6876F5}" type="presOf" srcId="{8C08CEBF-2ED5-4562-B51B-DA60CEE60ED7}" destId="{39498BE0-67A6-4BF5-9A53-70C6F3AC17D4}" srcOrd="0" destOrd="0" presId="urn:microsoft.com/office/officeart/2009/3/layout/StepUpProcess"/>
    <dgm:cxn modelId="{78884CF8-9BFB-49C2-B3D9-37277449636E}" type="presParOf" srcId="{60FA947C-2F8D-44E2-9B4E-B5124BB277DF}" destId="{DA3C5B20-C798-492F-9248-75BF2A81BDFB}" srcOrd="0" destOrd="0" presId="urn:microsoft.com/office/officeart/2009/3/layout/StepUpProcess"/>
    <dgm:cxn modelId="{7226E216-E050-4732-97B5-6A5F079476C4}" type="presParOf" srcId="{DA3C5B20-C798-492F-9248-75BF2A81BDFB}" destId="{784C4BF5-D91E-4F91-B37D-B3328E1EBAD9}" srcOrd="0" destOrd="0" presId="urn:microsoft.com/office/officeart/2009/3/layout/StepUpProcess"/>
    <dgm:cxn modelId="{7F4C10EB-A979-4A63-A500-D591A222DAD2}" type="presParOf" srcId="{DA3C5B20-C798-492F-9248-75BF2A81BDFB}" destId="{8727F1BF-72FD-4343-809B-F6FE9211179E}" srcOrd="1" destOrd="0" presId="urn:microsoft.com/office/officeart/2009/3/layout/StepUpProcess"/>
    <dgm:cxn modelId="{BBBB1D75-6F19-484D-8102-2FF31D540587}" type="presParOf" srcId="{DA3C5B20-C798-492F-9248-75BF2A81BDFB}" destId="{68CC12A8-E94A-44C3-A615-6403FD004EF0}" srcOrd="2" destOrd="0" presId="urn:microsoft.com/office/officeart/2009/3/layout/StepUpProcess"/>
    <dgm:cxn modelId="{369629A9-2C5D-4259-BC11-BACCD48BA277}" type="presParOf" srcId="{60FA947C-2F8D-44E2-9B4E-B5124BB277DF}" destId="{E32E10D3-59C3-411C-9CEB-715776333686}" srcOrd="1" destOrd="0" presId="urn:microsoft.com/office/officeart/2009/3/layout/StepUpProcess"/>
    <dgm:cxn modelId="{9A4085EF-A070-4691-BB48-8AAFE62D449B}" type="presParOf" srcId="{E32E10D3-59C3-411C-9CEB-715776333686}" destId="{6A767B41-F29C-4BEF-8172-8735F631304C}" srcOrd="0" destOrd="0" presId="urn:microsoft.com/office/officeart/2009/3/layout/StepUpProcess"/>
    <dgm:cxn modelId="{5ED471C4-250D-4979-AEDB-FB4153931483}" type="presParOf" srcId="{60FA947C-2F8D-44E2-9B4E-B5124BB277DF}" destId="{5C3531DC-7B04-41D7-8B69-8ABCC54A8237}" srcOrd="2" destOrd="0" presId="urn:microsoft.com/office/officeart/2009/3/layout/StepUpProcess"/>
    <dgm:cxn modelId="{A2500F74-FDCD-4055-9FCF-A67861B77610}" type="presParOf" srcId="{5C3531DC-7B04-41D7-8B69-8ABCC54A8237}" destId="{7BE6C9A3-91A2-4792-A517-F881CBE34167}" srcOrd="0" destOrd="0" presId="urn:microsoft.com/office/officeart/2009/3/layout/StepUpProcess"/>
    <dgm:cxn modelId="{A5B81E0E-1640-4A97-9F7B-BDF60DEA5653}" type="presParOf" srcId="{5C3531DC-7B04-41D7-8B69-8ABCC54A8237}" destId="{B7F0AC89-4F7F-4A8B-A2CB-AF88F2558058}" srcOrd="1" destOrd="0" presId="urn:microsoft.com/office/officeart/2009/3/layout/StepUpProcess"/>
    <dgm:cxn modelId="{51E6507A-4DEF-42E8-A0EF-28EA22FA25F8}" type="presParOf" srcId="{5C3531DC-7B04-41D7-8B69-8ABCC54A8237}" destId="{7007213D-7542-4A5C-B837-3EB0525CFF06}" srcOrd="2" destOrd="0" presId="urn:microsoft.com/office/officeart/2009/3/layout/StepUpProcess"/>
    <dgm:cxn modelId="{1009DBB7-279A-40D7-95FB-BB1D735090E0}" type="presParOf" srcId="{60FA947C-2F8D-44E2-9B4E-B5124BB277DF}" destId="{DFF5C47D-1BB9-45C3-B1C4-F56B547A8216}" srcOrd="3" destOrd="0" presId="urn:microsoft.com/office/officeart/2009/3/layout/StepUpProcess"/>
    <dgm:cxn modelId="{0D60E581-9A44-4A32-8475-38301A9184C0}" type="presParOf" srcId="{DFF5C47D-1BB9-45C3-B1C4-F56B547A8216}" destId="{F888162D-C1F7-4765-B1CE-257FFF4EB3A2}" srcOrd="0" destOrd="0" presId="urn:microsoft.com/office/officeart/2009/3/layout/StepUpProcess"/>
    <dgm:cxn modelId="{55C58BCE-4CA9-43AB-8F58-9AE3E671D420}" type="presParOf" srcId="{60FA947C-2F8D-44E2-9B4E-B5124BB277DF}" destId="{A24630CA-867D-47F8-81C2-0630DADD1483}" srcOrd="4" destOrd="0" presId="urn:microsoft.com/office/officeart/2009/3/layout/StepUpProcess"/>
    <dgm:cxn modelId="{2807BBE6-4682-48D7-8DA0-1A6CD9BD874B}" type="presParOf" srcId="{A24630CA-867D-47F8-81C2-0630DADD1483}" destId="{3979878E-D7D7-460B-8A0D-DFE6FAEA6D1F}" srcOrd="0" destOrd="0" presId="urn:microsoft.com/office/officeart/2009/3/layout/StepUpProcess"/>
    <dgm:cxn modelId="{C94BDAD0-1E54-44DC-9DC7-334032C4B8BB}" type="presParOf" srcId="{A24630CA-867D-47F8-81C2-0630DADD1483}" destId="{39498BE0-67A6-4BF5-9A53-70C6F3AC17D4}" srcOrd="1" destOrd="0" presId="urn:microsoft.com/office/officeart/2009/3/layout/StepUpProcess"/>
    <dgm:cxn modelId="{83156F34-DFF4-45E2-AA24-CF92CB4CC9D0}" type="presParOf" srcId="{A24630CA-867D-47F8-81C2-0630DADD1483}" destId="{8CA52704-B310-47D5-8299-9828F5FECEE2}" srcOrd="2" destOrd="0" presId="urn:microsoft.com/office/officeart/2009/3/layout/StepUpProcess"/>
    <dgm:cxn modelId="{C91A9D4E-2DA8-49A9-A72A-8B7A9BA2D5B0}" type="presParOf" srcId="{60FA947C-2F8D-44E2-9B4E-B5124BB277DF}" destId="{E2329B87-1141-40F1-AAF2-2495B92469EF}" srcOrd="5" destOrd="0" presId="urn:microsoft.com/office/officeart/2009/3/layout/StepUpProcess"/>
    <dgm:cxn modelId="{4EF4D020-51B3-4687-9358-E6D446D9D8C5}" type="presParOf" srcId="{E2329B87-1141-40F1-AAF2-2495B92469EF}" destId="{37590243-31DC-4F8C-876D-7580BC163A67}" srcOrd="0" destOrd="0" presId="urn:microsoft.com/office/officeart/2009/3/layout/StepUpProcess"/>
    <dgm:cxn modelId="{7F7C235D-4283-4B7F-8028-776FB3BA640F}" type="presParOf" srcId="{60FA947C-2F8D-44E2-9B4E-B5124BB277DF}" destId="{70527F81-0351-4710-A82C-49030BAC530B}" srcOrd="6" destOrd="0" presId="urn:microsoft.com/office/officeart/2009/3/layout/StepUpProcess"/>
    <dgm:cxn modelId="{8CED5156-F772-4E14-8B8A-1589B43DC634}" type="presParOf" srcId="{70527F81-0351-4710-A82C-49030BAC530B}" destId="{6AD0DEFA-6004-4FFD-99F3-75CCE0311435}" srcOrd="0" destOrd="0" presId="urn:microsoft.com/office/officeart/2009/3/layout/StepUpProcess"/>
    <dgm:cxn modelId="{3C190CAE-E920-4E07-ACC8-81D5BB89D2B1}" type="presParOf" srcId="{70527F81-0351-4710-A82C-49030BAC530B}" destId="{ED1AD331-3CB4-4909-8006-26E5DDA938C3}" srcOrd="1" destOrd="0" presId="urn:microsoft.com/office/officeart/2009/3/layout/StepUpProcess"/>
    <dgm:cxn modelId="{CCFCDB3D-86C4-480E-9710-83D8ACF234F9}" type="presParOf" srcId="{70527F81-0351-4710-A82C-49030BAC530B}" destId="{620B742D-8117-4BFC-A702-2249C73060A8}" srcOrd="2" destOrd="0" presId="urn:microsoft.com/office/officeart/2009/3/layout/StepUpProcess"/>
    <dgm:cxn modelId="{60E11549-489D-4D98-9EA0-4873D26C355C}" type="presParOf" srcId="{60FA947C-2F8D-44E2-9B4E-B5124BB277DF}" destId="{6F336931-EDC5-4B77-AE57-FC404C09AAC5}" srcOrd="7" destOrd="0" presId="urn:microsoft.com/office/officeart/2009/3/layout/StepUpProcess"/>
    <dgm:cxn modelId="{3506736E-F3B9-455B-BF94-FCCC32D330A8}" type="presParOf" srcId="{6F336931-EDC5-4B77-AE57-FC404C09AAC5}" destId="{D19803F6-B8F1-4D49-B3D3-DB0BAE1EAA0F}" srcOrd="0" destOrd="0" presId="urn:microsoft.com/office/officeart/2009/3/layout/StepUpProcess"/>
    <dgm:cxn modelId="{507BEEDE-7CCC-4330-88FD-B75AE309DF86}" type="presParOf" srcId="{60FA947C-2F8D-44E2-9B4E-B5124BB277DF}" destId="{1612BF4E-D965-4D43-971E-CDEC25AC150E}" srcOrd="8" destOrd="0" presId="urn:microsoft.com/office/officeart/2009/3/layout/StepUpProcess"/>
    <dgm:cxn modelId="{93F1E7E4-5FD0-4577-AA20-3C0E7B6E633F}" type="presParOf" srcId="{1612BF4E-D965-4D43-971E-CDEC25AC150E}" destId="{41693485-8FC1-4A8B-9A31-69C38CD6E5D3}" srcOrd="0" destOrd="0" presId="urn:microsoft.com/office/officeart/2009/3/layout/StepUpProcess"/>
    <dgm:cxn modelId="{24FB4C1C-BE92-4DD6-A526-B753A44F58E1}" type="presParOf" srcId="{1612BF4E-D965-4D43-971E-CDEC25AC150E}" destId="{2615703D-383A-4ADD-B6F1-E3438FED357F}" srcOrd="1" destOrd="0" presId="urn:microsoft.com/office/officeart/2009/3/layout/StepUp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64AA0369-9F5A-4DF8-9575-4950286BD510}" type="doc">
      <dgm:prSet loTypeId="urn:microsoft.com/office/officeart/2005/8/layout/equation2" loCatId="process" qsTypeId="urn:microsoft.com/office/officeart/2005/8/quickstyle/simple1" qsCatId="simple" csTypeId="urn:microsoft.com/office/officeart/2005/8/colors/colorful2" csCatId="colorful" phldr="1"/>
      <dgm:spPr/>
    </dgm:pt>
    <dgm:pt modelId="{E6537FCE-5BE4-4FF8-BD24-437E02B5D9C0}">
      <dgm:prSet phldrT="[Texto]"/>
      <dgm:spPr/>
      <dgm:t>
        <a:bodyPr/>
        <a:lstStyle/>
        <a:p>
          <a:r>
            <a:rPr lang="es-AR" dirty="0"/>
            <a:t>Permitir el cambio</a:t>
          </a:r>
        </a:p>
      </dgm:t>
    </dgm:pt>
    <dgm:pt modelId="{5A122F14-DFF1-46E1-A39F-FCED681BEAC0}" type="parTrans" cxnId="{6F2ED834-3E98-4443-BBAA-C1A24FEF6259}">
      <dgm:prSet/>
      <dgm:spPr/>
      <dgm:t>
        <a:bodyPr/>
        <a:lstStyle/>
        <a:p>
          <a:endParaRPr lang="es-AR"/>
        </a:p>
      </dgm:t>
    </dgm:pt>
    <dgm:pt modelId="{B581C196-BB39-49BF-88CA-CEF9AD3A0B44}" type="sibTrans" cxnId="{6F2ED834-3E98-4443-BBAA-C1A24FEF6259}">
      <dgm:prSet/>
      <dgm:spPr/>
      <dgm:t>
        <a:bodyPr/>
        <a:lstStyle/>
        <a:p>
          <a:endParaRPr lang="es-AR"/>
        </a:p>
      </dgm:t>
    </dgm:pt>
    <dgm:pt modelId="{B75ABE1F-4E7D-4C71-8149-BD073CFF5D22}">
      <dgm:prSet phldrT="[Texto]"/>
      <dgm:spPr/>
      <dgm:t>
        <a:bodyPr/>
        <a:lstStyle/>
        <a:p>
          <a:r>
            <a:rPr lang="es-AR" dirty="0"/>
            <a:t>No modificar lo existente</a:t>
          </a:r>
        </a:p>
      </dgm:t>
    </dgm:pt>
    <dgm:pt modelId="{204747C5-801D-403E-8FB3-98A7BF9CC5B9}" type="parTrans" cxnId="{FCD20B08-9849-4CAD-B1CF-A6044EFEAD8A}">
      <dgm:prSet/>
      <dgm:spPr/>
      <dgm:t>
        <a:bodyPr/>
        <a:lstStyle/>
        <a:p>
          <a:endParaRPr lang="es-AR"/>
        </a:p>
      </dgm:t>
    </dgm:pt>
    <dgm:pt modelId="{4652BA2F-DD70-41D9-9DFD-8B5644AC6413}" type="sibTrans" cxnId="{FCD20B08-9849-4CAD-B1CF-A6044EFEAD8A}">
      <dgm:prSet/>
      <dgm:spPr/>
      <dgm:t>
        <a:bodyPr/>
        <a:lstStyle/>
        <a:p>
          <a:endParaRPr lang="es-AR"/>
        </a:p>
      </dgm:t>
    </dgm:pt>
    <dgm:pt modelId="{46A391CB-84FE-458D-ACC9-A4D975A6FB14}">
      <dgm:prSet phldrT="[Texto]"/>
      <dgm:spPr/>
      <dgm:t>
        <a:bodyPr/>
        <a:lstStyle/>
        <a:p>
          <a:r>
            <a:rPr lang="es-AR" dirty="0"/>
            <a:t>Flexibilidad</a:t>
          </a:r>
        </a:p>
      </dgm:t>
    </dgm:pt>
    <dgm:pt modelId="{235589F6-A6E8-4A07-BF32-944B0153A761}" type="parTrans" cxnId="{6C8B4E01-E533-4BDB-A013-B3B62D39FB18}">
      <dgm:prSet/>
      <dgm:spPr/>
      <dgm:t>
        <a:bodyPr/>
        <a:lstStyle/>
        <a:p>
          <a:endParaRPr lang="es-AR"/>
        </a:p>
      </dgm:t>
    </dgm:pt>
    <dgm:pt modelId="{C2A03034-6E28-47B0-B938-A9CD1D3B9222}" type="sibTrans" cxnId="{6C8B4E01-E533-4BDB-A013-B3B62D39FB18}">
      <dgm:prSet/>
      <dgm:spPr/>
      <dgm:t>
        <a:bodyPr/>
        <a:lstStyle/>
        <a:p>
          <a:endParaRPr lang="es-AR"/>
        </a:p>
      </dgm:t>
    </dgm:pt>
    <dgm:pt modelId="{1F1A8AD1-5455-4F3A-B243-E66EEC708637}" type="pres">
      <dgm:prSet presAssocID="{64AA0369-9F5A-4DF8-9575-4950286BD510}" presName="Name0" presStyleCnt="0">
        <dgm:presLayoutVars>
          <dgm:dir/>
          <dgm:resizeHandles val="exact"/>
        </dgm:presLayoutVars>
      </dgm:prSet>
      <dgm:spPr/>
    </dgm:pt>
    <dgm:pt modelId="{A90BD3E5-85AF-4131-ADBA-C5C1649841E9}" type="pres">
      <dgm:prSet presAssocID="{64AA0369-9F5A-4DF8-9575-4950286BD510}" presName="vNodes" presStyleCnt="0"/>
      <dgm:spPr/>
    </dgm:pt>
    <dgm:pt modelId="{6B4D1FC8-1AED-4E83-9491-01A88A93BB98}" type="pres">
      <dgm:prSet presAssocID="{E6537FCE-5BE4-4FF8-BD24-437E02B5D9C0}" presName="node" presStyleLbl="node1" presStyleIdx="0" presStyleCnt="3" custLinFactNeighborY="37950">
        <dgm:presLayoutVars>
          <dgm:bulletEnabled val="1"/>
        </dgm:presLayoutVars>
      </dgm:prSet>
      <dgm:spPr/>
    </dgm:pt>
    <dgm:pt modelId="{A6EEFBC4-6770-47AA-BA8B-996C9CF51182}" type="pres">
      <dgm:prSet presAssocID="{B581C196-BB39-49BF-88CA-CEF9AD3A0B44}" presName="spacerT" presStyleCnt="0"/>
      <dgm:spPr/>
    </dgm:pt>
    <dgm:pt modelId="{6EA0C730-07C6-4129-8C09-3EF21BB9B04F}" type="pres">
      <dgm:prSet presAssocID="{B581C196-BB39-49BF-88CA-CEF9AD3A0B44}" presName="sibTrans" presStyleLbl="sibTrans2D1" presStyleIdx="0" presStyleCnt="2"/>
      <dgm:spPr/>
    </dgm:pt>
    <dgm:pt modelId="{D2FC4D59-3E04-4C28-BC4D-8B48912E5DF0}" type="pres">
      <dgm:prSet presAssocID="{B581C196-BB39-49BF-88CA-CEF9AD3A0B44}" presName="spacerB" presStyleCnt="0"/>
      <dgm:spPr/>
    </dgm:pt>
    <dgm:pt modelId="{CBB19CDB-5417-4A7E-BE54-708BC9F5AA7F}" type="pres">
      <dgm:prSet presAssocID="{B75ABE1F-4E7D-4C71-8149-BD073CFF5D22}" presName="node" presStyleLbl="node1" presStyleIdx="1" presStyleCnt="3">
        <dgm:presLayoutVars>
          <dgm:bulletEnabled val="1"/>
        </dgm:presLayoutVars>
      </dgm:prSet>
      <dgm:spPr/>
    </dgm:pt>
    <dgm:pt modelId="{E09DA02D-A418-44D1-9F71-A495DDC5D71C}" type="pres">
      <dgm:prSet presAssocID="{64AA0369-9F5A-4DF8-9575-4950286BD510}" presName="sibTransLast" presStyleLbl="sibTrans2D1" presStyleIdx="1" presStyleCnt="2"/>
      <dgm:spPr/>
    </dgm:pt>
    <dgm:pt modelId="{F7178017-F8C6-41AE-ABC3-7CE113BF83D4}" type="pres">
      <dgm:prSet presAssocID="{64AA0369-9F5A-4DF8-9575-4950286BD510}" presName="connectorText" presStyleLbl="sibTrans2D1" presStyleIdx="1" presStyleCnt="2"/>
      <dgm:spPr/>
    </dgm:pt>
    <dgm:pt modelId="{86D14AB3-1892-4713-A77D-C3ED8CE36BA3}" type="pres">
      <dgm:prSet presAssocID="{64AA0369-9F5A-4DF8-9575-4950286BD510}" presName="lastNode" presStyleLbl="node1" presStyleIdx="2" presStyleCnt="3">
        <dgm:presLayoutVars>
          <dgm:bulletEnabled val="1"/>
        </dgm:presLayoutVars>
      </dgm:prSet>
      <dgm:spPr/>
    </dgm:pt>
  </dgm:ptLst>
  <dgm:cxnLst>
    <dgm:cxn modelId="{FCD20B08-9849-4CAD-B1CF-A6044EFEAD8A}" srcId="{64AA0369-9F5A-4DF8-9575-4950286BD510}" destId="{B75ABE1F-4E7D-4C71-8149-BD073CFF5D22}" srcOrd="1" destOrd="0" parTransId="{204747C5-801D-403E-8FB3-98A7BF9CC5B9}" sibTransId="{4652BA2F-DD70-41D9-9DFD-8B5644AC6413}"/>
    <dgm:cxn modelId="{AD85EC92-85E1-42DA-B111-F01FE163F2B6}" type="presOf" srcId="{E6537FCE-5BE4-4FF8-BD24-437E02B5D9C0}" destId="{6B4D1FC8-1AED-4E83-9491-01A88A93BB98}" srcOrd="0" destOrd="0" presId="urn:microsoft.com/office/officeart/2005/8/layout/equation2"/>
    <dgm:cxn modelId="{0DE1DF36-CEAF-407D-8725-2E92058D84D9}" type="presOf" srcId="{4652BA2F-DD70-41D9-9DFD-8B5644AC6413}" destId="{E09DA02D-A418-44D1-9F71-A495DDC5D71C}" srcOrd="0" destOrd="0" presId="urn:microsoft.com/office/officeart/2005/8/layout/equation2"/>
    <dgm:cxn modelId="{A7ADA7AB-9AC9-4441-AA69-D119AD807393}" type="presOf" srcId="{B75ABE1F-4E7D-4C71-8149-BD073CFF5D22}" destId="{CBB19CDB-5417-4A7E-BE54-708BC9F5AA7F}" srcOrd="0" destOrd="0" presId="urn:microsoft.com/office/officeart/2005/8/layout/equation2"/>
    <dgm:cxn modelId="{56B3B51F-F369-4CBF-87E3-122647D5214E}" type="presOf" srcId="{64AA0369-9F5A-4DF8-9575-4950286BD510}" destId="{1F1A8AD1-5455-4F3A-B243-E66EEC708637}" srcOrd="0" destOrd="0" presId="urn:microsoft.com/office/officeart/2005/8/layout/equation2"/>
    <dgm:cxn modelId="{9B71190F-C2FE-4EF5-87E0-4EC8029D99C1}" type="presOf" srcId="{B581C196-BB39-49BF-88CA-CEF9AD3A0B44}" destId="{6EA0C730-07C6-4129-8C09-3EF21BB9B04F}" srcOrd="0" destOrd="0" presId="urn:microsoft.com/office/officeart/2005/8/layout/equation2"/>
    <dgm:cxn modelId="{E0F8148C-3B49-40A4-850D-C84EA4ACC1E5}" type="presOf" srcId="{46A391CB-84FE-458D-ACC9-A4D975A6FB14}" destId="{86D14AB3-1892-4713-A77D-C3ED8CE36BA3}" srcOrd="0" destOrd="0" presId="urn:microsoft.com/office/officeart/2005/8/layout/equation2"/>
    <dgm:cxn modelId="{6F2ED834-3E98-4443-BBAA-C1A24FEF6259}" srcId="{64AA0369-9F5A-4DF8-9575-4950286BD510}" destId="{E6537FCE-5BE4-4FF8-BD24-437E02B5D9C0}" srcOrd="0" destOrd="0" parTransId="{5A122F14-DFF1-46E1-A39F-FCED681BEAC0}" sibTransId="{B581C196-BB39-49BF-88CA-CEF9AD3A0B44}"/>
    <dgm:cxn modelId="{C019099C-120E-436E-8135-38B870DFD576}" type="presOf" srcId="{4652BA2F-DD70-41D9-9DFD-8B5644AC6413}" destId="{F7178017-F8C6-41AE-ABC3-7CE113BF83D4}" srcOrd="1" destOrd="0" presId="urn:microsoft.com/office/officeart/2005/8/layout/equation2"/>
    <dgm:cxn modelId="{6C8B4E01-E533-4BDB-A013-B3B62D39FB18}" srcId="{64AA0369-9F5A-4DF8-9575-4950286BD510}" destId="{46A391CB-84FE-458D-ACC9-A4D975A6FB14}" srcOrd="2" destOrd="0" parTransId="{235589F6-A6E8-4A07-BF32-944B0153A761}" sibTransId="{C2A03034-6E28-47B0-B938-A9CD1D3B9222}"/>
    <dgm:cxn modelId="{1050E2A9-FB25-465B-84B8-7EE5644FF533}" type="presParOf" srcId="{1F1A8AD1-5455-4F3A-B243-E66EEC708637}" destId="{A90BD3E5-85AF-4131-ADBA-C5C1649841E9}" srcOrd="0" destOrd="0" presId="urn:microsoft.com/office/officeart/2005/8/layout/equation2"/>
    <dgm:cxn modelId="{A07C8814-429F-42E4-8F77-3D7FDB91A7CB}" type="presParOf" srcId="{A90BD3E5-85AF-4131-ADBA-C5C1649841E9}" destId="{6B4D1FC8-1AED-4E83-9491-01A88A93BB98}" srcOrd="0" destOrd="0" presId="urn:microsoft.com/office/officeart/2005/8/layout/equation2"/>
    <dgm:cxn modelId="{0C273976-43DE-4574-AD94-0ACAD38B5055}" type="presParOf" srcId="{A90BD3E5-85AF-4131-ADBA-C5C1649841E9}" destId="{A6EEFBC4-6770-47AA-BA8B-996C9CF51182}" srcOrd="1" destOrd="0" presId="urn:microsoft.com/office/officeart/2005/8/layout/equation2"/>
    <dgm:cxn modelId="{250EC6E9-8993-4D91-A4F3-B58B616CED50}" type="presParOf" srcId="{A90BD3E5-85AF-4131-ADBA-C5C1649841E9}" destId="{6EA0C730-07C6-4129-8C09-3EF21BB9B04F}" srcOrd="2" destOrd="0" presId="urn:microsoft.com/office/officeart/2005/8/layout/equation2"/>
    <dgm:cxn modelId="{6ABB07A0-FA68-4D8C-BEDF-24AFF4D6A861}" type="presParOf" srcId="{A90BD3E5-85AF-4131-ADBA-C5C1649841E9}" destId="{D2FC4D59-3E04-4C28-BC4D-8B48912E5DF0}" srcOrd="3" destOrd="0" presId="urn:microsoft.com/office/officeart/2005/8/layout/equation2"/>
    <dgm:cxn modelId="{9D97DFCD-4E62-4DC9-914B-0C75A0C7FBE0}" type="presParOf" srcId="{A90BD3E5-85AF-4131-ADBA-C5C1649841E9}" destId="{CBB19CDB-5417-4A7E-BE54-708BC9F5AA7F}" srcOrd="4" destOrd="0" presId="urn:microsoft.com/office/officeart/2005/8/layout/equation2"/>
    <dgm:cxn modelId="{AC94EBC2-367E-4748-B917-836D8A25DD79}" type="presParOf" srcId="{1F1A8AD1-5455-4F3A-B243-E66EEC708637}" destId="{E09DA02D-A418-44D1-9F71-A495DDC5D71C}" srcOrd="1" destOrd="0" presId="urn:microsoft.com/office/officeart/2005/8/layout/equation2"/>
    <dgm:cxn modelId="{19676124-29A9-42B4-91CF-CAEC18883853}" type="presParOf" srcId="{E09DA02D-A418-44D1-9F71-A495DDC5D71C}" destId="{F7178017-F8C6-41AE-ABC3-7CE113BF83D4}" srcOrd="0" destOrd="0" presId="urn:microsoft.com/office/officeart/2005/8/layout/equation2"/>
    <dgm:cxn modelId="{D80D889C-8BB9-4179-9879-89FB9C84FF0F}" type="presParOf" srcId="{1F1A8AD1-5455-4F3A-B243-E66EEC708637}" destId="{86D14AB3-1892-4713-A77D-C3ED8CE36BA3}" srcOrd="2" destOrd="0" presId="urn:microsoft.com/office/officeart/2005/8/layout/equati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64AA0369-9F5A-4DF8-9575-4950286BD510}" type="doc">
      <dgm:prSet loTypeId="urn:microsoft.com/office/officeart/2005/8/layout/equation2" loCatId="process" qsTypeId="urn:microsoft.com/office/officeart/2005/8/quickstyle/simple1" qsCatId="simple" csTypeId="urn:microsoft.com/office/officeart/2005/8/colors/colorful2" csCatId="colorful" phldr="1"/>
      <dgm:spPr/>
    </dgm:pt>
    <dgm:pt modelId="{E6537FCE-5BE4-4FF8-BD24-437E02B5D9C0}">
      <dgm:prSet phldrT="[Texto]"/>
      <dgm:spPr/>
      <dgm:t>
        <a:bodyPr/>
        <a:lstStyle/>
        <a:p>
          <a:r>
            <a:rPr lang="es-AR" dirty="0">
              <a:solidFill>
                <a:schemeClr val="tx1"/>
              </a:solidFill>
            </a:rPr>
            <a:t>Tipos sustituibles por sus tipos Base </a:t>
          </a:r>
        </a:p>
      </dgm:t>
    </dgm:pt>
    <dgm:pt modelId="{5A122F14-DFF1-46E1-A39F-FCED681BEAC0}" type="parTrans" cxnId="{6F2ED834-3E98-4443-BBAA-C1A24FEF6259}">
      <dgm:prSet/>
      <dgm:spPr/>
      <dgm:t>
        <a:bodyPr/>
        <a:lstStyle/>
        <a:p>
          <a:endParaRPr lang="es-AR">
            <a:solidFill>
              <a:schemeClr val="tx1"/>
            </a:solidFill>
          </a:endParaRPr>
        </a:p>
      </dgm:t>
    </dgm:pt>
    <dgm:pt modelId="{B581C196-BB39-49BF-88CA-CEF9AD3A0B44}" type="sibTrans" cxnId="{6F2ED834-3E98-4443-BBAA-C1A24FEF6259}">
      <dgm:prSet/>
      <dgm:spPr/>
      <dgm:t>
        <a:bodyPr/>
        <a:lstStyle/>
        <a:p>
          <a:endParaRPr lang="es-AR">
            <a:solidFill>
              <a:schemeClr val="tx1"/>
            </a:solidFill>
          </a:endParaRPr>
        </a:p>
      </dgm:t>
    </dgm:pt>
    <dgm:pt modelId="{B75ABE1F-4E7D-4C71-8149-BD073CFF5D22}">
      <dgm:prSet phldrT="[Texto]"/>
      <dgm:spPr/>
      <dgm:t>
        <a:bodyPr/>
        <a:lstStyle/>
        <a:p>
          <a:r>
            <a:rPr lang="es-AR" dirty="0">
              <a:solidFill>
                <a:schemeClr val="tx1"/>
              </a:solidFill>
            </a:rPr>
            <a:t>Revela problemas de estructura si existieran</a:t>
          </a:r>
        </a:p>
      </dgm:t>
    </dgm:pt>
    <dgm:pt modelId="{204747C5-801D-403E-8FB3-98A7BF9CC5B9}" type="parTrans" cxnId="{FCD20B08-9849-4CAD-B1CF-A6044EFEAD8A}">
      <dgm:prSet/>
      <dgm:spPr/>
      <dgm:t>
        <a:bodyPr/>
        <a:lstStyle/>
        <a:p>
          <a:endParaRPr lang="es-AR">
            <a:solidFill>
              <a:schemeClr val="tx1"/>
            </a:solidFill>
          </a:endParaRPr>
        </a:p>
      </dgm:t>
    </dgm:pt>
    <dgm:pt modelId="{4652BA2F-DD70-41D9-9DFD-8B5644AC6413}" type="sibTrans" cxnId="{FCD20B08-9849-4CAD-B1CF-A6044EFEAD8A}">
      <dgm:prSet/>
      <dgm:spPr/>
      <dgm:t>
        <a:bodyPr/>
        <a:lstStyle/>
        <a:p>
          <a:endParaRPr lang="es-AR">
            <a:solidFill>
              <a:schemeClr val="tx1"/>
            </a:solidFill>
          </a:endParaRPr>
        </a:p>
      </dgm:t>
    </dgm:pt>
    <dgm:pt modelId="{46A391CB-84FE-458D-ACC9-A4D975A6FB14}">
      <dgm:prSet phldrT="[Texto]"/>
      <dgm:spPr/>
      <dgm:t>
        <a:bodyPr/>
        <a:lstStyle/>
        <a:p>
          <a:r>
            <a:rPr lang="es-AR" dirty="0">
              <a:solidFill>
                <a:schemeClr val="tx1"/>
              </a:solidFill>
            </a:rPr>
            <a:t>Herencia bien diseñada</a:t>
          </a:r>
        </a:p>
      </dgm:t>
    </dgm:pt>
    <dgm:pt modelId="{235589F6-A6E8-4A07-BF32-944B0153A761}" type="parTrans" cxnId="{6C8B4E01-E533-4BDB-A013-B3B62D39FB18}">
      <dgm:prSet/>
      <dgm:spPr/>
      <dgm:t>
        <a:bodyPr/>
        <a:lstStyle/>
        <a:p>
          <a:endParaRPr lang="es-AR">
            <a:solidFill>
              <a:schemeClr val="tx1"/>
            </a:solidFill>
          </a:endParaRPr>
        </a:p>
      </dgm:t>
    </dgm:pt>
    <dgm:pt modelId="{C2A03034-6E28-47B0-B938-A9CD1D3B9222}" type="sibTrans" cxnId="{6C8B4E01-E533-4BDB-A013-B3B62D39FB18}">
      <dgm:prSet/>
      <dgm:spPr/>
      <dgm:t>
        <a:bodyPr/>
        <a:lstStyle/>
        <a:p>
          <a:endParaRPr lang="es-AR">
            <a:solidFill>
              <a:schemeClr val="tx1"/>
            </a:solidFill>
          </a:endParaRPr>
        </a:p>
      </dgm:t>
    </dgm:pt>
    <dgm:pt modelId="{1F1A8AD1-5455-4F3A-B243-E66EEC708637}" type="pres">
      <dgm:prSet presAssocID="{64AA0369-9F5A-4DF8-9575-4950286BD510}" presName="Name0" presStyleCnt="0">
        <dgm:presLayoutVars>
          <dgm:dir/>
          <dgm:resizeHandles val="exact"/>
        </dgm:presLayoutVars>
      </dgm:prSet>
      <dgm:spPr/>
    </dgm:pt>
    <dgm:pt modelId="{A90BD3E5-85AF-4131-ADBA-C5C1649841E9}" type="pres">
      <dgm:prSet presAssocID="{64AA0369-9F5A-4DF8-9575-4950286BD510}" presName="vNodes" presStyleCnt="0"/>
      <dgm:spPr/>
    </dgm:pt>
    <dgm:pt modelId="{6B4D1FC8-1AED-4E83-9491-01A88A93BB98}" type="pres">
      <dgm:prSet presAssocID="{E6537FCE-5BE4-4FF8-BD24-437E02B5D9C0}" presName="node" presStyleLbl="node1" presStyleIdx="0" presStyleCnt="3" custLinFactNeighborY="37950">
        <dgm:presLayoutVars>
          <dgm:bulletEnabled val="1"/>
        </dgm:presLayoutVars>
      </dgm:prSet>
      <dgm:spPr/>
    </dgm:pt>
    <dgm:pt modelId="{A6EEFBC4-6770-47AA-BA8B-996C9CF51182}" type="pres">
      <dgm:prSet presAssocID="{B581C196-BB39-49BF-88CA-CEF9AD3A0B44}" presName="spacerT" presStyleCnt="0"/>
      <dgm:spPr/>
    </dgm:pt>
    <dgm:pt modelId="{6EA0C730-07C6-4129-8C09-3EF21BB9B04F}" type="pres">
      <dgm:prSet presAssocID="{B581C196-BB39-49BF-88CA-CEF9AD3A0B44}" presName="sibTrans" presStyleLbl="sibTrans2D1" presStyleIdx="0" presStyleCnt="2"/>
      <dgm:spPr/>
    </dgm:pt>
    <dgm:pt modelId="{D2FC4D59-3E04-4C28-BC4D-8B48912E5DF0}" type="pres">
      <dgm:prSet presAssocID="{B581C196-BB39-49BF-88CA-CEF9AD3A0B44}" presName="spacerB" presStyleCnt="0"/>
      <dgm:spPr/>
    </dgm:pt>
    <dgm:pt modelId="{CBB19CDB-5417-4A7E-BE54-708BC9F5AA7F}" type="pres">
      <dgm:prSet presAssocID="{B75ABE1F-4E7D-4C71-8149-BD073CFF5D22}" presName="node" presStyleLbl="node1" presStyleIdx="1" presStyleCnt="3">
        <dgm:presLayoutVars>
          <dgm:bulletEnabled val="1"/>
        </dgm:presLayoutVars>
      </dgm:prSet>
      <dgm:spPr/>
    </dgm:pt>
    <dgm:pt modelId="{E09DA02D-A418-44D1-9F71-A495DDC5D71C}" type="pres">
      <dgm:prSet presAssocID="{64AA0369-9F5A-4DF8-9575-4950286BD510}" presName="sibTransLast" presStyleLbl="sibTrans2D1" presStyleIdx="1" presStyleCnt="2"/>
      <dgm:spPr/>
    </dgm:pt>
    <dgm:pt modelId="{F7178017-F8C6-41AE-ABC3-7CE113BF83D4}" type="pres">
      <dgm:prSet presAssocID="{64AA0369-9F5A-4DF8-9575-4950286BD510}" presName="connectorText" presStyleLbl="sibTrans2D1" presStyleIdx="1" presStyleCnt="2"/>
      <dgm:spPr/>
    </dgm:pt>
    <dgm:pt modelId="{86D14AB3-1892-4713-A77D-C3ED8CE36BA3}" type="pres">
      <dgm:prSet presAssocID="{64AA0369-9F5A-4DF8-9575-4950286BD510}" presName="lastNode" presStyleLbl="node1" presStyleIdx="2" presStyleCnt="3">
        <dgm:presLayoutVars>
          <dgm:bulletEnabled val="1"/>
        </dgm:presLayoutVars>
      </dgm:prSet>
      <dgm:spPr/>
    </dgm:pt>
  </dgm:ptLst>
  <dgm:cxnLst>
    <dgm:cxn modelId="{6FFBF7CF-E244-48AD-BE72-7B4A266AD2E0}" type="presOf" srcId="{64AA0369-9F5A-4DF8-9575-4950286BD510}" destId="{1F1A8AD1-5455-4F3A-B243-E66EEC708637}" srcOrd="0" destOrd="0" presId="urn:microsoft.com/office/officeart/2005/8/layout/equation2"/>
    <dgm:cxn modelId="{6C8B4E01-E533-4BDB-A013-B3B62D39FB18}" srcId="{64AA0369-9F5A-4DF8-9575-4950286BD510}" destId="{46A391CB-84FE-458D-ACC9-A4D975A6FB14}" srcOrd="2" destOrd="0" parTransId="{235589F6-A6E8-4A07-BF32-944B0153A761}" sibTransId="{C2A03034-6E28-47B0-B938-A9CD1D3B9222}"/>
    <dgm:cxn modelId="{FCD20B08-9849-4CAD-B1CF-A6044EFEAD8A}" srcId="{64AA0369-9F5A-4DF8-9575-4950286BD510}" destId="{B75ABE1F-4E7D-4C71-8149-BD073CFF5D22}" srcOrd="1" destOrd="0" parTransId="{204747C5-801D-403E-8FB3-98A7BF9CC5B9}" sibTransId="{4652BA2F-DD70-41D9-9DFD-8B5644AC6413}"/>
    <dgm:cxn modelId="{9BD29CAC-1C0A-4132-8BC7-FF1F0E00471F}" type="presOf" srcId="{4652BA2F-DD70-41D9-9DFD-8B5644AC6413}" destId="{F7178017-F8C6-41AE-ABC3-7CE113BF83D4}" srcOrd="1" destOrd="0" presId="urn:microsoft.com/office/officeart/2005/8/layout/equation2"/>
    <dgm:cxn modelId="{14805FA1-2391-4E40-8801-E8F5C4926930}" type="presOf" srcId="{46A391CB-84FE-458D-ACC9-A4D975A6FB14}" destId="{86D14AB3-1892-4713-A77D-C3ED8CE36BA3}" srcOrd="0" destOrd="0" presId="urn:microsoft.com/office/officeart/2005/8/layout/equation2"/>
    <dgm:cxn modelId="{040D43B5-A566-49F1-AF73-A9EF981CB868}" type="presOf" srcId="{B581C196-BB39-49BF-88CA-CEF9AD3A0B44}" destId="{6EA0C730-07C6-4129-8C09-3EF21BB9B04F}" srcOrd="0" destOrd="0" presId="urn:microsoft.com/office/officeart/2005/8/layout/equation2"/>
    <dgm:cxn modelId="{EA0DD5FA-9ACF-49D9-AA32-5D4771F1D973}" type="presOf" srcId="{B75ABE1F-4E7D-4C71-8149-BD073CFF5D22}" destId="{CBB19CDB-5417-4A7E-BE54-708BC9F5AA7F}" srcOrd="0" destOrd="0" presId="urn:microsoft.com/office/officeart/2005/8/layout/equation2"/>
    <dgm:cxn modelId="{6F2ED834-3E98-4443-BBAA-C1A24FEF6259}" srcId="{64AA0369-9F5A-4DF8-9575-4950286BD510}" destId="{E6537FCE-5BE4-4FF8-BD24-437E02B5D9C0}" srcOrd="0" destOrd="0" parTransId="{5A122F14-DFF1-46E1-A39F-FCED681BEAC0}" sibTransId="{B581C196-BB39-49BF-88CA-CEF9AD3A0B44}"/>
    <dgm:cxn modelId="{90D1769E-B3E7-456F-ACFC-B466192D2076}" type="presOf" srcId="{E6537FCE-5BE4-4FF8-BD24-437E02B5D9C0}" destId="{6B4D1FC8-1AED-4E83-9491-01A88A93BB98}" srcOrd="0" destOrd="0" presId="urn:microsoft.com/office/officeart/2005/8/layout/equation2"/>
    <dgm:cxn modelId="{4D9D2B6E-20E8-4BE3-BF97-62ECD5B1F8E0}" type="presOf" srcId="{4652BA2F-DD70-41D9-9DFD-8B5644AC6413}" destId="{E09DA02D-A418-44D1-9F71-A495DDC5D71C}" srcOrd="0" destOrd="0" presId="urn:microsoft.com/office/officeart/2005/8/layout/equation2"/>
    <dgm:cxn modelId="{63D77A61-7D80-413D-8581-D9A143EE29D0}" type="presParOf" srcId="{1F1A8AD1-5455-4F3A-B243-E66EEC708637}" destId="{A90BD3E5-85AF-4131-ADBA-C5C1649841E9}" srcOrd="0" destOrd="0" presId="urn:microsoft.com/office/officeart/2005/8/layout/equation2"/>
    <dgm:cxn modelId="{D2B74854-F396-49B2-8E76-32B1C38C3025}" type="presParOf" srcId="{A90BD3E5-85AF-4131-ADBA-C5C1649841E9}" destId="{6B4D1FC8-1AED-4E83-9491-01A88A93BB98}" srcOrd="0" destOrd="0" presId="urn:microsoft.com/office/officeart/2005/8/layout/equation2"/>
    <dgm:cxn modelId="{7E4AC7ED-13A2-4394-A56C-3A30153A5105}" type="presParOf" srcId="{A90BD3E5-85AF-4131-ADBA-C5C1649841E9}" destId="{A6EEFBC4-6770-47AA-BA8B-996C9CF51182}" srcOrd="1" destOrd="0" presId="urn:microsoft.com/office/officeart/2005/8/layout/equation2"/>
    <dgm:cxn modelId="{F3BD27B7-872F-40DB-988E-D1D2BFF9D5A4}" type="presParOf" srcId="{A90BD3E5-85AF-4131-ADBA-C5C1649841E9}" destId="{6EA0C730-07C6-4129-8C09-3EF21BB9B04F}" srcOrd="2" destOrd="0" presId="urn:microsoft.com/office/officeart/2005/8/layout/equation2"/>
    <dgm:cxn modelId="{1D2465E7-3C50-4ED3-995C-42FFBB3BFB87}" type="presParOf" srcId="{A90BD3E5-85AF-4131-ADBA-C5C1649841E9}" destId="{D2FC4D59-3E04-4C28-BC4D-8B48912E5DF0}" srcOrd="3" destOrd="0" presId="urn:microsoft.com/office/officeart/2005/8/layout/equation2"/>
    <dgm:cxn modelId="{265B2D33-35D0-49A1-B2E1-F4EFF07547B8}" type="presParOf" srcId="{A90BD3E5-85AF-4131-ADBA-C5C1649841E9}" destId="{CBB19CDB-5417-4A7E-BE54-708BC9F5AA7F}" srcOrd="4" destOrd="0" presId="urn:microsoft.com/office/officeart/2005/8/layout/equation2"/>
    <dgm:cxn modelId="{D0B00B44-8423-4DF5-9A39-0E2B45C3E79E}" type="presParOf" srcId="{1F1A8AD1-5455-4F3A-B243-E66EEC708637}" destId="{E09DA02D-A418-44D1-9F71-A495DDC5D71C}" srcOrd="1" destOrd="0" presId="urn:microsoft.com/office/officeart/2005/8/layout/equation2"/>
    <dgm:cxn modelId="{D505C302-C5EA-4AD1-A925-6D0D0BDBA27E}" type="presParOf" srcId="{E09DA02D-A418-44D1-9F71-A495DDC5D71C}" destId="{F7178017-F8C6-41AE-ABC3-7CE113BF83D4}" srcOrd="0" destOrd="0" presId="urn:microsoft.com/office/officeart/2005/8/layout/equation2"/>
    <dgm:cxn modelId="{3B757992-E4D5-49A2-9B46-859F9B882ED5}" type="presParOf" srcId="{1F1A8AD1-5455-4F3A-B243-E66EEC708637}" destId="{86D14AB3-1892-4713-A77D-C3ED8CE36BA3}" srcOrd="2" destOrd="0" presId="urn:microsoft.com/office/officeart/2005/8/layout/equati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64AA0369-9F5A-4DF8-9575-4950286BD510}" type="doc">
      <dgm:prSet loTypeId="urn:microsoft.com/office/officeart/2005/8/layout/equation2" loCatId="process" qsTypeId="urn:microsoft.com/office/officeart/2005/8/quickstyle/simple1" qsCatId="simple" csTypeId="urn:microsoft.com/office/officeart/2005/8/colors/colorful2" csCatId="colorful" phldr="1"/>
      <dgm:spPr/>
    </dgm:pt>
    <dgm:pt modelId="{E6537FCE-5BE4-4FF8-BD24-437E02B5D9C0}">
      <dgm:prSet phldrT="[Texto]"/>
      <dgm:spPr/>
      <dgm:t>
        <a:bodyPr/>
        <a:lstStyle/>
        <a:p>
          <a:r>
            <a:rPr lang="es-AR" b="0" i="0" dirty="0">
              <a:solidFill>
                <a:schemeClr val="tx1"/>
              </a:solidFill>
            </a:rPr>
            <a:t>No obligar a los clientes a depender de métodos que no utilizan.</a:t>
          </a:r>
          <a:endParaRPr lang="es-AR" dirty="0">
            <a:solidFill>
              <a:schemeClr val="tx1"/>
            </a:solidFill>
          </a:endParaRPr>
        </a:p>
      </dgm:t>
    </dgm:pt>
    <dgm:pt modelId="{5A122F14-DFF1-46E1-A39F-FCED681BEAC0}" type="parTrans" cxnId="{6F2ED834-3E98-4443-BBAA-C1A24FEF6259}">
      <dgm:prSet/>
      <dgm:spPr/>
      <dgm:t>
        <a:bodyPr/>
        <a:lstStyle/>
        <a:p>
          <a:endParaRPr lang="es-AR">
            <a:solidFill>
              <a:schemeClr val="tx1"/>
            </a:solidFill>
          </a:endParaRPr>
        </a:p>
      </dgm:t>
    </dgm:pt>
    <dgm:pt modelId="{B581C196-BB39-49BF-88CA-CEF9AD3A0B44}" type="sibTrans" cxnId="{6F2ED834-3E98-4443-BBAA-C1A24FEF6259}">
      <dgm:prSet/>
      <dgm:spPr/>
      <dgm:t>
        <a:bodyPr/>
        <a:lstStyle/>
        <a:p>
          <a:endParaRPr lang="es-AR">
            <a:solidFill>
              <a:schemeClr val="tx1"/>
            </a:solidFill>
          </a:endParaRPr>
        </a:p>
      </dgm:t>
    </dgm:pt>
    <dgm:pt modelId="{6D07A687-B49B-4576-A121-820DBE442B9B}">
      <dgm:prSet phldrT="[Texto]" custT="1"/>
      <dgm:spPr/>
      <dgm:t>
        <a:bodyPr/>
        <a:lstStyle/>
        <a:p>
          <a:r>
            <a:rPr lang="es-AR" sz="3200" dirty="0">
              <a:solidFill>
                <a:schemeClr val="tx1"/>
              </a:solidFill>
            </a:rPr>
            <a:t>Bajo acoplamiento, facilidad de implementación y prueba</a:t>
          </a:r>
          <a:r>
            <a:rPr lang="es-AR" sz="3600" dirty="0">
              <a:solidFill>
                <a:schemeClr val="tx1"/>
              </a:solidFill>
            </a:rPr>
            <a:t>.</a:t>
          </a:r>
          <a:endParaRPr lang="es-AR" sz="2400" dirty="0">
            <a:solidFill>
              <a:schemeClr val="tx1"/>
            </a:solidFill>
          </a:endParaRPr>
        </a:p>
      </dgm:t>
    </dgm:pt>
    <dgm:pt modelId="{4C5E6EE5-05E5-4EEE-8A42-FC4A5A2E2A86}" type="parTrans" cxnId="{ECD07777-D805-4320-998C-42CC9DCD2220}">
      <dgm:prSet/>
      <dgm:spPr/>
      <dgm:t>
        <a:bodyPr/>
        <a:lstStyle/>
        <a:p>
          <a:endParaRPr lang="es-AR">
            <a:solidFill>
              <a:schemeClr val="tx1"/>
            </a:solidFill>
          </a:endParaRPr>
        </a:p>
      </dgm:t>
    </dgm:pt>
    <dgm:pt modelId="{5BFA3AE5-A61D-4F68-9688-10CAC69ADF1B}" type="sibTrans" cxnId="{ECD07777-D805-4320-998C-42CC9DCD2220}">
      <dgm:prSet/>
      <dgm:spPr/>
      <dgm:t>
        <a:bodyPr/>
        <a:lstStyle/>
        <a:p>
          <a:endParaRPr lang="es-AR">
            <a:solidFill>
              <a:schemeClr val="tx1"/>
            </a:solidFill>
          </a:endParaRPr>
        </a:p>
      </dgm:t>
    </dgm:pt>
    <dgm:pt modelId="{0CB964B7-AF5A-4835-AF2D-3F243009751A}">
      <dgm:prSet phldrT="[Texto]"/>
      <dgm:spPr/>
      <dgm:t>
        <a:bodyPr/>
        <a:lstStyle/>
        <a:p>
          <a:r>
            <a:rPr lang="es-AR" dirty="0">
              <a:solidFill>
                <a:schemeClr val="tx1"/>
              </a:solidFill>
            </a:rPr>
            <a:t>No obligar a las clases a implementar interfaces que no necesitan</a:t>
          </a:r>
        </a:p>
      </dgm:t>
    </dgm:pt>
    <dgm:pt modelId="{DDA3E394-E880-45D5-82BC-07B38362C638}" type="parTrans" cxnId="{96BD2318-CD76-4937-8C33-48B7B1205EAE}">
      <dgm:prSet/>
      <dgm:spPr/>
      <dgm:t>
        <a:bodyPr/>
        <a:lstStyle/>
        <a:p>
          <a:endParaRPr lang="es-AR">
            <a:solidFill>
              <a:schemeClr val="tx1"/>
            </a:solidFill>
          </a:endParaRPr>
        </a:p>
      </dgm:t>
    </dgm:pt>
    <dgm:pt modelId="{694D9369-3F73-48E4-9EA2-766303FB8669}" type="sibTrans" cxnId="{96BD2318-CD76-4937-8C33-48B7B1205EAE}">
      <dgm:prSet/>
      <dgm:spPr/>
      <dgm:t>
        <a:bodyPr/>
        <a:lstStyle/>
        <a:p>
          <a:endParaRPr lang="es-AR">
            <a:solidFill>
              <a:schemeClr val="tx1"/>
            </a:solidFill>
          </a:endParaRPr>
        </a:p>
      </dgm:t>
    </dgm:pt>
    <dgm:pt modelId="{1F1A8AD1-5455-4F3A-B243-E66EEC708637}" type="pres">
      <dgm:prSet presAssocID="{64AA0369-9F5A-4DF8-9575-4950286BD510}" presName="Name0" presStyleCnt="0">
        <dgm:presLayoutVars>
          <dgm:dir/>
          <dgm:resizeHandles val="exact"/>
        </dgm:presLayoutVars>
      </dgm:prSet>
      <dgm:spPr/>
    </dgm:pt>
    <dgm:pt modelId="{A90BD3E5-85AF-4131-ADBA-C5C1649841E9}" type="pres">
      <dgm:prSet presAssocID="{64AA0369-9F5A-4DF8-9575-4950286BD510}" presName="vNodes" presStyleCnt="0"/>
      <dgm:spPr/>
    </dgm:pt>
    <dgm:pt modelId="{6B4D1FC8-1AED-4E83-9491-01A88A93BB98}" type="pres">
      <dgm:prSet presAssocID="{E6537FCE-5BE4-4FF8-BD24-437E02B5D9C0}" presName="node" presStyleLbl="node1" presStyleIdx="0" presStyleCnt="3" custScaleX="117330" custScaleY="95250" custLinFactNeighborY="37950">
        <dgm:presLayoutVars>
          <dgm:bulletEnabled val="1"/>
        </dgm:presLayoutVars>
      </dgm:prSet>
      <dgm:spPr/>
    </dgm:pt>
    <dgm:pt modelId="{A6EEFBC4-6770-47AA-BA8B-996C9CF51182}" type="pres">
      <dgm:prSet presAssocID="{B581C196-BB39-49BF-88CA-CEF9AD3A0B44}" presName="spacerT" presStyleCnt="0"/>
      <dgm:spPr/>
    </dgm:pt>
    <dgm:pt modelId="{6EA0C730-07C6-4129-8C09-3EF21BB9B04F}" type="pres">
      <dgm:prSet presAssocID="{B581C196-BB39-49BF-88CA-CEF9AD3A0B44}" presName="sibTrans" presStyleLbl="sibTrans2D1" presStyleIdx="0" presStyleCnt="2"/>
      <dgm:spPr/>
    </dgm:pt>
    <dgm:pt modelId="{D2FC4D59-3E04-4C28-BC4D-8B48912E5DF0}" type="pres">
      <dgm:prSet presAssocID="{B581C196-BB39-49BF-88CA-CEF9AD3A0B44}" presName="spacerB" presStyleCnt="0"/>
      <dgm:spPr/>
    </dgm:pt>
    <dgm:pt modelId="{64C20E88-6296-4A1E-942E-1328B407FA22}" type="pres">
      <dgm:prSet presAssocID="{0CB964B7-AF5A-4835-AF2D-3F243009751A}" presName="node" presStyleLbl="node1" presStyleIdx="1" presStyleCnt="3">
        <dgm:presLayoutVars>
          <dgm:bulletEnabled val="1"/>
        </dgm:presLayoutVars>
      </dgm:prSet>
      <dgm:spPr/>
    </dgm:pt>
    <dgm:pt modelId="{E09DA02D-A418-44D1-9F71-A495DDC5D71C}" type="pres">
      <dgm:prSet presAssocID="{64AA0369-9F5A-4DF8-9575-4950286BD510}" presName="sibTransLast" presStyleLbl="sibTrans2D1" presStyleIdx="1" presStyleCnt="2"/>
      <dgm:spPr/>
    </dgm:pt>
    <dgm:pt modelId="{F7178017-F8C6-41AE-ABC3-7CE113BF83D4}" type="pres">
      <dgm:prSet presAssocID="{64AA0369-9F5A-4DF8-9575-4950286BD510}" presName="connectorText" presStyleLbl="sibTrans2D1" presStyleIdx="1" presStyleCnt="2"/>
      <dgm:spPr/>
    </dgm:pt>
    <dgm:pt modelId="{86D14AB3-1892-4713-A77D-C3ED8CE36BA3}" type="pres">
      <dgm:prSet presAssocID="{64AA0369-9F5A-4DF8-9575-4950286BD510}" presName="lastNode" presStyleLbl="node1" presStyleIdx="2" presStyleCnt="3" custScaleX="74133" custScaleY="71980">
        <dgm:presLayoutVars>
          <dgm:bulletEnabled val="1"/>
        </dgm:presLayoutVars>
      </dgm:prSet>
      <dgm:spPr/>
    </dgm:pt>
  </dgm:ptLst>
  <dgm:cxnLst>
    <dgm:cxn modelId="{90C5597A-C3BD-446C-8C8C-582B24220F1A}" type="presOf" srcId="{B581C196-BB39-49BF-88CA-CEF9AD3A0B44}" destId="{6EA0C730-07C6-4129-8C09-3EF21BB9B04F}" srcOrd="0" destOrd="0" presId="urn:microsoft.com/office/officeart/2005/8/layout/equation2"/>
    <dgm:cxn modelId="{4720919E-A31F-4BA9-AA91-D3906547E81E}" type="presOf" srcId="{694D9369-3F73-48E4-9EA2-766303FB8669}" destId="{F7178017-F8C6-41AE-ABC3-7CE113BF83D4}" srcOrd="1" destOrd="0" presId="urn:microsoft.com/office/officeart/2005/8/layout/equation2"/>
    <dgm:cxn modelId="{96BD2318-CD76-4937-8C33-48B7B1205EAE}" srcId="{64AA0369-9F5A-4DF8-9575-4950286BD510}" destId="{0CB964B7-AF5A-4835-AF2D-3F243009751A}" srcOrd="1" destOrd="0" parTransId="{DDA3E394-E880-45D5-82BC-07B38362C638}" sibTransId="{694D9369-3F73-48E4-9EA2-766303FB8669}"/>
    <dgm:cxn modelId="{60AB6335-A0DE-4740-84A1-CA1B26A054BA}" type="presOf" srcId="{E6537FCE-5BE4-4FF8-BD24-437E02B5D9C0}" destId="{6B4D1FC8-1AED-4E83-9491-01A88A93BB98}" srcOrd="0" destOrd="0" presId="urn:microsoft.com/office/officeart/2005/8/layout/equation2"/>
    <dgm:cxn modelId="{7379BB5B-8977-4E84-9A5E-CF1DD74714B0}" type="presOf" srcId="{0CB964B7-AF5A-4835-AF2D-3F243009751A}" destId="{64C20E88-6296-4A1E-942E-1328B407FA22}" srcOrd="0" destOrd="0" presId="urn:microsoft.com/office/officeart/2005/8/layout/equation2"/>
    <dgm:cxn modelId="{EBC01B6A-AEF3-4BEC-8E22-20ADA8E6535D}" type="presOf" srcId="{694D9369-3F73-48E4-9EA2-766303FB8669}" destId="{E09DA02D-A418-44D1-9F71-A495DDC5D71C}" srcOrd="0" destOrd="0" presId="urn:microsoft.com/office/officeart/2005/8/layout/equation2"/>
    <dgm:cxn modelId="{ECD07777-D805-4320-998C-42CC9DCD2220}" srcId="{64AA0369-9F5A-4DF8-9575-4950286BD510}" destId="{6D07A687-B49B-4576-A121-820DBE442B9B}" srcOrd="2" destOrd="0" parTransId="{4C5E6EE5-05E5-4EEE-8A42-FC4A5A2E2A86}" sibTransId="{5BFA3AE5-A61D-4F68-9688-10CAC69ADF1B}"/>
    <dgm:cxn modelId="{C3559A48-D9EE-4CBB-87F8-EE2A0A310FFE}" type="presOf" srcId="{6D07A687-B49B-4576-A121-820DBE442B9B}" destId="{86D14AB3-1892-4713-A77D-C3ED8CE36BA3}" srcOrd="0" destOrd="0" presId="urn:microsoft.com/office/officeart/2005/8/layout/equation2"/>
    <dgm:cxn modelId="{6F2ED834-3E98-4443-BBAA-C1A24FEF6259}" srcId="{64AA0369-9F5A-4DF8-9575-4950286BD510}" destId="{E6537FCE-5BE4-4FF8-BD24-437E02B5D9C0}" srcOrd="0" destOrd="0" parTransId="{5A122F14-DFF1-46E1-A39F-FCED681BEAC0}" sibTransId="{B581C196-BB39-49BF-88CA-CEF9AD3A0B44}"/>
    <dgm:cxn modelId="{8591F273-5CE4-4631-80FE-D31EE1276C30}" type="presOf" srcId="{64AA0369-9F5A-4DF8-9575-4950286BD510}" destId="{1F1A8AD1-5455-4F3A-B243-E66EEC708637}" srcOrd="0" destOrd="0" presId="urn:microsoft.com/office/officeart/2005/8/layout/equation2"/>
    <dgm:cxn modelId="{036407B0-9118-41B2-8511-53256EC3E752}" type="presParOf" srcId="{1F1A8AD1-5455-4F3A-B243-E66EEC708637}" destId="{A90BD3E5-85AF-4131-ADBA-C5C1649841E9}" srcOrd="0" destOrd="0" presId="urn:microsoft.com/office/officeart/2005/8/layout/equation2"/>
    <dgm:cxn modelId="{93496230-03A1-4C3A-AFDC-60F374FADEF4}" type="presParOf" srcId="{A90BD3E5-85AF-4131-ADBA-C5C1649841E9}" destId="{6B4D1FC8-1AED-4E83-9491-01A88A93BB98}" srcOrd="0" destOrd="0" presId="urn:microsoft.com/office/officeart/2005/8/layout/equation2"/>
    <dgm:cxn modelId="{1B73B93A-4E78-40BA-B8DF-1C6F56E2CD9B}" type="presParOf" srcId="{A90BD3E5-85AF-4131-ADBA-C5C1649841E9}" destId="{A6EEFBC4-6770-47AA-BA8B-996C9CF51182}" srcOrd="1" destOrd="0" presId="urn:microsoft.com/office/officeart/2005/8/layout/equation2"/>
    <dgm:cxn modelId="{58F88E51-666E-4C00-B897-B280FAF5AA14}" type="presParOf" srcId="{A90BD3E5-85AF-4131-ADBA-C5C1649841E9}" destId="{6EA0C730-07C6-4129-8C09-3EF21BB9B04F}" srcOrd="2" destOrd="0" presId="urn:microsoft.com/office/officeart/2005/8/layout/equation2"/>
    <dgm:cxn modelId="{80A5C985-2D9A-450D-A16B-07497B71F687}" type="presParOf" srcId="{A90BD3E5-85AF-4131-ADBA-C5C1649841E9}" destId="{D2FC4D59-3E04-4C28-BC4D-8B48912E5DF0}" srcOrd="3" destOrd="0" presId="urn:microsoft.com/office/officeart/2005/8/layout/equation2"/>
    <dgm:cxn modelId="{9D58C8AA-1221-4486-88FF-529ED43F0B6A}" type="presParOf" srcId="{A90BD3E5-85AF-4131-ADBA-C5C1649841E9}" destId="{64C20E88-6296-4A1E-942E-1328B407FA22}" srcOrd="4" destOrd="0" presId="urn:microsoft.com/office/officeart/2005/8/layout/equation2"/>
    <dgm:cxn modelId="{C61A589C-2577-4D40-8057-F2213C00F203}" type="presParOf" srcId="{1F1A8AD1-5455-4F3A-B243-E66EEC708637}" destId="{E09DA02D-A418-44D1-9F71-A495DDC5D71C}" srcOrd="1" destOrd="0" presId="urn:microsoft.com/office/officeart/2005/8/layout/equation2"/>
    <dgm:cxn modelId="{0BAF8F80-E68B-4E5F-A0F2-53A6FBA9C3C9}" type="presParOf" srcId="{E09DA02D-A418-44D1-9F71-A495DDC5D71C}" destId="{F7178017-F8C6-41AE-ABC3-7CE113BF83D4}" srcOrd="0" destOrd="0" presId="urn:microsoft.com/office/officeart/2005/8/layout/equation2"/>
    <dgm:cxn modelId="{13AD9ABE-3EB3-473D-92D8-ED29B38E2B64}" type="presParOf" srcId="{1F1A8AD1-5455-4F3A-B243-E66EEC708637}" destId="{86D14AB3-1892-4713-A77D-C3ED8CE36BA3}" srcOrd="2" destOrd="0" presId="urn:microsoft.com/office/officeart/2005/8/layout/equati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64AA0369-9F5A-4DF8-9575-4950286BD510}" type="doc">
      <dgm:prSet loTypeId="urn:microsoft.com/office/officeart/2005/8/layout/equation2" loCatId="process" qsTypeId="urn:microsoft.com/office/officeart/2005/8/quickstyle/simple1" qsCatId="simple" csTypeId="urn:microsoft.com/office/officeart/2005/8/colors/colorful2" csCatId="colorful" phldr="1"/>
      <dgm:spPr/>
    </dgm:pt>
    <dgm:pt modelId="{E6537FCE-5BE4-4FF8-BD24-437E02B5D9C0}">
      <dgm:prSet phldrT="[Texto]" custT="1"/>
      <dgm:spPr/>
      <dgm:t>
        <a:bodyPr/>
        <a:lstStyle/>
        <a:p>
          <a:r>
            <a:rPr lang="es-AR" sz="2400" b="0" i="0" dirty="0">
              <a:solidFill>
                <a:schemeClr val="tx1"/>
              </a:solidFill>
            </a:rPr>
            <a:t>Los módulos de alto nivel no deben depender de los módulos de menor nivel</a:t>
          </a:r>
          <a:endParaRPr lang="es-AR" sz="2400" dirty="0">
            <a:solidFill>
              <a:schemeClr val="tx1"/>
            </a:solidFill>
          </a:endParaRPr>
        </a:p>
      </dgm:t>
    </dgm:pt>
    <dgm:pt modelId="{5A122F14-DFF1-46E1-A39F-FCED681BEAC0}" type="parTrans" cxnId="{6F2ED834-3E98-4443-BBAA-C1A24FEF6259}">
      <dgm:prSet/>
      <dgm:spPr/>
      <dgm:t>
        <a:bodyPr/>
        <a:lstStyle/>
        <a:p>
          <a:endParaRPr lang="es-AR" sz="4000">
            <a:solidFill>
              <a:schemeClr val="tx1"/>
            </a:solidFill>
          </a:endParaRPr>
        </a:p>
      </dgm:t>
    </dgm:pt>
    <dgm:pt modelId="{B581C196-BB39-49BF-88CA-CEF9AD3A0B44}" type="sibTrans" cxnId="{6F2ED834-3E98-4443-BBAA-C1A24FEF6259}">
      <dgm:prSet custT="1"/>
      <dgm:spPr/>
      <dgm:t>
        <a:bodyPr/>
        <a:lstStyle/>
        <a:p>
          <a:endParaRPr lang="es-AR" sz="1050">
            <a:solidFill>
              <a:schemeClr val="tx1"/>
            </a:solidFill>
          </a:endParaRPr>
        </a:p>
      </dgm:t>
    </dgm:pt>
    <dgm:pt modelId="{B75ABE1F-4E7D-4C71-8149-BD073CFF5D22}">
      <dgm:prSet phldrT="[Texto]" custT="1"/>
      <dgm:spPr/>
      <dgm:t>
        <a:bodyPr/>
        <a:lstStyle/>
        <a:p>
          <a:r>
            <a:rPr lang="es-AR" sz="2400" b="0" i="0" dirty="0">
              <a:solidFill>
                <a:schemeClr val="tx1"/>
              </a:solidFill>
            </a:rPr>
            <a:t>Ambos deben depender de sus abstracciones.</a:t>
          </a:r>
          <a:endParaRPr lang="es-AR" sz="2400" dirty="0">
            <a:solidFill>
              <a:schemeClr val="tx1"/>
            </a:solidFill>
          </a:endParaRPr>
        </a:p>
      </dgm:t>
    </dgm:pt>
    <dgm:pt modelId="{204747C5-801D-403E-8FB3-98A7BF9CC5B9}" type="parTrans" cxnId="{FCD20B08-9849-4CAD-B1CF-A6044EFEAD8A}">
      <dgm:prSet/>
      <dgm:spPr/>
      <dgm:t>
        <a:bodyPr/>
        <a:lstStyle/>
        <a:p>
          <a:endParaRPr lang="es-AR" sz="4000">
            <a:solidFill>
              <a:schemeClr val="tx1"/>
            </a:solidFill>
          </a:endParaRPr>
        </a:p>
      </dgm:t>
    </dgm:pt>
    <dgm:pt modelId="{4652BA2F-DD70-41D9-9DFD-8B5644AC6413}" type="sibTrans" cxnId="{FCD20B08-9849-4CAD-B1CF-A6044EFEAD8A}">
      <dgm:prSet custT="1"/>
      <dgm:spPr/>
      <dgm:t>
        <a:bodyPr/>
        <a:lstStyle/>
        <a:p>
          <a:endParaRPr lang="es-AR" sz="1050">
            <a:solidFill>
              <a:schemeClr val="tx1"/>
            </a:solidFill>
          </a:endParaRPr>
        </a:p>
      </dgm:t>
    </dgm:pt>
    <dgm:pt modelId="{CF92376E-2350-4733-8773-D939E0DBDA1A}">
      <dgm:prSet phldrT="[Texto]" custT="1"/>
      <dgm:spPr/>
      <dgm:t>
        <a:bodyPr/>
        <a:lstStyle/>
        <a:p>
          <a:r>
            <a:rPr lang="es-AR" sz="2400" b="0" i="0" dirty="0">
              <a:solidFill>
                <a:schemeClr val="tx1"/>
              </a:solidFill>
            </a:rPr>
            <a:t>Las abstracciones no deben depender de los detalles.</a:t>
          </a:r>
          <a:endParaRPr lang="es-AR" sz="2400" dirty="0">
            <a:solidFill>
              <a:schemeClr val="tx1"/>
            </a:solidFill>
          </a:endParaRPr>
        </a:p>
      </dgm:t>
    </dgm:pt>
    <dgm:pt modelId="{2EFA7C65-29EB-43DC-BBC2-158F83F1DAF2}" type="parTrans" cxnId="{861B9053-8F44-4697-ADB2-2365C1503C46}">
      <dgm:prSet/>
      <dgm:spPr/>
      <dgm:t>
        <a:bodyPr/>
        <a:lstStyle/>
        <a:p>
          <a:endParaRPr lang="es-AR" sz="4000">
            <a:solidFill>
              <a:schemeClr val="tx1"/>
            </a:solidFill>
          </a:endParaRPr>
        </a:p>
      </dgm:t>
    </dgm:pt>
    <dgm:pt modelId="{4941FFAA-EDC6-4839-9E2E-665145B2DC4A}" type="sibTrans" cxnId="{861B9053-8F44-4697-ADB2-2365C1503C46}">
      <dgm:prSet custT="1"/>
      <dgm:spPr/>
      <dgm:t>
        <a:bodyPr/>
        <a:lstStyle/>
        <a:p>
          <a:endParaRPr lang="es-AR" sz="1050">
            <a:solidFill>
              <a:schemeClr val="tx1"/>
            </a:solidFill>
          </a:endParaRPr>
        </a:p>
      </dgm:t>
    </dgm:pt>
    <dgm:pt modelId="{6D07A687-B49B-4576-A121-820DBE442B9B}">
      <dgm:prSet phldrT="[Texto]" custT="1"/>
      <dgm:spPr/>
      <dgm:t>
        <a:bodyPr/>
        <a:lstStyle/>
        <a:p>
          <a:r>
            <a:rPr lang="es-AR" sz="2800" dirty="0">
              <a:solidFill>
                <a:schemeClr val="tx1"/>
              </a:solidFill>
            </a:rPr>
            <a:t>Flexibilidad, Robustez, Movilidad</a:t>
          </a:r>
        </a:p>
      </dgm:t>
    </dgm:pt>
    <dgm:pt modelId="{4C5E6EE5-05E5-4EEE-8A42-FC4A5A2E2A86}" type="parTrans" cxnId="{ECD07777-D805-4320-998C-42CC9DCD2220}">
      <dgm:prSet/>
      <dgm:spPr/>
      <dgm:t>
        <a:bodyPr/>
        <a:lstStyle/>
        <a:p>
          <a:endParaRPr lang="es-AR" sz="4000">
            <a:solidFill>
              <a:schemeClr val="tx1"/>
            </a:solidFill>
          </a:endParaRPr>
        </a:p>
      </dgm:t>
    </dgm:pt>
    <dgm:pt modelId="{5BFA3AE5-A61D-4F68-9688-10CAC69ADF1B}" type="sibTrans" cxnId="{ECD07777-D805-4320-998C-42CC9DCD2220}">
      <dgm:prSet/>
      <dgm:spPr/>
      <dgm:t>
        <a:bodyPr/>
        <a:lstStyle/>
        <a:p>
          <a:endParaRPr lang="es-AR" sz="4000">
            <a:solidFill>
              <a:schemeClr val="tx1"/>
            </a:solidFill>
          </a:endParaRPr>
        </a:p>
      </dgm:t>
    </dgm:pt>
    <dgm:pt modelId="{1F1A8AD1-5455-4F3A-B243-E66EEC708637}" type="pres">
      <dgm:prSet presAssocID="{64AA0369-9F5A-4DF8-9575-4950286BD510}" presName="Name0" presStyleCnt="0">
        <dgm:presLayoutVars>
          <dgm:dir/>
          <dgm:resizeHandles val="exact"/>
        </dgm:presLayoutVars>
      </dgm:prSet>
      <dgm:spPr/>
    </dgm:pt>
    <dgm:pt modelId="{A90BD3E5-85AF-4131-ADBA-C5C1649841E9}" type="pres">
      <dgm:prSet presAssocID="{64AA0369-9F5A-4DF8-9575-4950286BD510}" presName="vNodes" presStyleCnt="0"/>
      <dgm:spPr/>
    </dgm:pt>
    <dgm:pt modelId="{6B4D1FC8-1AED-4E83-9491-01A88A93BB98}" type="pres">
      <dgm:prSet presAssocID="{E6537FCE-5BE4-4FF8-BD24-437E02B5D9C0}" presName="node" presStyleLbl="node1" presStyleIdx="0" presStyleCnt="4" custScaleX="458746" custScaleY="445714" custLinFactNeighborY="37950">
        <dgm:presLayoutVars>
          <dgm:bulletEnabled val="1"/>
        </dgm:presLayoutVars>
      </dgm:prSet>
      <dgm:spPr/>
    </dgm:pt>
    <dgm:pt modelId="{A6EEFBC4-6770-47AA-BA8B-996C9CF51182}" type="pres">
      <dgm:prSet presAssocID="{B581C196-BB39-49BF-88CA-CEF9AD3A0B44}" presName="spacerT" presStyleCnt="0"/>
      <dgm:spPr/>
    </dgm:pt>
    <dgm:pt modelId="{6EA0C730-07C6-4129-8C09-3EF21BB9B04F}" type="pres">
      <dgm:prSet presAssocID="{B581C196-BB39-49BF-88CA-CEF9AD3A0B44}" presName="sibTrans" presStyleLbl="sibTrans2D1" presStyleIdx="0" presStyleCnt="3"/>
      <dgm:spPr/>
    </dgm:pt>
    <dgm:pt modelId="{D2FC4D59-3E04-4C28-BC4D-8B48912E5DF0}" type="pres">
      <dgm:prSet presAssocID="{B581C196-BB39-49BF-88CA-CEF9AD3A0B44}" presName="spacerB" presStyleCnt="0"/>
      <dgm:spPr/>
    </dgm:pt>
    <dgm:pt modelId="{CBB19CDB-5417-4A7E-BE54-708BC9F5AA7F}" type="pres">
      <dgm:prSet presAssocID="{B75ABE1F-4E7D-4C71-8149-BD073CFF5D22}" presName="node" presStyleLbl="node1" presStyleIdx="1" presStyleCnt="4" custScaleX="474239" custScaleY="434433">
        <dgm:presLayoutVars>
          <dgm:bulletEnabled val="1"/>
        </dgm:presLayoutVars>
      </dgm:prSet>
      <dgm:spPr/>
    </dgm:pt>
    <dgm:pt modelId="{34DB6294-70C3-4DF5-B8C4-C90FA5640693}" type="pres">
      <dgm:prSet presAssocID="{4652BA2F-DD70-41D9-9DFD-8B5644AC6413}" presName="spacerT" presStyleCnt="0"/>
      <dgm:spPr/>
    </dgm:pt>
    <dgm:pt modelId="{2DDB82B9-7E30-4FF9-B82C-2107A815CD79}" type="pres">
      <dgm:prSet presAssocID="{4652BA2F-DD70-41D9-9DFD-8B5644AC6413}" presName="sibTrans" presStyleLbl="sibTrans2D1" presStyleIdx="1" presStyleCnt="3"/>
      <dgm:spPr/>
    </dgm:pt>
    <dgm:pt modelId="{E89FA918-A766-4640-96CA-2A97C3254018}" type="pres">
      <dgm:prSet presAssocID="{4652BA2F-DD70-41D9-9DFD-8B5644AC6413}" presName="spacerB" presStyleCnt="0"/>
      <dgm:spPr/>
    </dgm:pt>
    <dgm:pt modelId="{779C1544-2934-4852-BB29-A943194C304C}" type="pres">
      <dgm:prSet presAssocID="{CF92376E-2350-4733-8773-D939E0DBDA1A}" presName="node" presStyleLbl="node1" presStyleIdx="2" presStyleCnt="4" custScaleX="476745" custScaleY="400656">
        <dgm:presLayoutVars>
          <dgm:bulletEnabled val="1"/>
        </dgm:presLayoutVars>
      </dgm:prSet>
      <dgm:spPr/>
    </dgm:pt>
    <dgm:pt modelId="{E09DA02D-A418-44D1-9F71-A495DDC5D71C}" type="pres">
      <dgm:prSet presAssocID="{64AA0369-9F5A-4DF8-9575-4950286BD510}" presName="sibTransLast" presStyleLbl="sibTrans2D1" presStyleIdx="2" presStyleCnt="3"/>
      <dgm:spPr/>
    </dgm:pt>
    <dgm:pt modelId="{F7178017-F8C6-41AE-ABC3-7CE113BF83D4}" type="pres">
      <dgm:prSet presAssocID="{64AA0369-9F5A-4DF8-9575-4950286BD510}" presName="connectorText" presStyleLbl="sibTrans2D1" presStyleIdx="2" presStyleCnt="3"/>
      <dgm:spPr/>
    </dgm:pt>
    <dgm:pt modelId="{86D14AB3-1892-4713-A77D-C3ED8CE36BA3}" type="pres">
      <dgm:prSet presAssocID="{64AA0369-9F5A-4DF8-9575-4950286BD510}" presName="lastNode" presStyleLbl="node1" presStyleIdx="3" presStyleCnt="4" custScaleX="249663" custScaleY="252444">
        <dgm:presLayoutVars>
          <dgm:bulletEnabled val="1"/>
        </dgm:presLayoutVars>
      </dgm:prSet>
      <dgm:spPr/>
    </dgm:pt>
  </dgm:ptLst>
  <dgm:cxnLst>
    <dgm:cxn modelId="{C3710511-4B18-4EE1-AB1F-826818739866}" type="presOf" srcId="{6D07A687-B49B-4576-A121-820DBE442B9B}" destId="{86D14AB3-1892-4713-A77D-C3ED8CE36BA3}" srcOrd="0" destOrd="0" presId="urn:microsoft.com/office/officeart/2005/8/layout/equation2"/>
    <dgm:cxn modelId="{58D299B7-081F-45E9-A514-F9F842993B75}" type="presOf" srcId="{64AA0369-9F5A-4DF8-9575-4950286BD510}" destId="{1F1A8AD1-5455-4F3A-B243-E66EEC708637}" srcOrd="0" destOrd="0" presId="urn:microsoft.com/office/officeart/2005/8/layout/equation2"/>
    <dgm:cxn modelId="{FCD20B08-9849-4CAD-B1CF-A6044EFEAD8A}" srcId="{64AA0369-9F5A-4DF8-9575-4950286BD510}" destId="{B75ABE1F-4E7D-4C71-8149-BD073CFF5D22}" srcOrd="1" destOrd="0" parTransId="{204747C5-801D-403E-8FB3-98A7BF9CC5B9}" sibTransId="{4652BA2F-DD70-41D9-9DFD-8B5644AC6413}"/>
    <dgm:cxn modelId="{4EEA870B-D8D6-4617-A0E6-64A50B14EA42}" type="presOf" srcId="{4652BA2F-DD70-41D9-9DFD-8B5644AC6413}" destId="{2DDB82B9-7E30-4FF9-B82C-2107A815CD79}" srcOrd="0" destOrd="0" presId="urn:microsoft.com/office/officeart/2005/8/layout/equation2"/>
    <dgm:cxn modelId="{7BBD8CCE-3FE4-4086-AF6E-B3BB7CA0F108}" type="presOf" srcId="{4941FFAA-EDC6-4839-9E2E-665145B2DC4A}" destId="{F7178017-F8C6-41AE-ABC3-7CE113BF83D4}" srcOrd="1" destOrd="0" presId="urn:microsoft.com/office/officeart/2005/8/layout/equation2"/>
    <dgm:cxn modelId="{861B9053-8F44-4697-ADB2-2365C1503C46}" srcId="{64AA0369-9F5A-4DF8-9575-4950286BD510}" destId="{CF92376E-2350-4733-8773-D939E0DBDA1A}" srcOrd="2" destOrd="0" parTransId="{2EFA7C65-29EB-43DC-BBC2-158F83F1DAF2}" sibTransId="{4941FFAA-EDC6-4839-9E2E-665145B2DC4A}"/>
    <dgm:cxn modelId="{621B72F6-98B8-4D7D-9BFE-0A2356B4E750}" type="presOf" srcId="{E6537FCE-5BE4-4FF8-BD24-437E02B5D9C0}" destId="{6B4D1FC8-1AED-4E83-9491-01A88A93BB98}" srcOrd="0" destOrd="0" presId="urn:microsoft.com/office/officeart/2005/8/layout/equation2"/>
    <dgm:cxn modelId="{0B2A10ED-8097-41C2-89D1-3D332CD70421}" type="presOf" srcId="{4941FFAA-EDC6-4839-9E2E-665145B2DC4A}" destId="{E09DA02D-A418-44D1-9F71-A495DDC5D71C}" srcOrd="0" destOrd="0" presId="urn:microsoft.com/office/officeart/2005/8/layout/equation2"/>
    <dgm:cxn modelId="{5AFB79F7-2192-41C3-AF00-BEDC240A53A4}" type="presOf" srcId="{B581C196-BB39-49BF-88CA-CEF9AD3A0B44}" destId="{6EA0C730-07C6-4129-8C09-3EF21BB9B04F}" srcOrd="0" destOrd="0" presId="urn:microsoft.com/office/officeart/2005/8/layout/equation2"/>
    <dgm:cxn modelId="{ECD07777-D805-4320-998C-42CC9DCD2220}" srcId="{64AA0369-9F5A-4DF8-9575-4950286BD510}" destId="{6D07A687-B49B-4576-A121-820DBE442B9B}" srcOrd="3" destOrd="0" parTransId="{4C5E6EE5-05E5-4EEE-8A42-FC4A5A2E2A86}" sibTransId="{5BFA3AE5-A61D-4F68-9688-10CAC69ADF1B}"/>
    <dgm:cxn modelId="{6F2ED834-3E98-4443-BBAA-C1A24FEF6259}" srcId="{64AA0369-9F5A-4DF8-9575-4950286BD510}" destId="{E6537FCE-5BE4-4FF8-BD24-437E02B5D9C0}" srcOrd="0" destOrd="0" parTransId="{5A122F14-DFF1-46E1-A39F-FCED681BEAC0}" sibTransId="{B581C196-BB39-49BF-88CA-CEF9AD3A0B44}"/>
    <dgm:cxn modelId="{E916C9DE-41E0-4243-A300-6632B33FAA4C}" type="presOf" srcId="{B75ABE1F-4E7D-4C71-8149-BD073CFF5D22}" destId="{CBB19CDB-5417-4A7E-BE54-708BC9F5AA7F}" srcOrd="0" destOrd="0" presId="urn:microsoft.com/office/officeart/2005/8/layout/equation2"/>
    <dgm:cxn modelId="{6B45990C-2482-49F4-89C1-7D0C337BEB90}" type="presOf" srcId="{CF92376E-2350-4733-8773-D939E0DBDA1A}" destId="{779C1544-2934-4852-BB29-A943194C304C}" srcOrd="0" destOrd="0" presId="urn:microsoft.com/office/officeart/2005/8/layout/equation2"/>
    <dgm:cxn modelId="{0044F933-73D1-46E4-B386-34CAE9A547FF}" type="presParOf" srcId="{1F1A8AD1-5455-4F3A-B243-E66EEC708637}" destId="{A90BD3E5-85AF-4131-ADBA-C5C1649841E9}" srcOrd="0" destOrd="0" presId="urn:microsoft.com/office/officeart/2005/8/layout/equation2"/>
    <dgm:cxn modelId="{CDED0012-0C61-472B-9A9A-05024470E0E8}" type="presParOf" srcId="{A90BD3E5-85AF-4131-ADBA-C5C1649841E9}" destId="{6B4D1FC8-1AED-4E83-9491-01A88A93BB98}" srcOrd="0" destOrd="0" presId="urn:microsoft.com/office/officeart/2005/8/layout/equation2"/>
    <dgm:cxn modelId="{774E7104-5AC1-4C13-8540-26C060EB5802}" type="presParOf" srcId="{A90BD3E5-85AF-4131-ADBA-C5C1649841E9}" destId="{A6EEFBC4-6770-47AA-BA8B-996C9CF51182}" srcOrd="1" destOrd="0" presId="urn:microsoft.com/office/officeart/2005/8/layout/equation2"/>
    <dgm:cxn modelId="{7D3238DD-499D-406D-AE5C-C395F68DA924}" type="presParOf" srcId="{A90BD3E5-85AF-4131-ADBA-C5C1649841E9}" destId="{6EA0C730-07C6-4129-8C09-3EF21BB9B04F}" srcOrd="2" destOrd="0" presId="urn:microsoft.com/office/officeart/2005/8/layout/equation2"/>
    <dgm:cxn modelId="{C53B3934-885C-455D-A191-8D4DC8639C84}" type="presParOf" srcId="{A90BD3E5-85AF-4131-ADBA-C5C1649841E9}" destId="{D2FC4D59-3E04-4C28-BC4D-8B48912E5DF0}" srcOrd="3" destOrd="0" presId="urn:microsoft.com/office/officeart/2005/8/layout/equation2"/>
    <dgm:cxn modelId="{4171F946-4B86-4AFD-B815-957F607E05B5}" type="presParOf" srcId="{A90BD3E5-85AF-4131-ADBA-C5C1649841E9}" destId="{CBB19CDB-5417-4A7E-BE54-708BC9F5AA7F}" srcOrd="4" destOrd="0" presId="urn:microsoft.com/office/officeart/2005/8/layout/equation2"/>
    <dgm:cxn modelId="{48263345-D38F-4153-A24F-422F266B52FF}" type="presParOf" srcId="{A90BD3E5-85AF-4131-ADBA-C5C1649841E9}" destId="{34DB6294-70C3-4DF5-B8C4-C90FA5640693}" srcOrd="5" destOrd="0" presId="urn:microsoft.com/office/officeart/2005/8/layout/equation2"/>
    <dgm:cxn modelId="{D2C39B90-E88F-418D-AFC9-E71B704FE621}" type="presParOf" srcId="{A90BD3E5-85AF-4131-ADBA-C5C1649841E9}" destId="{2DDB82B9-7E30-4FF9-B82C-2107A815CD79}" srcOrd="6" destOrd="0" presId="urn:microsoft.com/office/officeart/2005/8/layout/equation2"/>
    <dgm:cxn modelId="{7115409F-10F8-4664-946A-8CD344636D66}" type="presParOf" srcId="{A90BD3E5-85AF-4131-ADBA-C5C1649841E9}" destId="{E89FA918-A766-4640-96CA-2A97C3254018}" srcOrd="7" destOrd="0" presId="urn:microsoft.com/office/officeart/2005/8/layout/equation2"/>
    <dgm:cxn modelId="{BD0DD919-C420-4B7A-A472-BBCB902B9651}" type="presParOf" srcId="{A90BD3E5-85AF-4131-ADBA-C5C1649841E9}" destId="{779C1544-2934-4852-BB29-A943194C304C}" srcOrd="8" destOrd="0" presId="urn:microsoft.com/office/officeart/2005/8/layout/equation2"/>
    <dgm:cxn modelId="{8D0ECE90-9478-4064-BC05-DF1934F1F798}" type="presParOf" srcId="{1F1A8AD1-5455-4F3A-B243-E66EEC708637}" destId="{E09DA02D-A418-44D1-9F71-A495DDC5D71C}" srcOrd="1" destOrd="0" presId="urn:microsoft.com/office/officeart/2005/8/layout/equation2"/>
    <dgm:cxn modelId="{9EAD1776-C783-4B24-8BE7-386ADECFC02B}" type="presParOf" srcId="{E09DA02D-A418-44D1-9F71-A495DDC5D71C}" destId="{F7178017-F8C6-41AE-ABC3-7CE113BF83D4}" srcOrd="0" destOrd="0" presId="urn:microsoft.com/office/officeart/2005/8/layout/equation2"/>
    <dgm:cxn modelId="{7FB00A85-A4B4-49FA-8D19-787A34D4DA43}" type="presParOf" srcId="{1F1A8AD1-5455-4F3A-B243-E66EEC708637}" destId="{86D14AB3-1892-4713-A77D-C3ED8CE36BA3}" srcOrd="2" destOrd="0" presId="urn:microsoft.com/office/officeart/2005/8/layout/equati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42A066E7-2730-424C-BD27-0EA5FFBE0353}" type="doc">
      <dgm:prSet loTypeId="urn:microsoft.com/office/officeart/2005/8/layout/balance1" loCatId="relationship" qsTypeId="urn:microsoft.com/office/officeart/2005/8/quickstyle/simple1" qsCatId="simple" csTypeId="urn:microsoft.com/office/officeart/2005/8/colors/colorful2" csCatId="colorful" phldr="1"/>
      <dgm:spPr/>
      <dgm:t>
        <a:bodyPr/>
        <a:lstStyle/>
        <a:p>
          <a:endParaRPr lang="es-AR"/>
        </a:p>
      </dgm:t>
    </dgm:pt>
    <dgm:pt modelId="{A066637A-3F8E-4FB8-B20C-9E98F2405654}">
      <dgm:prSet phldrT="[Texto]" custT="1"/>
      <dgm:spPr/>
      <dgm:t>
        <a:bodyPr/>
        <a:lstStyle/>
        <a:p>
          <a:r>
            <a:rPr lang="es-AR" sz="4000" dirty="0">
              <a:solidFill>
                <a:schemeClr val="tx1"/>
              </a:solidFill>
            </a:rPr>
            <a:t>Herencia</a:t>
          </a:r>
        </a:p>
      </dgm:t>
    </dgm:pt>
    <dgm:pt modelId="{586264A1-4286-4705-86DE-41F31DE04D04}" type="parTrans" cxnId="{509FD804-A7FD-4D94-9776-AA3933E63A56}">
      <dgm:prSet/>
      <dgm:spPr/>
      <dgm:t>
        <a:bodyPr/>
        <a:lstStyle/>
        <a:p>
          <a:endParaRPr lang="es-AR" sz="4800">
            <a:solidFill>
              <a:schemeClr val="tx1"/>
            </a:solidFill>
          </a:endParaRPr>
        </a:p>
      </dgm:t>
    </dgm:pt>
    <dgm:pt modelId="{EE3C1A16-E7DE-4EF9-867F-123F8D7E4DEC}" type="sibTrans" cxnId="{509FD804-A7FD-4D94-9776-AA3933E63A56}">
      <dgm:prSet/>
      <dgm:spPr/>
      <dgm:t>
        <a:bodyPr/>
        <a:lstStyle/>
        <a:p>
          <a:endParaRPr lang="es-AR" sz="4800">
            <a:solidFill>
              <a:schemeClr val="tx1"/>
            </a:solidFill>
          </a:endParaRPr>
        </a:p>
      </dgm:t>
    </dgm:pt>
    <dgm:pt modelId="{9C2DFE39-9B5C-4A53-8934-1447104B627C}">
      <dgm:prSet phldrT="[Texto]" custT="1"/>
      <dgm:spPr/>
      <dgm:t>
        <a:bodyPr/>
        <a:lstStyle/>
        <a:p>
          <a:r>
            <a:rPr lang="es-AR" sz="2000" dirty="0">
              <a:solidFill>
                <a:schemeClr val="tx1"/>
              </a:solidFill>
            </a:rPr>
            <a:t>Se define estáticamente</a:t>
          </a:r>
        </a:p>
      </dgm:t>
    </dgm:pt>
    <dgm:pt modelId="{B21DC5B4-7F02-45F4-98F3-D12D27A27AD8}" type="parTrans" cxnId="{9AE20216-1C67-495D-B3F0-21F55F9A3193}">
      <dgm:prSet/>
      <dgm:spPr/>
      <dgm:t>
        <a:bodyPr/>
        <a:lstStyle/>
        <a:p>
          <a:endParaRPr lang="es-AR" sz="4800">
            <a:solidFill>
              <a:schemeClr val="tx1"/>
            </a:solidFill>
          </a:endParaRPr>
        </a:p>
      </dgm:t>
    </dgm:pt>
    <dgm:pt modelId="{0883FFAB-C3C2-4A76-BE3C-6D7AE8A4B82B}" type="sibTrans" cxnId="{9AE20216-1C67-495D-B3F0-21F55F9A3193}">
      <dgm:prSet/>
      <dgm:spPr/>
      <dgm:t>
        <a:bodyPr/>
        <a:lstStyle/>
        <a:p>
          <a:endParaRPr lang="es-AR" sz="4800">
            <a:solidFill>
              <a:schemeClr val="tx1"/>
            </a:solidFill>
          </a:endParaRPr>
        </a:p>
      </dgm:t>
    </dgm:pt>
    <dgm:pt modelId="{63B30B33-7F7D-4D79-845A-A720B1FE6C0F}">
      <dgm:prSet phldrT="[Texto]" custT="1"/>
      <dgm:spPr/>
      <dgm:t>
        <a:bodyPr/>
        <a:lstStyle/>
        <a:p>
          <a:r>
            <a:rPr lang="es-AR" sz="2000" dirty="0">
              <a:solidFill>
                <a:schemeClr val="tx1"/>
              </a:solidFill>
            </a:rPr>
            <a:t>Rompe el encapsulamiento</a:t>
          </a:r>
        </a:p>
      </dgm:t>
    </dgm:pt>
    <dgm:pt modelId="{0F653360-3E42-4899-82FD-483B6E75B94E}" type="parTrans" cxnId="{C5521AE7-9AE1-4085-978A-AE66036AAF58}">
      <dgm:prSet/>
      <dgm:spPr/>
      <dgm:t>
        <a:bodyPr/>
        <a:lstStyle/>
        <a:p>
          <a:endParaRPr lang="es-AR" sz="4800">
            <a:solidFill>
              <a:schemeClr val="tx1"/>
            </a:solidFill>
          </a:endParaRPr>
        </a:p>
      </dgm:t>
    </dgm:pt>
    <dgm:pt modelId="{3842B0EB-4FA6-44BE-AE2B-080A1751E509}" type="sibTrans" cxnId="{C5521AE7-9AE1-4085-978A-AE66036AAF58}">
      <dgm:prSet/>
      <dgm:spPr/>
      <dgm:t>
        <a:bodyPr/>
        <a:lstStyle/>
        <a:p>
          <a:endParaRPr lang="es-AR" sz="4800">
            <a:solidFill>
              <a:schemeClr val="tx1"/>
            </a:solidFill>
          </a:endParaRPr>
        </a:p>
      </dgm:t>
    </dgm:pt>
    <dgm:pt modelId="{E978436E-A622-4B01-8C29-77984325D291}">
      <dgm:prSet phldrT="[Texto]" custT="1"/>
      <dgm:spPr/>
      <dgm:t>
        <a:bodyPr/>
        <a:lstStyle/>
        <a:p>
          <a:r>
            <a:rPr lang="es-AR" sz="4000" dirty="0">
              <a:solidFill>
                <a:schemeClr val="tx1"/>
              </a:solidFill>
            </a:rPr>
            <a:t>Composición</a:t>
          </a:r>
        </a:p>
      </dgm:t>
    </dgm:pt>
    <dgm:pt modelId="{17555E5D-0EB8-4DD1-9F00-EFB3955FCE91}" type="parTrans" cxnId="{845E4042-CC7C-4B30-A392-458CA8FE42C2}">
      <dgm:prSet/>
      <dgm:spPr/>
      <dgm:t>
        <a:bodyPr/>
        <a:lstStyle/>
        <a:p>
          <a:endParaRPr lang="es-AR" sz="4800">
            <a:solidFill>
              <a:schemeClr val="tx1"/>
            </a:solidFill>
          </a:endParaRPr>
        </a:p>
      </dgm:t>
    </dgm:pt>
    <dgm:pt modelId="{92F9A140-3C59-44DF-9834-AF89189A57EC}" type="sibTrans" cxnId="{845E4042-CC7C-4B30-A392-458CA8FE42C2}">
      <dgm:prSet/>
      <dgm:spPr/>
      <dgm:t>
        <a:bodyPr/>
        <a:lstStyle/>
        <a:p>
          <a:endParaRPr lang="es-AR" sz="4800">
            <a:solidFill>
              <a:schemeClr val="tx1"/>
            </a:solidFill>
          </a:endParaRPr>
        </a:p>
      </dgm:t>
    </dgm:pt>
    <dgm:pt modelId="{F8CA9F88-5D30-40F0-9C98-A559B4C65626}">
      <dgm:prSet phldrT="[Texto]" custT="1"/>
      <dgm:spPr/>
      <dgm:t>
        <a:bodyPr/>
        <a:lstStyle/>
        <a:p>
          <a:r>
            <a:rPr lang="es-AR" sz="2000" dirty="0">
              <a:solidFill>
                <a:schemeClr val="tx1"/>
              </a:solidFill>
            </a:rPr>
            <a:t>Se define dinámicamente</a:t>
          </a:r>
        </a:p>
      </dgm:t>
    </dgm:pt>
    <dgm:pt modelId="{C55B7D85-C3FF-49C7-84BD-5DDA4CEA34A6}" type="parTrans" cxnId="{5D48C68E-E6E5-40B8-A2BD-EDEBDD2B27B7}">
      <dgm:prSet/>
      <dgm:spPr/>
      <dgm:t>
        <a:bodyPr/>
        <a:lstStyle/>
        <a:p>
          <a:endParaRPr lang="es-AR" sz="4800">
            <a:solidFill>
              <a:schemeClr val="tx1"/>
            </a:solidFill>
          </a:endParaRPr>
        </a:p>
      </dgm:t>
    </dgm:pt>
    <dgm:pt modelId="{0152EBB5-CE5B-403E-A347-AA6ED9E2A024}" type="sibTrans" cxnId="{5D48C68E-E6E5-40B8-A2BD-EDEBDD2B27B7}">
      <dgm:prSet/>
      <dgm:spPr/>
      <dgm:t>
        <a:bodyPr/>
        <a:lstStyle/>
        <a:p>
          <a:endParaRPr lang="es-AR" sz="4800">
            <a:solidFill>
              <a:schemeClr val="tx1"/>
            </a:solidFill>
          </a:endParaRPr>
        </a:p>
      </dgm:t>
    </dgm:pt>
    <dgm:pt modelId="{1BDAFD0C-812D-4F5C-8500-AF1CB8A50A21}">
      <dgm:prSet phldrT="[Texto]" custT="1"/>
      <dgm:spPr/>
      <dgm:t>
        <a:bodyPr/>
        <a:lstStyle/>
        <a:p>
          <a:r>
            <a:rPr lang="es-AR" sz="2000" dirty="0">
              <a:solidFill>
                <a:schemeClr val="tx1"/>
              </a:solidFill>
            </a:rPr>
            <a:t>No rompe el encapsulamiento</a:t>
          </a:r>
        </a:p>
      </dgm:t>
    </dgm:pt>
    <dgm:pt modelId="{C7D8AC73-78BF-4C13-86DE-279F06977125}" type="parTrans" cxnId="{8E9944BD-9F00-43B6-B76C-A50B667541E8}">
      <dgm:prSet/>
      <dgm:spPr/>
      <dgm:t>
        <a:bodyPr/>
        <a:lstStyle/>
        <a:p>
          <a:endParaRPr lang="es-AR" sz="4800">
            <a:solidFill>
              <a:schemeClr val="tx1"/>
            </a:solidFill>
          </a:endParaRPr>
        </a:p>
      </dgm:t>
    </dgm:pt>
    <dgm:pt modelId="{08CB285B-10BB-41A4-810D-962E05734A0A}" type="sibTrans" cxnId="{8E9944BD-9F00-43B6-B76C-A50B667541E8}">
      <dgm:prSet/>
      <dgm:spPr/>
      <dgm:t>
        <a:bodyPr/>
        <a:lstStyle/>
        <a:p>
          <a:endParaRPr lang="es-AR" sz="4800">
            <a:solidFill>
              <a:schemeClr val="tx1"/>
            </a:solidFill>
          </a:endParaRPr>
        </a:p>
      </dgm:t>
    </dgm:pt>
    <dgm:pt modelId="{99B0EFD5-5DD9-4E53-8658-E17749E8887E}">
      <dgm:prSet phldrT="[Texto]" custT="1"/>
      <dgm:spPr/>
      <dgm:t>
        <a:bodyPr/>
        <a:lstStyle/>
        <a:p>
          <a:r>
            <a:rPr lang="es-AR" sz="2000" dirty="0">
              <a:solidFill>
                <a:schemeClr val="tx1"/>
              </a:solidFill>
            </a:rPr>
            <a:t>Cambios en tiempo de ejecución</a:t>
          </a:r>
        </a:p>
      </dgm:t>
    </dgm:pt>
    <dgm:pt modelId="{36ABDBDE-2D42-4F93-9802-A54B09772F5C}" type="parTrans" cxnId="{47C2B4B6-0F92-4555-95FA-0653CBE5062C}">
      <dgm:prSet/>
      <dgm:spPr/>
      <dgm:t>
        <a:bodyPr/>
        <a:lstStyle/>
        <a:p>
          <a:endParaRPr lang="es-AR" sz="4800">
            <a:solidFill>
              <a:schemeClr val="tx1"/>
            </a:solidFill>
          </a:endParaRPr>
        </a:p>
      </dgm:t>
    </dgm:pt>
    <dgm:pt modelId="{891D536B-A9DA-4154-9D7B-223A611AE875}" type="sibTrans" cxnId="{47C2B4B6-0F92-4555-95FA-0653CBE5062C}">
      <dgm:prSet/>
      <dgm:spPr/>
      <dgm:t>
        <a:bodyPr/>
        <a:lstStyle/>
        <a:p>
          <a:endParaRPr lang="es-AR" sz="4800">
            <a:solidFill>
              <a:schemeClr val="tx1"/>
            </a:solidFill>
          </a:endParaRPr>
        </a:p>
      </dgm:t>
    </dgm:pt>
    <dgm:pt modelId="{34610528-A5D4-4FF9-95EB-5C120534DAD3}">
      <dgm:prSet phldrT="[Texto]" custT="1"/>
      <dgm:spPr/>
      <dgm:t>
        <a:bodyPr/>
        <a:lstStyle/>
        <a:p>
          <a:r>
            <a:rPr lang="es-AR" sz="2000" dirty="0">
              <a:solidFill>
                <a:schemeClr val="tx1"/>
              </a:solidFill>
            </a:rPr>
            <a:t>Fácil de modificar lo heredado</a:t>
          </a:r>
        </a:p>
      </dgm:t>
    </dgm:pt>
    <dgm:pt modelId="{BFACF58E-13C7-4EE2-A9D5-08907835F433}" type="parTrans" cxnId="{571137B6-3FCF-4F87-81E9-33B2A63BA120}">
      <dgm:prSet/>
      <dgm:spPr/>
      <dgm:t>
        <a:bodyPr/>
        <a:lstStyle/>
        <a:p>
          <a:endParaRPr lang="es-AR" sz="4800">
            <a:solidFill>
              <a:schemeClr val="tx1"/>
            </a:solidFill>
          </a:endParaRPr>
        </a:p>
      </dgm:t>
    </dgm:pt>
    <dgm:pt modelId="{2A72AA0D-28AA-4306-AA55-BC94750E5734}" type="sibTrans" cxnId="{571137B6-3FCF-4F87-81E9-33B2A63BA120}">
      <dgm:prSet/>
      <dgm:spPr/>
      <dgm:t>
        <a:bodyPr/>
        <a:lstStyle/>
        <a:p>
          <a:endParaRPr lang="es-AR" sz="4800">
            <a:solidFill>
              <a:schemeClr val="tx1"/>
            </a:solidFill>
          </a:endParaRPr>
        </a:p>
      </dgm:t>
    </dgm:pt>
    <dgm:pt modelId="{76C4AF63-2791-48B3-99B5-41C4C3627BA0}">
      <dgm:prSet phldrT="[Texto]" custT="1"/>
      <dgm:spPr/>
      <dgm:t>
        <a:bodyPr/>
        <a:lstStyle/>
        <a:p>
          <a:r>
            <a:rPr lang="es-AR" sz="2000" dirty="0">
              <a:solidFill>
                <a:schemeClr val="tx1"/>
              </a:solidFill>
            </a:rPr>
            <a:t>Comportamiento depende de las relaciones</a:t>
          </a:r>
        </a:p>
      </dgm:t>
    </dgm:pt>
    <dgm:pt modelId="{AC8CEC60-C937-44B0-ABD9-D591747D1B86}" type="parTrans" cxnId="{9B0D99B7-0936-4A0F-A9C1-8C8B9FB11997}">
      <dgm:prSet/>
      <dgm:spPr/>
      <dgm:t>
        <a:bodyPr/>
        <a:lstStyle/>
        <a:p>
          <a:endParaRPr lang="es-AR" sz="4800">
            <a:solidFill>
              <a:schemeClr val="tx1"/>
            </a:solidFill>
          </a:endParaRPr>
        </a:p>
      </dgm:t>
    </dgm:pt>
    <dgm:pt modelId="{BADFC0F7-4F1F-4C56-B9E4-9454E8FF2F3D}" type="sibTrans" cxnId="{9B0D99B7-0936-4A0F-A9C1-8C8B9FB11997}">
      <dgm:prSet/>
      <dgm:spPr/>
      <dgm:t>
        <a:bodyPr/>
        <a:lstStyle/>
        <a:p>
          <a:endParaRPr lang="es-AR" sz="4800">
            <a:solidFill>
              <a:schemeClr val="tx1"/>
            </a:solidFill>
          </a:endParaRPr>
        </a:p>
      </dgm:t>
    </dgm:pt>
    <dgm:pt modelId="{078B2372-7363-48C1-B3AF-F6EE249F311F}" type="pres">
      <dgm:prSet presAssocID="{42A066E7-2730-424C-BD27-0EA5FFBE0353}" presName="outerComposite" presStyleCnt="0">
        <dgm:presLayoutVars>
          <dgm:chMax val="2"/>
          <dgm:animLvl val="lvl"/>
          <dgm:resizeHandles val="exact"/>
        </dgm:presLayoutVars>
      </dgm:prSet>
      <dgm:spPr/>
    </dgm:pt>
    <dgm:pt modelId="{5EAB0F4F-7A78-498B-B72A-23FF7E218F33}" type="pres">
      <dgm:prSet presAssocID="{42A066E7-2730-424C-BD27-0EA5FFBE0353}" presName="dummyMaxCanvas" presStyleCnt="0"/>
      <dgm:spPr/>
    </dgm:pt>
    <dgm:pt modelId="{2D0C0657-5567-4B0D-BFA7-A17BA272BB7A}" type="pres">
      <dgm:prSet presAssocID="{42A066E7-2730-424C-BD27-0EA5FFBE0353}" presName="parentComposite" presStyleCnt="0"/>
      <dgm:spPr/>
    </dgm:pt>
    <dgm:pt modelId="{1CD78F00-4885-47FB-AEC3-3153E29EE14B}" type="pres">
      <dgm:prSet presAssocID="{42A066E7-2730-424C-BD27-0EA5FFBE0353}" presName="parent1" presStyleLbl="alignAccFollowNode1" presStyleIdx="0" presStyleCnt="4" custScaleX="153283" custLinFactNeighborX="-11809">
        <dgm:presLayoutVars>
          <dgm:chMax val="4"/>
        </dgm:presLayoutVars>
      </dgm:prSet>
      <dgm:spPr/>
    </dgm:pt>
    <dgm:pt modelId="{9C878447-79A0-4CB6-9910-61A60D57ED31}" type="pres">
      <dgm:prSet presAssocID="{42A066E7-2730-424C-BD27-0EA5FFBE0353}" presName="parent2" presStyleLbl="alignAccFollowNode1" presStyleIdx="1" presStyleCnt="4" custScaleX="164305" custLinFactNeighborX="19170">
        <dgm:presLayoutVars>
          <dgm:chMax val="4"/>
        </dgm:presLayoutVars>
      </dgm:prSet>
      <dgm:spPr/>
    </dgm:pt>
    <dgm:pt modelId="{6FDB2576-A761-48EF-B7FA-F1ED4C82E810}" type="pres">
      <dgm:prSet presAssocID="{42A066E7-2730-424C-BD27-0EA5FFBE0353}" presName="childrenComposite" presStyleCnt="0"/>
      <dgm:spPr/>
    </dgm:pt>
    <dgm:pt modelId="{209A2EE8-90E7-4E5B-8A39-9D8A09BC8E98}" type="pres">
      <dgm:prSet presAssocID="{42A066E7-2730-424C-BD27-0EA5FFBE0353}" presName="dummyMaxCanvas_ChildArea" presStyleCnt="0"/>
      <dgm:spPr/>
    </dgm:pt>
    <dgm:pt modelId="{6BA3C336-895D-4CC2-B1FA-E6029036053C}" type="pres">
      <dgm:prSet presAssocID="{42A066E7-2730-424C-BD27-0EA5FFBE0353}" presName="fulcrum" presStyleLbl="alignAccFollowNode1" presStyleIdx="2" presStyleCnt="4"/>
      <dgm:spPr/>
    </dgm:pt>
    <dgm:pt modelId="{E1B3881A-5FD6-4730-B110-F085CE70F77D}" type="pres">
      <dgm:prSet presAssocID="{42A066E7-2730-424C-BD27-0EA5FFBE0353}" presName="balance_34" presStyleLbl="alignAccFollowNode1" presStyleIdx="3" presStyleCnt="4">
        <dgm:presLayoutVars>
          <dgm:bulletEnabled val="1"/>
        </dgm:presLayoutVars>
      </dgm:prSet>
      <dgm:spPr/>
    </dgm:pt>
    <dgm:pt modelId="{CBEA51CF-B784-4B8E-B02E-01A4DA1BCB0F}" type="pres">
      <dgm:prSet presAssocID="{42A066E7-2730-424C-BD27-0EA5FFBE0353}" presName="right_34_1" presStyleLbl="node1" presStyleIdx="0" presStyleCnt="7">
        <dgm:presLayoutVars>
          <dgm:bulletEnabled val="1"/>
        </dgm:presLayoutVars>
      </dgm:prSet>
      <dgm:spPr/>
    </dgm:pt>
    <dgm:pt modelId="{380C29D1-8691-43C5-9034-9FE209A252E0}" type="pres">
      <dgm:prSet presAssocID="{42A066E7-2730-424C-BD27-0EA5FFBE0353}" presName="right_34_2" presStyleLbl="node1" presStyleIdx="1" presStyleCnt="7">
        <dgm:presLayoutVars>
          <dgm:bulletEnabled val="1"/>
        </dgm:presLayoutVars>
      </dgm:prSet>
      <dgm:spPr/>
    </dgm:pt>
    <dgm:pt modelId="{BEB6FEE8-4FAB-449E-AED1-ABE3BF7BF038}" type="pres">
      <dgm:prSet presAssocID="{42A066E7-2730-424C-BD27-0EA5FFBE0353}" presName="right_34_3" presStyleLbl="node1" presStyleIdx="2" presStyleCnt="7">
        <dgm:presLayoutVars>
          <dgm:bulletEnabled val="1"/>
        </dgm:presLayoutVars>
      </dgm:prSet>
      <dgm:spPr/>
    </dgm:pt>
    <dgm:pt modelId="{8BB0FF2E-1732-4B6A-AD54-0EFD7653B940}" type="pres">
      <dgm:prSet presAssocID="{42A066E7-2730-424C-BD27-0EA5FFBE0353}" presName="right_34_4" presStyleLbl="node1" presStyleIdx="3" presStyleCnt="7">
        <dgm:presLayoutVars>
          <dgm:bulletEnabled val="1"/>
        </dgm:presLayoutVars>
      </dgm:prSet>
      <dgm:spPr/>
    </dgm:pt>
    <dgm:pt modelId="{C9C3A6A0-9B6A-4406-A9C5-6A6E08DAEEAC}" type="pres">
      <dgm:prSet presAssocID="{42A066E7-2730-424C-BD27-0EA5FFBE0353}" presName="left_34_1" presStyleLbl="node1" presStyleIdx="4" presStyleCnt="7">
        <dgm:presLayoutVars>
          <dgm:bulletEnabled val="1"/>
        </dgm:presLayoutVars>
      </dgm:prSet>
      <dgm:spPr/>
    </dgm:pt>
    <dgm:pt modelId="{082CC441-8AF1-464D-9826-F96E8E9CB68D}" type="pres">
      <dgm:prSet presAssocID="{42A066E7-2730-424C-BD27-0EA5FFBE0353}" presName="left_34_2" presStyleLbl="node1" presStyleIdx="5" presStyleCnt="7">
        <dgm:presLayoutVars>
          <dgm:bulletEnabled val="1"/>
        </dgm:presLayoutVars>
      </dgm:prSet>
      <dgm:spPr/>
    </dgm:pt>
    <dgm:pt modelId="{A8D1DB8E-6F52-4BEF-BA1A-6CB3B84CE146}" type="pres">
      <dgm:prSet presAssocID="{42A066E7-2730-424C-BD27-0EA5FFBE0353}" presName="left_34_3" presStyleLbl="node1" presStyleIdx="6" presStyleCnt="7">
        <dgm:presLayoutVars>
          <dgm:bulletEnabled val="1"/>
        </dgm:presLayoutVars>
      </dgm:prSet>
      <dgm:spPr/>
    </dgm:pt>
  </dgm:ptLst>
  <dgm:cxnLst>
    <dgm:cxn modelId="{8E9944BD-9F00-43B6-B76C-A50B667541E8}" srcId="{E978436E-A622-4B01-8C29-77984325D291}" destId="{1BDAFD0C-812D-4F5C-8500-AF1CB8A50A21}" srcOrd="1" destOrd="0" parTransId="{C7D8AC73-78BF-4C13-86DE-279F06977125}" sibTransId="{08CB285B-10BB-41A4-810D-962E05734A0A}"/>
    <dgm:cxn modelId="{571137B6-3FCF-4F87-81E9-33B2A63BA120}" srcId="{A066637A-3F8E-4FB8-B20C-9E98F2405654}" destId="{34610528-A5D4-4FF9-95EB-5C120534DAD3}" srcOrd="2" destOrd="0" parTransId="{BFACF58E-13C7-4EE2-A9D5-08907835F433}" sibTransId="{2A72AA0D-28AA-4306-AA55-BC94750E5734}"/>
    <dgm:cxn modelId="{61CE1B8C-D31B-404D-A33D-FE2BF3EDEC3D}" type="presOf" srcId="{99B0EFD5-5DD9-4E53-8658-E17749E8887E}" destId="{BEB6FEE8-4FAB-449E-AED1-ABE3BF7BF038}" srcOrd="0" destOrd="0" presId="urn:microsoft.com/office/officeart/2005/8/layout/balance1"/>
    <dgm:cxn modelId="{C5521AE7-9AE1-4085-978A-AE66036AAF58}" srcId="{A066637A-3F8E-4FB8-B20C-9E98F2405654}" destId="{63B30B33-7F7D-4D79-845A-A720B1FE6C0F}" srcOrd="1" destOrd="0" parTransId="{0F653360-3E42-4899-82FD-483B6E75B94E}" sibTransId="{3842B0EB-4FA6-44BE-AE2B-080A1751E509}"/>
    <dgm:cxn modelId="{1251FDA1-1B60-4E0E-8D58-44D90B905B95}" type="presOf" srcId="{76C4AF63-2791-48B3-99B5-41C4C3627BA0}" destId="{8BB0FF2E-1732-4B6A-AD54-0EFD7653B940}" srcOrd="0" destOrd="0" presId="urn:microsoft.com/office/officeart/2005/8/layout/balance1"/>
    <dgm:cxn modelId="{D7A80046-99EB-41A7-9DAE-0F57FF151177}" type="presOf" srcId="{1BDAFD0C-812D-4F5C-8500-AF1CB8A50A21}" destId="{380C29D1-8691-43C5-9034-9FE209A252E0}" srcOrd="0" destOrd="0" presId="urn:microsoft.com/office/officeart/2005/8/layout/balance1"/>
    <dgm:cxn modelId="{DB0AF1EB-533F-49C5-B57F-902CD2057E62}" type="presOf" srcId="{34610528-A5D4-4FF9-95EB-5C120534DAD3}" destId="{A8D1DB8E-6F52-4BEF-BA1A-6CB3B84CE146}" srcOrd="0" destOrd="0" presId="urn:microsoft.com/office/officeart/2005/8/layout/balance1"/>
    <dgm:cxn modelId="{EC212021-1E14-47DB-83C2-0FD61F940210}" type="presOf" srcId="{42A066E7-2730-424C-BD27-0EA5FFBE0353}" destId="{078B2372-7363-48C1-B3AF-F6EE249F311F}" srcOrd="0" destOrd="0" presId="urn:microsoft.com/office/officeart/2005/8/layout/balance1"/>
    <dgm:cxn modelId="{5D48C68E-E6E5-40B8-A2BD-EDEBDD2B27B7}" srcId="{E978436E-A622-4B01-8C29-77984325D291}" destId="{F8CA9F88-5D30-40F0-9C98-A559B4C65626}" srcOrd="0" destOrd="0" parTransId="{C55B7D85-C3FF-49C7-84BD-5DDA4CEA34A6}" sibTransId="{0152EBB5-CE5B-403E-A347-AA6ED9E2A024}"/>
    <dgm:cxn modelId="{9B0D99B7-0936-4A0F-A9C1-8C8B9FB11997}" srcId="{E978436E-A622-4B01-8C29-77984325D291}" destId="{76C4AF63-2791-48B3-99B5-41C4C3627BA0}" srcOrd="3" destOrd="0" parTransId="{AC8CEC60-C937-44B0-ABD9-D591747D1B86}" sibTransId="{BADFC0F7-4F1F-4C56-B9E4-9454E8FF2F3D}"/>
    <dgm:cxn modelId="{437FF9D4-4EB8-4D14-8BEF-4D2C6126084A}" type="presOf" srcId="{9C2DFE39-9B5C-4A53-8934-1447104B627C}" destId="{C9C3A6A0-9B6A-4406-A9C5-6A6E08DAEEAC}" srcOrd="0" destOrd="0" presId="urn:microsoft.com/office/officeart/2005/8/layout/balance1"/>
    <dgm:cxn modelId="{9DEB4434-5055-45CD-A6EF-DA7881A487E2}" type="presOf" srcId="{63B30B33-7F7D-4D79-845A-A720B1FE6C0F}" destId="{082CC441-8AF1-464D-9826-F96E8E9CB68D}" srcOrd="0" destOrd="0" presId="urn:microsoft.com/office/officeart/2005/8/layout/balance1"/>
    <dgm:cxn modelId="{47C2B4B6-0F92-4555-95FA-0653CBE5062C}" srcId="{E978436E-A622-4B01-8C29-77984325D291}" destId="{99B0EFD5-5DD9-4E53-8658-E17749E8887E}" srcOrd="2" destOrd="0" parTransId="{36ABDBDE-2D42-4F93-9802-A54B09772F5C}" sibTransId="{891D536B-A9DA-4154-9D7B-223A611AE875}"/>
    <dgm:cxn modelId="{845E4042-CC7C-4B30-A392-458CA8FE42C2}" srcId="{42A066E7-2730-424C-BD27-0EA5FFBE0353}" destId="{E978436E-A622-4B01-8C29-77984325D291}" srcOrd="1" destOrd="0" parTransId="{17555E5D-0EB8-4DD1-9F00-EFB3955FCE91}" sibTransId="{92F9A140-3C59-44DF-9834-AF89189A57EC}"/>
    <dgm:cxn modelId="{9AE20216-1C67-495D-B3F0-21F55F9A3193}" srcId="{A066637A-3F8E-4FB8-B20C-9E98F2405654}" destId="{9C2DFE39-9B5C-4A53-8934-1447104B627C}" srcOrd="0" destOrd="0" parTransId="{B21DC5B4-7F02-45F4-98F3-D12D27A27AD8}" sibTransId="{0883FFAB-C3C2-4A76-BE3C-6D7AE8A4B82B}"/>
    <dgm:cxn modelId="{C174DDE3-157C-4972-B181-756EF40A7ACE}" type="presOf" srcId="{A066637A-3F8E-4FB8-B20C-9E98F2405654}" destId="{1CD78F00-4885-47FB-AEC3-3153E29EE14B}" srcOrd="0" destOrd="0" presId="urn:microsoft.com/office/officeart/2005/8/layout/balance1"/>
    <dgm:cxn modelId="{0B9D77D2-0C1A-4D28-9153-41EFE4F205CA}" type="presOf" srcId="{F8CA9F88-5D30-40F0-9C98-A559B4C65626}" destId="{CBEA51CF-B784-4B8E-B02E-01A4DA1BCB0F}" srcOrd="0" destOrd="0" presId="urn:microsoft.com/office/officeart/2005/8/layout/balance1"/>
    <dgm:cxn modelId="{029CA6EE-3C48-4D91-9920-CE1BC005EFC8}" type="presOf" srcId="{E978436E-A622-4B01-8C29-77984325D291}" destId="{9C878447-79A0-4CB6-9910-61A60D57ED31}" srcOrd="0" destOrd="0" presId="urn:microsoft.com/office/officeart/2005/8/layout/balance1"/>
    <dgm:cxn modelId="{509FD804-A7FD-4D94-9776-AA3933E63A56}" srcId="{42A066E7-2730-424C-BD27-0EA5FFBE0353}" destId="{A066637A-3F8E-4FB8-B20C-9E98F2405654}" srcOrd="0" destOrd="0" parTransId="{586264A1-4286-4705-86DE-41F31DE04D04}" sibTransId="{EE3C1A16-E7DE-4EF9-867F-123F8D7E4DEC}"/>
    <dgm:cxn modelId="{90AE2377-CCCD-4C61-9059-62AE1044EADA}" type="presParOf" srcId="{078B2372-7363-48C1-B3AF-F6EE249F311F}" destId="{5EAB0F4F-7A78-498B-B72A-23FF7E218F33}" srcOrd="0" destOrd="0" presId="urn:microsoft.com/office/officeart/2005/8/layout/balance1"/>
    <dgm:cxn modelId="{F6B306AA-C657-4566-AEF6-4E0DF2D717F8}" type="presParOf" srcId="{078B2372-7363-48C1-B3AF-F6EE249F311F}" destId="{2D0C0657-5567-4B0D-BFA7-A17BA272BB7A}" srcOrd="1" destOrd="0" presId="urn:microsoft.com/office/officeart/2005/8/layout/balance1"/>
    <dgm:cxn modelId="{632125C4-D419-443A-98FE-D1B0F4680029}" type="presParOf" srcId="{2D0C0657-5567-4B0D-BFA7-A17BA272BB7A}" destId="{1CD78F00-4885-47FB-AEC3-3153E29EE14B}" srcOrd="0" destOrd="0" presId="urn:microsoft.com/office/officeart/2005/8/layout/balance1"/>
    <dgm:cxn modelId="{AB14EF8B-31C6-4E01-B4A3-AD688EDF0A80}" type="presParOf" srcId="{2D0C0657-5567-4B0D-BFA7-A17BA272BB7A}" destId="{9C878447-79A0-4CB6-9910-61A60D57ED31}" srcOrd="1" destOrd="0" presId="urn:microsoft.com/office/officeart/2005/8/layout/balance1"/>
    <dgm:cxn modelId="{9B83AA59-76F7-4807-AFD0-D007B44C6580}" type="presParOf" srcId="{078B2372-7363-48C1-B3AF-F6EE249F311F}" destId="{6FDB2576-A761-48EF-B7FA-F1ED4C82E810}" srcOrd="2" destOrd="0" presId="urn:microsoft.com/office/officeart/2005/8/layout/balance1"/>
    <dgm:cxn modelId="{1EE6F34E-DC77-40FE-868F-3A4731CE4917}" type="presParOf" srcId="{6FDB2576-A761-48EF-B7FA-F1ED4C82E810}" destId="{209A2EE8-90E7-4E5B-8A39-9D8A09BC8E98}" srcOrd="0" destOrd="0" presId="urn:microsoft.com/office/officeart/2005/8/layout/balance1"/>
    <dgm:cxn modelId="{352A7584-AC64-41CF-8325-4964B57DEB49}" type="presParOf" srcId="{6FDB2576-A761-48EF-B7FA-F1ED4C82E810}" destId="{6BA3C336-895D-4CC2-B1FA-E6029036053C}" srcOrd="1" destOrd="0" presId="urn:microsoft.com/office/officeart/2005/8/layout/balance1"/>
    <dgm:cxn modelId="{E6E42077-EF68-4AAA-ADE5-B7A1746FC824}" type="presParOf" srcId="{6FDB2576-A761-48EF-B7FA-F1ED4C82E810}" destId="{E1B3881A-5FD6-4730-B110-F085CE70F77D}" srcOrd="2" destOrd="0" presId="urn:microsoft.com/office/officeart/2005/8/layout/balance1"/>
    <dgm:cxn modelId="{B7E5C277-FEC5-4734-8B10-BDF48F5A18A0}" type="presParOf" srcId="{6FDB2576-A761-48EF-B7FA-F1ED4C82E810}" destId="{CBEA51CF-B784-4B8E-B02E-01A4DA1BCB0F}" srcOrd="3" destOrd="0" presId="urn:microsoft.com/office/officeart/2005/8/layout/balance1"/>
    <dgm:cxn modelId="{251BB104-BB9B-471F-950C-C7E385063C1D}" type="presParOf" srcId="{6FDB2576-A761-48EF-B7FA-F1ED4C82E810}" destId="{380C29D1-8691-43C5-9034-9FE209A252E0}" srcOrd="4" destOrd="0" presId="urn:microsoft.com/office/officeart/2005/8/layout/balance1"/>
    <dgm:cxn modelId="{C705E416-7B24-48A6-903D-C6B9E9111C96}" type="presParOf" srcId="{6FDB2576-A761-48EF-B7FA-F1ED4C82E810}" destId="{BEB6FEE8-4FAB-449E-AED1-ABE3BF7BF038}" srcOrd="5" destOrd="0" presId="urn:microsoft.com/office/officeart/2005/8/layout/balance1"/>
    <dgm:cxn modelId="{BBE6BA0B-EDD5-4145-8768-C8ECB0EF750E}" type="presParOf" srcId="{6FDB2576-A761-48EF-B7FA-F1ED4C82E810}" destId="{8BB0FF2E-1732-4B6A-AD54-0EFD7653B940}" srcOrd="6" destOrd="0" presId="urn:microsoft.com/office/officeart/2005/8/layout/balance1"/>
    <dgm:cxn modelId="{FB0E37A9-3C29-476A-B3DE-2BC3D2B30103}" type="presParOf" srcId="{6FDB2576-A761-48EF-B7FA-F1ED4C82E810}" destId="{C9C3A6A0-9B6A-4406-A9C5-6A6E08DAEEAC}" srcOrd="7" destOrd="0" presId="urn:microsoft.com/office/officeart/2005/8/layout/balance1"/>
    <dgm:cxn modelId="{A2C49ABF-2CBE-4669-8654-ACA96D46EB53}" type="presParOf" srcId="{6FDB2576-A761-48EF-B7FA-F1ED4C82E810}" destId="{082CC441-8AF1-464D-9826-F96E8E9CB68D}" srcOrd="8" destOrd="0" presId="urn:microsoft.com/office/officeart/2005/8/layout/balance1"/>
    <dgm:cxn modelId="{0AC9C36C-6747-43A3-8B6B-401DF55B391B}" type="presParOf" srcId="{6FDB2576-A761-48EF-B7FA-F1ED4C82E810}" destId="{A8D1DB8E-6F52-4BEF-BA1A-6CB3B84CE146}" srcOrd="9" destOrd="0" presId="urn:microsoft.com/office/officeart/2005/8/layout/balanc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AC133AA1-B60D-4104-B4D8-E159FE3DF75A}" type="doc">
      <dgm:prSet loTypeId="urn:microsoft.com/office/officeart/2005/8/layout/hList2" loCatId="list" qsTypeId="urn:microsoft.com/office/officeart/2005/8/quickstyle/simple1" qsCatId="simple" csTypeId="urn:microsoft.com/office/officeart/2005/8/colors/accent1_2" csCatId="accent1" phldr="1"/>
      <dgm:spPr/>
      <dgm:t>
        <a:bodyPr/>
        <a:lstStyle/>
        <a:p>
          <a:endParaRPr lang="es-ES"/>
        </a:p>
      </dgm:t>
    </dgm:pt>
    <dgm:pt modelId="{71A71E55-2305-42B9-9008-0D6AB25E0A5D}">
      <dgm:prSet phldrT="[Texto]"/>
      <dgm:spPr/>
      <dgm:t>
        <a:bodyPr/>
        <a:lstStyle/>
        <a:p>
          <a:r>
            <a:rPr lang="es-ES" dirty="0">
              <a:solidFill>
                <a:sysClr val="windowText" lastClr="000000"/>
              </a:solidFill>
            </a:rPr>
            <a:t> Disciplinas Técnicas</a:t>
          </a:r>
        </a:p>
      </dgm:t>
    </dgm:pt>
    <dgm:pt modelId="{33A97390-9D1F-46EB-89A9-4E631699CA54}" type="parTrans" cxnId="{7180EB77-B6DB-458B-B733-EC0D17B5E09A}">
      <dgm:prSet/>
      <dgm:spPr/>
      <dgm:t>
        <a:bodyPr/>
        <a:lstStyle/>
        <a:p>
          <a:endParaRPr lang="es-ES">
            <a:solidFill>
              <a:sysClr val="windowText" lastClr="000000"/>
            </a:solidFill>
          </a:endParaRPr>
        </a:p>
      </dgm:t>
    </dgm:pt>
    <dgm:pt modelId="{36DBF990-33E5-4028-B77A-290C754086A3}" type="sibTrans" cxnId="{7180EB77-B6DB-458B-B733-EC0D17B5E09A}">
      <dgm:prSet/>
      <dgm:spPr/>
      <dgm:t>
        <a:bodyPr/>
        <a:lstStyle/>
        <a:p>
          <a:endParaRPr lang="es-ES">
            <a:solidFill>
              <a:sysClr val="windowText" lastClr="000000"/>
            </a:solidFill>
          </a:endParaRPr>
        </a:p>
      </dgm:t>
    </dgm:pt>
    <dgm:pt modelId="{388AD257-7080-4A6A-96C4-A62D0692F11B}">
      <dgm:prSet phldrT="[Texto]"/>
      <dgm:spPr/>
      <dgm:t>
        <a:bodyPr/>
        <a:lstStyle/>
        <a:p>
          <a:r>
            <a:rPr lang="es-ES" dirty="0">
              <a:solidFill>
                <a:schemeClr val="bg1"/>
              </a:solidFill>
            </a:rPr>
            <a:t>Requerimientos</a:t>
          </a:r>
        </a:p>
      </dgm:t>
    </dgm:pt>
    <dgm:pt modelId="{6E9D2E6E-8643-4E09-AA0F-4F44A97E82A6}" type="parTrans" cxnId="{31F07298-63ED-4B11-8FF5-307EDE853C9E}">
      <dgm:prSet/>
      <dgm:spPr/>
      <dgm:t>
        <a:bodyPr/>
        <a:lstStyle/>
        <a:p>
          <a:endParaRPr lang="es-ES">
            <a:solidFill>
              <a:sysClr val="windowText" lastClr="000000"/>
            </a:solidFill>
          </a:endParaRPr>
        </a:p>
      </dgm:t>
    </dgm:pt>
    <dgm:pt modelId="{C8825B97-B303-4AFE-ABE6-4F38B4335148}" type="sibTrans" cxnId="{31F07298-63ED-4B11-8FF5-307EDE853C9E}">
      <dgm:prSet/>
      <dgm:spPr/>
      <dgm:t>
        <a:bodyPr/>
        <a:lstStyle/>
        <a:p>
          <a:endParaRPr lang="es-ES">
            <a:solidFill>
              <a:sysClr val="windowText" lastClr="000000"/>
            </a:solidFill>
          </a:endParaRPr>
        </a:p>
      </dgm:t>
    </dgm:pt>
    <dgm:pt modelId="{B854A06D-4372-4C6F-98D9-12DC068CCABB}">
      <dgm:prSet phldrT="[Texto]"/>
      <dgm:spPr/>
      <dgm:t>
        <a:bodyPr/>
        <a:lstStyle/>
        <a:p>
          <a:r>
            <a:rPr lang="es-ES" dirty="0">
              <a:solidFill>
                <a:schemeClr val="bg1"/>
              </a:solidFill>
            </a:rPr>
            <a:t>Análisis y Diseño</a:t>
          </a:r>
        </a:p>
      </dgm:t>
    </dgm:pt>
    <dgm:pt modelId="{4CCCCEDC-12EE-4571-9CC7-101171B37B68}" type="parTrans" cxnId="{9BB7E3EA-DA7D-4AF7-B51A-C4EF1236C22F}">
      <dgm:prSet/>
      <dgm:spPr/>
      <dgm:t>
        <a:bodyPr/>
        <a:lstStyle/>
        <a:p>
          <a:endParaRPr lang="es-ES">
            <a:solidFill>
              <a:sysClr val="windowText" lastClr="000000"/>
            </a:solidFill>
          </a:endParaRPr>
        </a:p>
      </dgm:t>
    </dgm:pt>
    <dgm:pt modelId="{04F9689A-3911-47CE-BE7E-5B691BA9337D}" type="sibTrans" cxnId="{9BB7E3EA-DA7D-4AF7-B51A-C4EF1236C22F}">
      <dgm:prSet/>
      <dgm:spPr/>
      <dgm:t>
        <a:bodyPr/>
        <a:lstStyle/>
        <a:p>
          <a:endParaRPr lang="es-ES">
            <a:solidFill>
              <a:sysClr val="windowText" lastClr="000000"/>
            </a:solidFill>
          </a:endParaRPr>
        </a:p>
      </dgm:t>
    </dgm:pt>
    <dgm:pt modelId="{23A90C6E-7D85-465F-A207-102663487B88}">
      <dgm:prSet phldrT="[Texto]"/>
      <dgm:spPr/>
      <dgm:t>
        <a:bodyPr/>
        <a:lstStyle/>
        <a:p>
          <a:r>
            <a:rPr lang="es-ES" dirty="0">
              <a:solidFill>
                <a:sysClr val="windowText" lastClr="000000"/>
              </a:solidFill>
            </a:rPr>
            <a:t> Disciplinas de Gestión</a:t>
          </a:r>
        </a:p>
      </dgm:t>
    </dgm:pt>
    <dgm:pt modelId="{A947752C-E13D-415D-B559-4815BE0E6505}" type="parTrans" cxnId="{09419624-70BA-4977-9B98-4BF31A58D450}">
      <dgm:prSet/>
      <dgm:spPr/>
      <dgm:t>
        <a:bodyPr/>
        <a:lstStyle/>
        <a:p>
          <a:endParaRPr lang="es-ES">
            <a:solidFill>
              <a:sysClr val="windowText" lastClr="000000"/>
            </a:solidFill>
          </a:endParaRPr>
        </a:p>
      </dgm:t>
    </dgm:pt>
    <dgm:pt modelId="{E7B4E359-AC10-4351-A9F3-B2992A31065C}" type="sibTrans" cxnId="{09419624-70BA-4977-9B98-4BF31A58D450}">
      <dgm:prSet/>
      <dgm:spPr/>
      <dgm:t>
        <a:bodyPr/>
        <a:lstStyle/>
        <a:p>
          <a:endParaRPr lang="es-ES">
            <a:solidFill>
              <a:sysClr val="windowText" lastClr="000000"/>
            </a:solidFill>
          </a:endParaRPr>
        </a:p>
      </dgm:t>
    </dgm:pt>
    <dgm:pt modelId="{1EEDC469-536A-4299-8F16-195DD2BAE71C}">
      <dgm:prSet phldrT="[Texto]"/>
      <dgm:spPr/>
      <dgm:t>
        <a:bodyPr/>
        <a:lstStyle/>
        <a:p>
          <a:r>
            <a:rPr lang="es-ES" dirty="0">
              <a:solidFill>
                <a:schemeClr val="bg1"/>
              </a:solidFill>
            </a:rPr>
            <a:t>Planificación de Proyecto</a:t>
          </a:r>
        </a:p>
      </dgm:t>
    </dgm:pt>
    <dgm:pt modelId="{A5113E50-F45C-49B8-BFE3-0C24020771C9}" type="parTrans" cxnId="{81E6BCBA-C574-4483-9097-CB6E232FD753}">
      <dgm:prSet/>
      <dgm:spPr/>
      <dgm:t>
        <a:bodyPr/>
        <a:lstStyle/>
        <a:p>
          <a:endParaRPr lang="es-ES">
            <a:solidFill>
              <a:sysClr val="windowText" lastClr="000000"/>
            </a:solidFill>
          </a:endParaRPr>
        </a:p>
      </dgm:t>
    </dgm:pt>
    <dgm:pt modelId="{B9035517-2940-4090-8098-4D69FDD37ABE}" type="sibTrans" cxnId="{81E6BCBA-C574-4483-9097-CB6E232FD753}">
      <dgm:prSet/>
      <dgm:spPr/>
      <dgm:t>
        <a:bodyPr/>
        <a:lstStyle/>
        <a:p>
          <a:endParaRPr lang="es-ES">
            <a:solidFill>
              <a:sysClr val="windowText" lastClr="000000"/>
            </a:solidFill>
          </a:endParaRPr>
        </a:p>
      </dgm:t>
    </dgm:pt>
    <dgm:pt modelId="{4E8D881D-CEA2-483E-949D-3F23905FBA06}">
      <dgm:prSet phldrT="[Texto]"/>
      <dgm:spPr/>
      <dgm:t>
        <a:bodyPr/>
        <a:lstStyle/>
        <a:p>
          <a:r>
            <a:rPr lang="es-ES" dirty="0">
              <a:solidFill>
                <a:schemeClr val="bg1"/>
              </a:solidFill>
            </a:rPr>
            <a:t>Monitoreo y Control de Proyectos</a:t>
          </a:r>
        </a:p>
      </dgm:t>
    </dgm:pt>
    <dgm:pt modelId="{679879C0-F93C-46A5-A60B-317F716555F4}" type="parTrans" cxnId="{E597F991-9BC4-4068-AF1C-3193DC7F2FE2}">
      <dgm:prSet/>
      <dgm:spPr/>
      <dgm:t>
        <a:bodyPr/>
        <a:lstStyle/>
        <a:p>
          <a:endParaRPr lang="es-ES">
            <a:solidFill>
              <a:sysClr val="windowText" lastClr="000000"/>
            </a:solidFill>
          </a:endParaRPr>
        </a:p>
      </dgm:t>
    </dgm:pt>
    <dgm:pt modelId="{8403B3FF-3FB0-4AF0-BAB3-BBD8AD59A3C7}" type="sibTrans" cxnId="{E597F991-9BC4-4068-AF1C-3193DC7F2FE2}">
      <dgm:prSet/>
      <dgm:spPr/>
      <dgm:t>
        <a:bodyPr/>
        <a:lstStyle/>
        <a:p>
          <a:endParaRPr lang="es-ES">
            <a:solidFill>
              <a:sysClr val="windowText" lastClr="000000"/>
            </a:solidFill>
          </a:endParaRPr>
        </a:p>
      </dgm:t>
    </dgm:pt>
    <dgm:pt modelId="{BE325136-6BC3-45FE-B523-E42300BA8C54}">
      <dgm:prSet phldrT="[Texto]"/>
      <dgm:spPr/>
      <dgm:t>
        <a:bodyPr/>
        <a:lstStyle/>
        <a:p>
          <a:r>
            <a:rPr lang="es-ES" dirty="0">
              <a:solidFill>
                <a:sysClr val="windowText" lastClr="000000"/>
              </a:solidFill>
            </a:rPr>
            <a:t> Disciplinas de Soporte</a:t>
          </a:r>
        </a:p>
      </dgm:t>
    </dgm:pt>
    <dgm:pt modelId="{735E9C0C-DF4B-4635-870B-A7920DBF88D1}" type="parTrans" cxnId="{CA0C73D3-ACFC-4AD9-9A62-27353C346111}">
      <dgm:prSet/>
      <dgm:spPr/>
      <dgm:t>
        <a:bodyPr/>
        <a:lstStyle/>
        <a:p>
          <a:endParaRPr lang="es-ES">
            <a:solidFill>
              <a:sysClr val="windowText" lastClr="000000"/>
            </a:solidFill>
          </a:endParaRPr>
        </a:p>
      </dgm:t>
    </dgm:pt>
    <dgm:pt modelId="{6FDCFCA1-0FDD-44E9-B2C6-89978DA60E2A}" type="sibTrans" cxnId="{CA0C73D3-ACFC-4AD9-9A62-27353C346111}">
      <dgm:prSet/>
      <dgm:spPr/>
      <dgm:t>
        <a:bodyPr/>
        <a:lstStyle/>
        <a:p>
          <a:endParaRPr lang="es-ES">
            <a:solidFill>
              <a:sysClr val="windowText" lastClr="000000"/>
            </a:solidFill>
          </a:endParaRPr>
        </a:p>
      </dgm:t>
    </dgm:pt>
    <dgm:pt modelId="{4E8C5E6C-EFCC-4BB0-AA02-5B9DB219332E}">
      <dgm:prSet phldrT="[Texto]"/>
      <dgm:spPr/>
      <dgm:t>
        <a:bodyPr/>
        <a:lstStyle/>
        <a:p>
          <a:r>
            <a:rPr lang="es-ES" dirty="0">
              <a:solidFill>
                <a:schemeClr val="bg1"/>
              </a:solidFill>
            </a:rPr>
            <a:t>Gestión de Configuración de Software</a:t>
          </a:r>
        </a:p>
      </dgm:t>
    </dgm:pt>
    <dgm:pt modelId="{D291C88A-CFAE-4376-9252-43A2965FAF8E}" type="parTrans" cxnId="{D6CAA842-8145-4292-8C30-BD28E9401F64}">
      <dgm:prSet/>
      <dgm:spPr/>
      <dgm:t>
        <a:bodyPr/>
        <a:lstStyle/>
        <a:p>
          <a:endParaRPr lang="es-ES">
            <a:solidFill>
              <a:sysClr val="windowText" lastClr="000000"/>
            </a:solidFill>
          </a:endParaRPr>
        </a:p>
      </dgm:t>
    </dgm:pt>
    <dgm:pt modelId="{DAFEB0C6-98D7-43D9-9E44-D47F82408FEE}" type="sibTrans" cxnId="{D6CAA842-8145-4292-8C30-BD28E9401F64}">
      <dgm:prSet/>
      <dgm:spPr/>
      <dgm:t>
        <a:bodyPr/>
        <a:lstStyle/>
        <a:p>
          <a:endParaRPr lang="es-ES">
            <a:solidFill>
              <a:sysClr val="windowText" lastClr="000000"/>
            </a:solidFill>
          </a:endParaRPr>
        </a:p>
      </dgm:t>
    </dgm:pt>
    <dgm:pt modelId="{5505370C-7A17-46CA-B809-597934F35955}">
      <dgm:prSet phldrT="[Texto]"/>
      <dgm:spPr/>
      <dgm:t>
        <a:bodyPr/>
        <a:lstStyle/>
        <a:p>
          <a:r>
            <a:rPr lang="es-ES" dirty="0">
              <a:solidFill>
                <a:schemeClr val="bg1"/>
              </a:solidFill>
            </a:rPr>
            <a:t>Implementación</a:t>
          </a:r>
        </a:p>
      </dgm:t>
    </dgm:pt>
    <dgm:pt modelId="{55609697-9CE6-4300-9894-AB0A4FE5EAEC}" type="parTrans" cxnId="{E05EAD32-078A-4698-898E-D04670E7E70B}">
      <dgm:prSet/>
      <dgm:spPr/>
      <dgm:t>
        <a:bodyPr/>
        <a:lstStyle/>
        <a:p>
          <a:endParaRPr lang="es-ES">
            <a:solidFill>
              <a:sysClr val="windowText" lastClr="000000"/>
            </a:solidFill>
          </a:endParaRPr>
        </a:p>
      </dgm:t>
    </dgm:pt>
    <dgm:pt modelId="{1B357268-8DEC-4822-B0C8-DAF0C81E5265}" type="sibTrans" cxnId="{E05EAD32-078A-4698-898E-D04670E7E70B}">
      <dgm:prSet/>
      <dgm:spPr/>
      <dgm:t>
        <a:bodyPr/>
        <a:lstStyle/>
        <a:p>
          <a:endParaRPr lang="es-ES">
            <a:solidFill>
              <a:sysClr val="windowText" lastClr="000000"/>
            </a:solidFill>
          </a:endParaRPr>
        </a:p>
      </dgm:t>
    </dgm:pt>
    <dgm:pt modelId="{44E5D08E-A2C5-473D-A39E-B4917DE12379}">
      <dgm:prSet phldrT="[Texto]"/>
      <dgm:spPr/>
      <dgm:t>
        <a:bodyPr/>
        <a:lstStyle/>
        <a:p>
          <a:r>
            <a:rPr lang="es-ES" dirty="0">
              <a:solidFill>
                <a:schemeClr val="bg1"/>
              </a:solidFill>
            </a:rPr>
            <a:t>Prueba</a:t>
          </a:r>
        </a:p>
      </dgm:t>
    </dgm:pt>
    <dgm:pt modelId="{D8EEAC3D-7F2F-4C6E-B97B-30AF0E505106}" type="parTrans" cxnId="{F9A428FF-F5D3-47F2-A609-38ED623C967A}">
      <dgm:prSet/>
      <dgm:spPr/>
      <dgm:t>
        <a:bodyPr/>
        <a:lstStyle/>
        <a:p>
          <a:endParaRPr lang="es-ES">
            <a:solidFill>
              <a:sysClr val="windowText" lastClr="000000"/>
            </a:solidFill>
          </a:endParaRPr>
        </a:p>
      </dgm:t>
    </dgm:pt>
    <dgm:pt modelId="{3736E108-B838-4EB7-A638-12A0FA8258A9}" type="sibTrans" cxnId="{F9A428FF-F5D3-47F2-A609-38ED623C967A}">
      <dgm:prSet/>
      <dgm:spPr/>
      <dgm:t>
        <a:bodyPr/>
        <a:lstStyle/>
        <a:p>
          <a:endParaRPr lang="es-ES">
            <a:solidFill>
              <a:sysClr val="windowText" lastClr="000000"/>
            </a:solidFill>
          </a:endParaRPr>
        </a:p>
      </dgm:t>
    </dgm:pt>
    <dgm:pt modelId="{9576FC14-3C18-45F8-B002-91F2C893D815}">
      <dgm:prSet phldrT="[Texto]"/>
      <dgm:spPr/>
      <dgm:t>
        <a:bodyPr/>
        <a:lstStyle/>
        <a:p>
          <a:r>
            <a:rPr lang="es-ES" dirty="0">
              <a:solidFill>
                <a:schemeClr val="bg1"/>
              </a:solidFill>
            </a:rPr>
            <a:t>Despliegue</a:t>
          </a:r>
        </a:p>
      </dgm:t>
    </dgm:pt>
    <dgm:pt modelId="{6BA24B55-6C4A-4937-AD51-E7A1E8026196}" type="parTrans" cxnId="{324D83BC-F73A-4243-BD06-AA230A81C4A6}">
      <dgm:prSet/>
      <dgm:spPr/>
      <dgm:t>
        <a:bodyPr/>
        <a:lstStyle/>
        <a:p>
          <a:endParaRPr lang="es-ES">
            <a:solidFill>
              <a:sysClr val="windowText" lastClr="000000"/>
            </a:solidFill>
          </a:endParaRPr>
        </a:p>
      </dgm:t>
    </dgm:pt>
    <dgm:pt modelId="{8CB657A2-1A58-4079-97B7-F769E25C7D1F}" type="sibTrans" cxnId="{324D83BC-F73A-4243-BD06-AA230A81C4A6}">
      <dgm:prSet/>
      <dgm:spPr/>
      <dgm:t>
        <a:bodyPr/>
        <a:lstStyle/>
        <a:p>
          <a:endParaRPr lang="es-ES">
            <a:solidFill>
              <a:sysClr val="windowText" lastClr="000000"/>
            </a:solidFill>
          </a:endParaRPr>
        </a:p>
      </dgm:t>
    </dgm:pt>
    <dgm:pt modelId="{E54D20DC-801D-4220-A180-6BBCDEF2CB16}">
      <dgm:prSet phldrT="[Texto]"/>
      <dgm:spPr/>
      <dgm:t>
        <a:bodyPr/>
        <a:lstStyle/>
        <a:p>
          <a:r>
            <a:rPr lang="es-ES" dirty="0">
              <a:solidFill>
                <a:schemeClr val="bg1"/>
              </a:solidFill>
            </a:rPr>
            <a:t>Aseguramiento de Calidad</a:t>
          </a:r>
        </a:p>
      </dgm:t>
    </dgm:pt>
    <dgm:pt modelId="{D8800377-F1AA-48C4-871F-FDED4BB2CA9A}" type="parTrans" cxnId="{7EA11663-6014-4680-949E-FB71348D1FC1}">
      <dgm:prSet/>
      <dgm:spPr/>
      <dgm:t>
        <a:bodyPr/>
        <a:lstStyle/>
        <a:p>
          <a:endParaRPr lang="es-ES">
            <a:solidFill>
              <a:sysClr val="windowText" lastClr="000000"/>
            </a:solidFill>
          </a:endParaRPr>
        </a:p>
      </dgm:t>
    </dgm:pt>
    <dgm:pt modelId="{EF4092A9-02A4-49B0-825E-F8D50B718281}" type="sibTrans" cxnId="{7EA11663-6014-4680-949E-FB71348D1FC1}">
      <dgm:prSet/>
      <dgm:spPr/>
      <dgm:t>
        <a:bodyPr/>
        <a:lstStyle/>
        <a:p>
          <a:endParaRPr lang="es-ES">
            <a:solidFill>
              <a:sysClr val="windowText" lastClr="000000"/>
            </a:solidFill>
          </a:endParaRPr>
        </a:p>
      </dgm:t>
    </dgm:pt>
    <dgm:pt modelId="{2F551F00-AB3F-4F9A-A34B-1DE1F0DEEDB8}">
      <dgm:prSet phldrT="[Texto]"/>
      <dgm:spPr/>
      <dgm:t>
        <a:bodyPr/>
        <a:lstStyle/>
        <a:p>
          <a:r>
            <a:rPr lang="es-ES" dirty="0">
              <a:solidFill>
                <a:schemeClr val="bg1"/>
              </a:solidFill>
            </a:rPr>
            <a:t>Métricas</a:t>
          </a:r>
        </a:p>
      </dgm:t>
    </dgm:pt>
    <dgm:pt modelId="{87BC4DF1-5DF5-42C5-AFC3-DA217A842505}" type="parTrans" cxnId="{E1931728-C480-4C5C-9805-B7784272ED5C}">
      <dgm:prSet/>
      <dgm:spPr/>
      <dgm:t>
        <a:bodyPr/>
        <a:lstStyle/>
        <a:p>
          <a:endParaRPr lang="es-ES">
            <a:solidFill>
              <a:sysClr val="windowText" lastClr="000000"/>
            </a:solidFill>
          </a:endParaRPr>
        </a:p>
      </dgm:t>
    </dgm:pt>
    <dgm:pt modelId="{AE062DFE-2427-4FB1-BAFD-4552EA5ABAD2}" type="sibTrans" cxnId="{E1931728-C480-4C5C-9805-B7784272ED5C}">
      <dgm:prSet/>
      <dgm:spPr/>
      <dgm:t>
        <a:bodyPr/>
        <a:lstStyle/>
        <a:p>
          <a:endParaRPr lang="es-ES">
            <a:solidFill>
              <a:sysClr val="windowText" lastClr="000000"/>
            </a:solidFill>
          </a:endParaRPr>
        </a:p>
      </dgm:t>
    </dgm:pt>
    <dgm:pt modelId="{8DF2CFC7-66F3-4685-BF23-911C0CD302A9}" type="pres">
      <dgm:prSet presAssocID="{AC133AA1-B60D-4104-B4D8-E159FE3DF75A}" presName="linearFlow" presStyleCnt="0">
        <dgm:presLayoutVars>
          <dgm:dir/>
          <dgm:animLvl val="lvl"/>
          <dgm:resizeHandles/>
        </dgm:presLayoutVars>
      </dgm:prSet>
      <dgm:spPr/>
    </dgm:pt>
    <dgm:pt modelId="{851C1DC8-BE8C-49AA-B0B6-D3F3B954E79F}" type="pres">
      <dgm:prSet presAssocID="{71A71E55-2305-42B9-9008-0D6AB25E0A5D}" presName="compositeNode" presStyleCnt="0">
        <dgm:presLayoutVars>
          <dgm:bulletEnabled val="1"/>
        </dgm:presLayoutVars>
      </dgm:prSet>
      <dgm:spPr/>
    </dgm:pt>
    <dgm:pt modelId="{C897BEA1-7C08-49BA-9BCA-D33DEB5F57A4}" type="pres">
      <dgm:prSet presAssocID="{71A71E55-2305-42B9-9008-0D6AB25E0A5D}" presName="image" presStyleLbl="fgImgPlace1" presStyleIdx="0" presStyleCnt="3"/>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17000" r="-17000"/>
          </a:stretch>
        </a:blipFill>
      </dgm:spPr>
    </dgm:pt>
    <dgm:pt modelId="{25809D43-8AE3-4E0F-878A-9464D1F9ED45}" type="pres">
      <dgm:prSet presAssocID="{71A71E55-2305-42B9-9008-0D6AB25E0A5D}" presName="childNode" presStyleLbl="node1" presStyleIdx="0" presStyleCnt="3">
        <dgm:presLayoutVars>
          <dgm:bulletEnabled val="1"/>
        </dgm:presLayoutVars>
      </dgm:prSet>
      <dgm:spPr/>
    </dgm:pt>
    <dgm:pt modelId="{119F74C7-893A-4170-A5F2-9FA8034F6365}" type="pres">
      <dgm:prSet presAssocID="{71A71E55-2305-42B9-9008-0D6AB25E0A5D}" presName="parentNode" presStyleLbl="revTx" presStyleIdx="0" presStyleCnt="3">
        <dgm:presLayoutVars>
          <dgm:chMax val="0"/>
          <dgm:bulletEnabled val="1"/>
        </dgm:presLayoutVars>
      </dgm:prSet>
      <dgm:spPr/>
    </dgm:pt>
    <dgm:pt modelId="{BCFEFB77-560D-4EE4-81E6-D9B608278BE7}" type="pres">
      <dgm:prSet presAssocID="{36DBF990-33E5-4028-B77A-290C754086A3}" presName="sibTrans" presStyleCnt="0"/>
      <dgm:spPr/>
    </dgm:pt>
    <dgm:pt modelId="{3BE37848-9DB1-4989-B810-E302FF4DD988}" type="pres">
      <dgm:prSet presAssocID="{23A90C6E-7D85-465F-A207-102663487B88}" presName="compositeNode" presStyleCnt="0">
        <dgm:presLayoutVars>
          <dgm:bulletEnabled val="1"/>
        </dgm:presLayoutVars>
      </dgm:prSet>
      <dgm:spPr/>
    </dgm:pt>
    <dgm:pt modelId="{420EB006-9B14-4C19-A74A-97577BB8C7D6}" type="pres">
      <dgm:prSet presAssocID="{23A90C6E-7D85-465F-A207-102663487B88}" presName="image" presStyleLbl="fgImgPlace1" presStyleIdx="1" presStyleCnt="3"/>
      <dgm:spPr>
        <a:blipFill>
          <a:blip xmlns:r="http://schemas.openxmlformats.org/officeDocument/2006/relationships" r:embed="rId2" cstate="print">
            <a:extLst>
              <a:ext uri="{28A0092B-C50C-407E-A947-70E740481C1C}">
                <a14:useLocalDpi xmlns:a14="http://schemas.microsoft.com/office/drawing/2010/main" val="0"/>
              </a:ext>
            </a:extLst>
          </a:blip>
          <a:srcRect/>
          <a:stretch>
            <a:fillRect/>
          </a:stretch>
        </a:blipFill>
      </dgm:spPr>
    </dgm:pt>
    <dgm:pt modelId="{AB5A48AE-174B-4598-B4DA-D4C91F29D47F}" type="pres">
      <dgm:prSet presAssocID="{23A90C6E-7D85-465F-A207-102663487B88}" presName="childNode" presStyleLbl="node1" presStyleIdx="1" presStyleCnt="3">
        <dgm:presLayoutVars>
          <dgm:bulletEnabled val="1"/>
        </dgm:presLayoutVars>
      </dgm:prSet>
      <dgm:spPr/>
    </dgm:pt>
    <dgm:pt modelId="{C0620D1B-C8D7-4462-994B-892CB40CB3FE}" type="pres">
      <dgm:prSet presAssocID="{23A90C6E-7D85-465F-A207-102663487B88}" presName="parentNode" presStyleLbl="revTx" presStyleIdx="1" presStyleCnt="3">
        <dgm:presLayoutVars>
          <dgm:chMax val="0"/>
          <dgm:bulletEnabled val="1"/>
        </dgm:presLayoutVars>
      </dgm:prSet>
      <dgm:spPr/>
    </dgm:pt>
    <dgm:pt modelId="{0B2B5A52-454E-4BEE-9E1B-536FF201F5DD}" type="pres">
      <dgm:prSet presAssocID="{E7B4E359-AC10-4351-A9F3-B2992A31065C}" presName="sibTrans" presStyleCnt="0"/>
      <dgm:spPr/>
    </dgm:pt>
    <dgm:pt modelId="{FADC7244-7FC5-4370-8836-C8AC425B4F01}" type="pres">
      <dgm:prSet presAssocID="{BE325136-6BC3-45FE-B523-E42300BA8C54}" presName="compositeNode" presStyleCnt="0">
        <dgm:presLayoutVars>
          <dgm:bulletEnabled val="1"/>
        </dgm:presLayoutVars>
      </dgm:prSet>
      <dgm:spPr/>
    </dgm:pt>
    <dgm:pt modelId="{654CA6D4-68CB-4E02-BFF9-B761D974E6D0}" type="pres">
      <dgm:prSet presAssocID="{BE325136-6BC3-45FE-B523-E42300BA8C54}" presName="image" presStyleLbl="fgImgPlace1" presStyleIdx="2" presStyleCnt="3"/>
      <dgm:spPr>
        <a:blipFill>
          <a:blip xmlns:r="http://schemas.openxmlformats.org/officeDocument/2006/relationships" r:embed="rId3" cstate="print">
            <a:extLst>
              <a:ext uri="{28A0092B-C50C-407E-A947-70E740481C1C}">
                <a14:useLocalDpi xmlns:a14="http://schemas.microsoft.com/office/drawing/2010/main" val="0"/>
              </a:ext>
            </a:extLst>
          </a:blip>
          <a:srcRect/>
          <a:stretch>
            <a:fillRect l="-17000" r="-17000"/>
          </a:stretch>
        </a:blipFill>
      </dgm:spPr>
    </dgm:pt>
    <dgm:pt modelId="{A62A38F6-44AD-464C-AC48-A7B08C67F83C}" type="pres">
      <dgm:prSet presAssocID="{BE325136-6BC3-45FE-B523-E42300BA8C54}" presName="childNode" presStyleLbl="node1" presStyleIdx="2" presStyleCnt="3">
        <dgm:presLayoutVars>
          <dgm:bulletEnabled val="1"/>
        </dgm:presLayoutVars>
      </dgm:prSet>
      <dgm:spPr/>
    </dgm:pt>
    <dgm:pt modelId="{916A3973-4D74-4A06-9DAB-02125E1CA1AC}" type="pres">
      <dgm:prSet presAssocID="{BE325136-6BC3-45FE-B523-E42300BA8C54}" presName="parentNode" presStyleLbl="revTx" presStyleIdx="2" presStyleCnt="3">
        <dgm:presLayoutVars>
          <dgm:chMax val="0"/>
          <dgm:bulletEnabled val="1"/>
        </dgm:presLayoutVars>
      </dgm:prSet>
      <dgm:spPr/>
    </dgm:pt>
  </dgm:ptLst>
  <dgm:cxnLst>
    <dgm:cxn modelId="{28B64890-0781-4671-AACA-B5BC5F1DEB7C}" type="presOf" srcId="{388AD257-7080-4A6A-96C4-A62D0692F11B}" destId="{25809D43-8AE3-4E0F-878A-9464D1F9ED45}" srcOrd="0" destOrd="0" presId="urn:microsoft.com/office/officeart/2005/8/layout/hList2"/>
    <dgm:cxn modelId="{D6CAA842-8145-4292-8C30-BD28E9401F64}" srcId="{BE325136-6BC3-45FE-B523-E42300BA8C54}" destId="{4E8C5E6C-EFCC-4BB0-AA02-5B9DB219332E}" srcOrd="0" destOrd="0" parTransId="{D291C88A-CFAE-4376-9252-43A2965FAF8E}" sibTransId="{DAFEB0C6-98D7-43D9-9E44-D47F82408FEE}"/>
    <dgm:cxn modelId="{7BB98AE3-F497-4FC0-B3B7-08D1C90B8F0E}" type="presOf" srcId="{5505370C-7A17-46CA-B809-597934F35955}" destId="{25809D43-8AE3-4E0F-878A-9464D1F9ED45}" srcOrd="0" destOrd="2" presId="urn:microsoft.com/office/officeart/2005/8/layout/hList2"/>
    <dgm:cxn modelId="{324D83BC-F73A-4243-BD06-AA230A81C4A6}" srcId="{71A71E55-2305-42B9-9008-0D6AB25E0A5D}" destId="{9576FC14-3C18-45F8-B002-91F2C893D815}" srcOrd="4" destOrd="0" parTransId="{6BA24B55-6C4A-4937-AD51-E7A1E8026196}" sibTransId="{8CB657A2-1A58-4079-97B7-F769E25C7D1F}"/>
    <dgm:cxn modelId="{9BB7E3EA-DA7D-4AF7-B51A-C4EF1236C22F}" srcId="{71A71E55-2305-42B9-9008-0D6AB25E0A5D}" destId="{B854A06D-4372-4C6F-98D9-12DC068CCABB}" srcOrd="1" destOrd="0" parTransId="{4CCCCEDC-12EE-4571-9CC7-101171B37B68}" sibTransId="{04F9689A-3911-47CE-BE7E-5B691BA9337D}"/>
    <dgm:cxn modelId="{CA0C73D3-ACFC-4AD9-9A62-27353C346111}" srcId="{AC133AA1-B60D-4104-B4D8-E159FE3DF75A}" destId="{BE325136-6BC3-45FE-B523-E42300BA8C54}" srcOrd="2" destOrd="0" parTransId="{735E9C0C-DF4B-4635-870B-A7920DBF88D1}" sibTransId="{6FDCFCA1-0FDD-44E9-B2C6-89978DA60E2A}"/>
    <dgm:cxn modelId="{F9A428FF-F5D3-47F2-A609-38ED623C967A}" srcId="{71A71E55-2305-42B9-9008-0D6AB25E0A5D}" destId="{44E5D08E-A2C5-473D-A39E-B4917DE12379}" srcOrd="3" destOrd="0" parTransId="{D8EEAC3D-7F2F-4C6E-B97B-30AF0E505106}" sibTransId="{3736E108-B838-4EB7-A638-12A0FA8258A9}"/>
    <dgm:cxn modelId="{C35D497A-5A7A-4437-B2F5-E68ABAB403E3}" type="presOf" srcId="{E54D20DC-801D-4220-A180-6BBCDEF2CB16}" destId="{A62A38F6-44AD-464C-AC48-A7B08C67F83C}" srcOrd="0" destOrd="1" presId="urn:microsoft.com/office/officeart/2005/8/layout/hList2"/>
    <dgm:cxn modelId="{88342CA1-5538-4972-BDDB-D0D7EF696914}" type="presOf" srcId="{44E5D08E-A2C5-473D-A39E-B4917DE12379}" destId="{25809D43-8AE3-4E0F-878A-9464D1F9ED45}" srcOrd="0" destOrd="3" presId="urn:microsoft.com/office/officeart/2005/8/layout/hList2"/>
    <dgm:cxn modelId="{E597F991-9BC4-4068-AF1C-3193DC7F2FE2}" srcId="{23A90C6E-7D85-465F-A207-102663487B88}" destId="{4E8D881D-CEA2-483E-949D-3F23905FBA06}" srcOrd="1" destOrd="0" parTransId="{679879C0-F93C-46A5-A60B-317F716555F4}" sibTransId="{8403B3FF-3FB0-4AF0-BAB3-BBD8AD59A3C7}"/>
    <dgm:cxn modelId="{31F07298-63ED-4B11-8FF5-307EDE853C9E}" srcId="{71A71E55-2305-42B9-9008-0D6AB25E0A5D}" destId="{388AD257-7080-4A6A-96C4-A62D0692F11B}" srcOrd="0" destOrd="0" parTransId="{6E9D2E6E-8643-4E09-AA0F-4F44A97E82A6}" sibTransId="{C8825B97-B303-4AFE-ABE6-4F38B4335148}"/>
    <dgm:cxn modelId="{47F0557C-29E5-49A0-BFA7-4DCB1D6E0A49}" type="presOf" srcId="{1EEDC469-536A-4299-8F16-195DD2BAE71C}" destId="{AB5A48AE-174B-4598-B4DA-D4C91F29D47F}" srcOrd="0" destOrd="0" presId="urn:microsoft.com/office/officeart/2005/8/layout/hList2"/>
    <dgm:cxn modelId="{9343A87A-E6D3-400D-B93A-EEF515AB6578}" type="presOf" srcId="{2F551F00-AB3F-4F9A-A34B-1DE1F0DEEDB8}" destId="{A62A38F6-44AD-464C-AC48-A7B08C67F83C}" srcOrd="0" destOrd="2" presId="urn:microsoft.com/office/officeart/2005/8/layout/hList2"/>
    <dgm:cxn modelId="{E05EAD32-078A-4698-898E-D04670E7E70B}" srcId="{71A71E55-2305-42B9-9008-0D6AB25E0A5D}" destId="{5505370C-7A17-46CA-B809-597934F35955}" srcOrd="2" destOrd="0" parTransId="{55609697-9CE6-4300-9894-AB0A4FE5EAEC}" sibTransId="{1B357268-8DEC-4822-B0C8-DAF0C81E5265}"/>
    <dgm:cxn modelId="{09419624-70BA-4977-9B98-4BF31A58D450}" srcId="{AC133AA1-B60D-4104-B4D8-E159FE3DF75A}" destId="{23A90C6E-7D85-465F-A207-102663487B88}" srcOrd="1" destOrd="0" parTransId="{A947752C-E13D-415D-B559-4815BE0E6505}" sibTransId="{E7B4E359-AC10-4351-A9F3-B2992A31065C}"/>
    <dgm:cxn modelId="{7EA11663-6014-4680-949E-FB71348D1FC1}" srcId="{BE325136-6BC3-45FE-B523-E42300BA8C54}" destId="{E54D20DC-801D-4220-A180-6BBCDEF2CB16}" srcOrd="1" destOrd="0" parTransId="{D8800377-F1AA-48C4-871F-FDED4BB2CA9A}" sibTransId="{EF4092A9-02A4-49B0-825E-F8D50B718281}"/>
    <dgm:cxn modelId="{E1931728-C480-4C5C-9805-B7784272ED5C}" srcId="{BE325136-6BC3-45FE-B523-E42300BA8C54}" destId="{2F551F00-AB3F-4F9A-A34B-1DE1F0DEEDB8}" srcOrd="2" destOrd="0" parTransId="{87BC4DF1-5DF5-42C5-AFC3-DA217A842505}" sibTransId="{AE062DFE-2427-4FB1-BAFD-4552EA5ABAD2}"/>
    <dgm:cxn modelId="{81E6BCBA-C574-4483-9097-CB6E232FD753}" srcId="{23A90C6E-7D85-465F-A207-102663487B88}" destId="{1EEDC469-536A-4299-8F16-195DD2BAE71C}" srcOrd="0" destOrd="0" parTransId="{A5113E50-F45C-49B8-BFE3-0C24020771C9}" sibTransId="{B9035517-2940-4090-8098-4D69FDD37ABE}"/>
    <dgm:cxn modelId="{6EAB14AB-9C95-43D3-A4E7-FEC081FE2FBA}" type="presOf" srcId="{B854A06D-4372-4C6F-98D9-12DC068CCABB}" destId="{25809D43-8AE3-4E0F-878A-9464D1F9ED45}" srcOrd="0" destOrd="1" presId="urn:microsoft.com/office/officeart/2005/8/layout/hList2"/>
    <dgm:cxn modelId="{28A085C0-8BF4-4E52-B216-5BEECE836E39}" type="presOf" srcId="{BE325136-6BC3-45FE-B523-E42300BA8C54}" destId="{916A3973-4D74-4A06-9DAB-02125E1CA1AC}" srcOrd="0" destOrd="0" presId="urn:microsoft.com/office/officeart/2005/8/layout/hList2"/>
    <dgm:cxn modelId="{25206A43-CE7B-48BB-8B5C-50F3C03D6CD3}" type="presOf" srcId="{23A90C6E-7D85-465F-A207-102663487B88}" destId="{C0620D1B-C8D7-4462-994B-892CB40CB3FE}" srcOrd="0" destOrd="0" presId="urn:microsoft.com/office/officeart/2005/8/layout/hList2"/>
    <dgm:cxn modelId="{7180EB77-B6DB-458B-B733-EC0D17B5E09A}" srcId="{AC133AA1-B60D-4104-B4D8-E159FE3DF75A}" destId="{71A71E55-2305-42B9-9008-0D6AB25E0A5D}" srcOrd="0" destOrd="0" parTransId="{33A97390-9D1F-46EB-89A9-4E631699CA54}" sibTransId="{36DBF990-33E5-4028-B77A-290C754086A3}"/>
    <dgm:cxn modelId="{D9E02411-3527-47E3-B0DA-C1BAA80D4B53}" type="presOf" srcId="{71A71E55-2305-42B9-9008-0D6AB25E0A5D}" destId="{119F74C7-893A-4170-A5F2-9FA8034F6365}" srcOrd="0" destOrd="0" presId="urn:microsoft.com/office/officeart/2005/8/layout/hList2"/>
    <dgm:cxn modelId="{0AD2FF60-F28B-48C3-BCA7-7D9727FA67F0}" type="presOf" srcId="{4E8D881D-CEA2-483E-949D-3F23905FBA06}" destId="{AB5A48AE-174B-4598-B4DA-D4C91F29D47F}" srcOrd="0" destOrd="1" presId="urn:microsoft.com/office/officeart/2005/8/layout/hList2"/>
    <dgm:cxn modelId="{95C7524A-79A0-4E55-A5FC-18BEA4E056B2}" type="presOf" srcId="{9576FC14-3C18-45F8-B002-91F2C893D815}" destId="{25809D43-8AE3-4E0F-878A-9464D1F9ED45}" srcOrd="0" destOrd="4" presId="urn:microsoft.com/office/officeart/2005/8/layout/hList2"/>
    <dgm:cxn modelId="{9EBA27A4-AE0C-4FD3-81C2-352893F76E3E}" type="presOf" srcId="{4E8C5E6C-EFCC-4BB0-AA02-5B9DB219332E}" destId="{A62A38F6-44AD-464C-AC48-A7B08C67F83C}" srcOrd="0" destOrd="0" presId="urn:microsoft.com/office/officeart/2005/8/layout/hList2"/>
    <dgm:cxn modelId="{47189416-7BBE-4955-A909-D0FF1E370CE4}" type="presOf" srcId="{AC133AA1-B60D-4104-B4D8-E159FE3DF75A}" destId="{8DF2CFC7-66F3-4685-BF23-911C0CD302A9}" srcOrd="0" destOrd="0" presId="urn:microsoft.com/office/officeart/2005/8/layout/hList2"/>
    <dgm:cxn modelId="{0D69FC6C-72E1-4635-A83A-976EF72794E4}" type="presParOf" srcId="{8DF2CFC7-66F3-4685-BF23-911C0CD302A9}" destId="{851C1DC8-BE8C-49AA-B0B6-D3F3B954E79F}" srcOrd="0" destOrd="0" presId="urn:microsoft.com/office/officeart/2005/8/layout/hList2"/>
    <dgm:cxn modelId="{43A16791-61CE-4366-BB84-842B7C368F36}" type="presParOf" srcId="{851C1DC8-BE8C-49AA-B0B6-D3F3B954E79F}" destId="{C897BEA1-7C08-49BA-9BCA-D33DEB5F57A4}" srcOrd="0" destOrd="0" presId="urn:microsoft.com/office/officeart/2005/8/layout/hList2"/>
    <dgm:cxn modelId="{D085BAFE-8E15-49C8-B18C-89510E074AA5}" type="presParOf" srcId="{851C1DC8-BE8C-49AA-B0B6-D3F3B954E79F}" destId="{25809D43-8AE3-4E0F-878A-9464D1F9ED45}" srcOrd="1" destOrd="0" presId="urn:microsoft.com/office/officeart/2005/8/layout/hList2"/>
    <dgm:cxn modelId="{829EDDFC-BE72-421B-A480-DCCC1C4A3DC5}" type="presParOf" srcId="{851C1DC8-BE8C-49AA-B0B6-D3F3B954E79F}" destId="{119F74C7-893A-4170-A5F2-9FA8034F6365}" srcOrd="2" destOrd="0" presId="urn:microsoft.com/office/officeart/2005/8/layout/hList2"/>
    <dgm:cxn modelId="{9E5C1263-DBFA-4CC3-BA74-C6767A23533D}" type="presParOf" srcId="{8DF2CFC7-66F3-4685-BF23-911C0CD302A9}" destId="{BCFEFB77-560D-4EE4-81E6-D9B608278BE7}" srcOrd="1" destOrd="0" presId="urn:microsoft.com/office/officeart/2005/8/layout/hList2"/>
    <dgm:cxn modelId="{64E4C6F6-5290-4B91-832F-F45C0B201226}" type="presParOf" srcId="{8DF2CFC7-66F3-4685-BF23-911C0CD302A9}" destId="{3BE37848-9DB1-4989-B810-E302FF4DD988}" srcOrd="2" destOrd="0" presId="urn:microsoft.com/office/officeart/2005/8/layout/hList2"/>
    <dgm:cxn modelId="{6E397C0C-7DEF-4344-9621-54D44247CD80}" type="presParOf" srcId="{3BE37848-9DB1-4989-B810-E302FF4DD988}" destId="{420EB006-9B14-4C19-A74A-97577BB8C7D6}" srcOrd="0" destOrd="0" presId="urn:microsoft.com/office/officeart/2005/8/layout/hList2"/>
    <dgm:cxn modelId="{8B2E92C9-97CE-4C55-9811-BCD3EA1E6F33}" type="presParOf" srcId="{3BE37848-9DB1-4989-B810-E302FF4DD988}" destId="{AB5A48AE-174B-4598-B4DA-D4C91F29D47F}" srcOrd="1" destOrd="0" presId="urn:microsoft.com/office/officeart/2005/8/layout/hList2"/>
    <dgm:cxn modelId="{EF2756AC-162B-44B6-96C8-97411CB97BD5}" type="presParOf" srcId="{3BE37848-9DB1-4989-B810-E302FF4DD988}" destId="{C0620D1B-C8D7-4462-994B-892CB40CB3FE}" srcOrd="2" destOrd="0" presId="urn:microsoft.com/office/officeart/2005/8/layout/hList2"/>
    <dgm:cxn modelId="{D27A5721-CD2D-4030-ABA8-A7E83BF0CD64}" type="presParOf" srcId="{8DF2CFC7-66F3-4685-BF23-911C0CD302A9}" destId="{0B2B5A52-454E-4BEE-9E1B-536FF201F5DD}" srcOrd="3" destOrd="0" presId="urn:microsoft.com/office/officeart/2005/8/layout/hList2"/>
    <dgm:cxn modelId="{0457271D-25FE-400D-95B2-AB93598D235B}" type="presParOf" srcId="{8DF2CFC7-66F3-4685-BF23-911C0CD302A9}" destId="{FADC7244-7FC5-4370-8836-C8AC425B4F01}" srcOrd="4" destOrd="0" presId="urn:microsoft.com/office/officeart/2005/8/layout/hList2"/>
    <dgm:cxn modelId="{49DFE9AD-A8EB-46A3-AE43-0E6027343FAC}" type="presParOf" srcId="{FADC7244-7FC5-4370-8836-C8AC425B4F01}" destId="{654CA6D4-68CB-4E02-BFF9-B761D974E6D0}" srcOrd="0" destOrd="0" presId="urn:microsoft.com/office/officeart/2005/8/layout/hList2"/>
    <dgm:cxn modelId="{206ED600-8395-442E-B342-DA23BA57E346}" type="presParOf" srcId="{FADC7244-7FC5-4370-8836-C8AC425B4F01}" destId="{A62A38F6-44AD-464C-AC48-A7B08C67F83C}" srcOrd="1" destOrd="0" presId="urn:microsoft.com/office/officeart/2005/8/layout/hList2"/>
    <dgm:cxn modelId="{D3A18DA4-5477-46DF-9DE6-BF3674701E57}" type="presParOf" srcId="{FADC7244-7FC5-4370-8836-C8AC425B4F01}" destId="{916A3973-4D74-4A06-9DAB-02125E1CA1AC}" srcOrd="2" destOrd="0" presId="urn:microsoft.com/office/officeart/2005/8/layout/h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1BFBF352-DB9C-4292-A923-140836CC1B1E}" type="doc">
      <dgm:prSet loTypeId="urn:microsoft.com/office/officeart/2008/layout/HexagonCluster" loCatId="picture" qsTypeId="urn:microsoft.com/office/officeart/2005/8/quickstyle/simple2" qsCatId="simple" csTypeId="urn:microsoft.com/office/officeart/2005/8/colors/colorful1" csCatId="colorful" phldr="1"/>
      <dgm:spPr/>
      <dgm:t>
        <a:bodyPr/>
        <a:lstStyle/>
        <a:p>
          <a:endParaRPr lang="es-ES"/>
        </a:p>
      </dgm:t>
    </dgm:pt>
    <dgm:pt modelId="{3B3A3108-BA17-442F-AF3E-1001FC38A157}">
      <dgm:prSet phldrT="[Texto]" custT="1"/>
      <dgm:spPr/>
      <dgm:t>
        <a:bodyPr/>
        <a:lstStyle/>
        <a:p>
          <a:r>
            <a:rPr lang="es-ES" sz="2400"/>
            <a:t>Desarrollar Software</a:t>
          </a:r>
        </a:p>
      </dgm:t>
    </dgm:pt>
    <dgm:pt modelId="{B0E04C5E-6A90-4975-86C9-CE7567BE79BA}" type="parTrans" cxnId="{F3DB6414-6218-430E-B9A2-D062AC7645C9}">
      <dgm:prSet/>
      <dgm:spPr/>
      <dgm:t>
        <a:bodyPr/>
        <a:lstStyle/>
        <a:p>
          <a:endParaRPr lang="es-ES" sz="2400"/>
        </a:p>
      </dgm:t>
    </dgm:pt>
    <dgm:pt modelId="{18A31B08-8512-4392-8072-8903EF6CA028}" type="sibTrans" cxnId="{F3DB6414-6218-430E-B9A2-D062AC7645C9}">
      <dgm:prSet/>
      <dgm:spPr>
        <a:blipFill>
          <a:blip xmlns:r="http://schemas.openxmlformats.org/officeDocument/2006/relationships" r:embed="rId1">
            <a:extLst>
              <a:ext uri="{28A0092B-C50C-407E-A947-70E740481C1C}">
                <a14:useLocalDpi xmlns:a14="http://schemas.microsoft.com/office/drawing/2010/main" val="0"/>
              </a:ext>
            </a:extLst>
          </a:blip>
          <a:srcRect/>
          <a:stretch>
            <a:fillRect l="-32000" r="-32000"/>
          </a:stretch>
        </a:blipFill>
      </dgm:spPr>
      <dgm:t>
        <a:bodyPr/>
        <a:lstStyle/>
        <a:p>
          <a:endParaRPr lang="es-ES" sz="2400"/>
        </a:p>
      </dgm:t>
    </dgm:pt>
    <dgm:pt modelId="{6ECC102A-0115-42B2-A0B6-A0BC9F2A13FB}">
      <dgm:prSet phldrT="[Texto]" custT="1"/>
      <dgm:spPr/>
      <dgm:t>
        <a:bodyPr/>
        <a:lstStyle/>
        <a:p>
          <a:r>
            <a:rPr lang="es-ES" sz="2400"/>
            <a:t>Estimar</a:t>
          </a:r>
        </a:p>
      </dgm:t>
    </dgm:pt>
    <dgm:pt modelId="{CBD5389D-717B-4823-BC60-3313A33D4C46}" type="parTrans" cxnId="{5B95F4EC-2A05-4A50-A68B-14F236F23432}">
      <dgm:prSet/>
      <dgm:spPr/>
      <dgm:t>
        <a:bodyPr/>
        <a:lstStyle/>
        <a:p>
          <a:endParaRPr lang="es-ES" sz="2400"/>
        </a:p>
      </dgm:t>
    </dgm:pt>
    <dgm:pt modelId="{44FF9A6A-9E43-4637-BBCA-12254E67B56D}" type="sibTrans" cxnId="{5B95F4EC-2A05-4A50-A68B-14F236F23432}">
      <dgm:prSet/>
      <dgm:spPr>
        <a:blipFill>
          <a:blip xmlns:r="http://schemas.openxmlformats.org/officeDocument/2006/relationships" r:embed="rId2">
            <a:extLst>
              <a:ext uri="{28A0092B-C50C-407E-A947-70E740481C1C}">
                <a14:useLocalDpi xmlns:a14="http://schemas.microsoft.com/office/drawing/2010/main" val="0"/>
              </a:ext>
            </a:extLst>
          </a:blip>
          <a:srcRect/>
          <a:stretch>
            <a:fillRect l="-21000" r="-21000"/>
          </a:stretch>
        </a:blipFill>
      </dgm:spPr>
      <dgm:t>
        <a:bodyPr/>
        <a:lstStyle/>
        <a:p>
          <a:endParaRPr lang="es-ES" sz="2400"/>
        </a:p>
      </dgm:t>
    </dgm:pt>
    <dgm:pt modelId="{830130B1-2DA1-4BD7-B4C8-CB9505549FFB}">
      <dgm:prSet phldrT="[Texto]" custT="1"/>
      <dgm:spPr/>
      <dgm:t>
        <a:bodyPr/>
        <a:lstStyle/>
        <a:p>
          <a:r>
            <a:rPr lang="es-ES" sz="2400"/>
            <a:t>Planificar</a:t>
          </a:r>
        </a:p>
      </dgm:t>
    </dgm:pt>
    <dgm:pt modelId="{226DA894-19E1-422E-AEE4-74478ED34955}" type="parTrans" cxnId="{CA7F46D0-14CB-4DE1-8AD0-4483F2A32A0E}">
      <dgm:prSet/>
      <dgm:spPr/>
      <dgm:t>
        <a:bodyPr/>
        <a:lstStyle/>
        <a:p>
          <a:endParaRPr lang="es-ES" sz="2400"/>
        </a:p>
      </dgm:t>
    </dgm:pt>
    <dgm:pt modelId="{A484EDB8-7D78-4986-AA09-71B622352DD8}" type="sibTrans" cxnId="{CA7F46D0-14CB-4DE1-8AD0-4483F2A32A0E}">
      <dgm:prSet/>
      <dgm:spPr>
        <a:blipFill>
          <a:blip xmlns:r="http://schemas.openxmlformats.org/officeDocument/2006/relationships" r:embed="rId3">
            <a:extLst>
              <a:ext uri="{28A0092B-C50C-407E-A947-70E740481C1C}">
                <a14:useLocalDpi xmlns:a14="http://schemas.microsoft.com/office/drawing/2010/main" val="0"/>
              </a:ext>
            </a:extLst>
          </a:blip>
          <a:srcRect/>
          <a:stretch>
            <a:fillRect l="-12000" r="-12000"/>
          </a:stretch>
        </a:blipFill>
      </dgm:spPr>
      <dgm:t>
        <a:bodyPr/>
        <a:lstStyle/>
        <a:p>
          <a:endParaRPr lang="es-ES" sz="2400"/>
        </a:p>
      </dgm:t>
    </dgm:pt>
    <dgm:pt modelId="{88D50DA8-72AA-46C1-8B26-888BB62CF229}">
      <dgm:prSet phldrT="[Texto]" custT="1"/>
      <dgm:spPr/>
      <dgm:t>
        <a:bodyPr/>
        <a:lstStyle/>
        <a:p>
          <a:r>
            <a:rPr lang="es-ES" sz="2400"/>
            <a:t>Diseñar</a:t>
          </a:r>
        </a:p>
      </dgm:t>
    </dgm:pt>
    <dgm:pt modelId="{80175A46-70B8-4C70-B91A-4C6DBABBCC4B}" type="parTrans" cxnId="{25A2A2F1-1805-4BD0-8403-C9D92AA9CF02}">
      <dgm:prSet/>
      <dgm:spPr/>
      <dgm:t>
        <a:bodyPr/>
        <a:lstStyle/>
        <a:p>
          <a:endParaRPr lang="es-ES" sz="2400"/>
        </a:p>
      </dgm:t>
    </dgm:pt>
    <dgm:pt modelId="{F3E21008-31E9-4191-BBD8-FFED49C8060C}" type="sibTrans" cxnId="{25A2A2F1-1805-4BD0-8403-C9D92AA9CF02}">
      <dgm:prSet/>
      <dgm:spPr>
        <a:blipFill>
          <a:blip xmlns:r="http://schemas.openxmlformats.org/officeDocument/2006/relationships" r:embed="rId4">
            <a:extLst>
              <a:ext uri="{28A0092B-C50C-407E-A947-70E740481C1C}">
                <a14:useLocalDpi xmlns:a14="http://schemas.microsoft.com/office/drawing/2010/main" val="0"/>
              </a:ext>
            </a:extLst>
          </a:blip>
          <a:srcRect/>
          <a:stretch>
            <a:fillRect l="-5000" r="-5000"/>
          </a:stretch>
        </a:blipFill>
      </dgm:spPr>
      <dgm:t>
        <a:bodyPr/>
        <a:lstStyle/>
        <a:p>
          <a:endParaRPr lang="es-ES" sz="2400"/>
        </a:p>
      </dgm:t>
    </dgm:pt>
    <dgm:pt modelId="{DEA0DB9F-307E-4E05-950C-208B2086CA0D}">
      <dgm:prSet phldrT="[Texto]" custT="1"/>
      <dgm:spPr/>
      <dgm:t>
        <a:bodyPr/>
        <a:lstStyle/>
        <a:p>
          <a:r>
            <a:rPr lang="es-ES" sz="2400"/>
            <a:t>Programar</a:t>
          </a:r>
        </a:p>
      </dgm:t>
    </dgm:pt>
    <dgm:pt modelId="{53AFD5C9-716A-408F-BEEC-4E2887C4C87D}" type="parTrans" cxnId="{DBB8572A-0996-4227-9448-95AE56E2867F}">
      <dgm:prSet/>
      <dgm:spPr/>
      <dgm:t>
        <a:bodyPr/>
        <a:lstStyle/>
        <a:p>
          <a:endParaRPr lang="es-ES" sz="2400"/>
        </a:p>
      </dgm:t>
    </dgm:pt>
    <dgm:pt modelId="{AC78EFF6-19F7-4407-99D7-550E479DFD08}" type="sibTrans" cxnId="{DBB8572A-0996-4227-9448-95AE56E2867F}">
      <dgm:prSet/>
      <dgm:spPr>
        <a:blipFill>
          <a:blip xmlns:r="http://schemas.openxmlformats.org/officeDocument/2006/relationships" r:embed="rId5">
            <a:extLst>
              <a:ext uri="{28A0092B-C50C-407E-A947-70E740481C1C}">
                <a14:useLocalDpi xmlns:a14="http://schemas.microsoft.com/office/drawing/2010/main" val="0"/>
              </a:ext>
            </a:extLst>
          </a:blip>
          <a:srcRect/>
          <a:stretch>
            <a:fillRect l="-13000" r="-13000"/>
          </a:stretch>
        </a:blipFill>
      </dgm:spPr>
      <dgm:t>
        <a:bodyPr/>
        <a:lstStyle/>
        <a:p>
          <a:endParaRPr lang="es-ES" sz="2400"/>
        </a:p>
      </dgm:t>
    </dgm:pt>
    <dgm:pt modelId="{5FE3AFCB-D37F-4744-AB56-52FEDDF5C2C3}">
      <dgm:prSet phldrT="[Texto]" custT="1"/>
      <dgm:spPr/>
      <dgm:t>
        <a:bodyPr/>
        <a:lstStyle/>
        <a:p>
          <a:r>
            <a:rPr lang="es-ES" sz="2400"/>
            <a:t>Revisar</a:t>
          </a:r>
        </a:p>
      </dgm:t>
    </dgm:pt>
    <dgm:pt modelId="{1496D5F2-79D0-4285-8FE4-8D1AD591AABF}" type="parTrans" cxnId="{D966590E-F96E-45FF-9664-9F9A999BC1F5}">
      <dgm:prSet/>
      <dgm:spPr/>
      <dgm:t>
        <a:bodyPr/>
        <a:lstStyle/>
        <a:p>
          <a:endParaRPr lang="es-ES" sz="2400"/>
        </a:p>
      </dgm:t>
    </dgm:pt>
    <dgm:pt modelId="{B14BDB27-390A-4D6E-BDED-1B5434A1CE5E}" type="sibTrans" cxnId="{D966590E-F96E-45FF-9664-9F9A999BC1F5}">
      <dgm:prSet/>
      <dgm:spPr>
        <a:blipFill>
          <a:blip xmlns:r="http://schemas.openxmlformats.org/officeDocument/2006/relationships" r:embed="rId6">
            <a:extLst>
              <a:ext uri="{28A0092B-C50C-407E-A947-70E740481C1C}">
                <a14:useLocalDpi xmlns:a14="http://schemas.microsoft.com/office/drawing/2010/main" val="0"/>
              </a:ext>
            </a:extLst>
          </a:blip>
          <a:srcRect/>
          <a:stretch>
            <a:fillRect l="-7000" r="-7000"/>
          </a:stretch>
        </a:blipFill>
      </dgm:spPr>
      <dgm:t>
        <a:bodyPr/>
        <a:lstStyle/>
        <a:p>
          <a:endParaRPr lang="es-ES" sz="2400"/>
        </a:p>
      </dgm:t>
    </dgm:pt>
    <dgm:pt modelId="{26E4D754-448F-4B90-9563-493BCC4C7E53}">
      <dgm:prSet phldrT="[Texto]" custT="1"/>
      <dgm:spPr/>
      <dgm:t>
        <a:bodyPr/>
        <a:lstStyle/>
        <a:p>
          <a:r>
            <a:rPr lang="es-ES" sz="2400"/>
            <a:t>Probar</a:t>
          </a:r>
        </a:p>
      </dgm:t>
    </dgm:pt>
    <dgm:pt modelId="{1CB1824C-42C2-45D9-9C4D-8D6DBA26FDC2}" type="parTrans" cxnId="{F52A9838-FCE7-473F-92C1-A08C737CC365}">
      <dgm:prSet/>
      <dgm:spPr/>
      <dgm:t>
        <a:bodyPr/>
        <a:lstStyle/>
        <a:p>
          <a:endParaRPr lang="es-ES" sz="2400"/>
        </a:p>
      </dgm:t>
    </dgm:pt>
    <dgm:pt modelId="{2E93BC22-8247-4874-BA46-4D1E08E8622B}" type="sibTrans" cxnId="{F52A9838-FCE7-473F-92C1-A08C737CC365}">
      <dgm:prSet/>
      <dgm:spPr>
        <a:blipFill>
          <a:blip xmlns:r="http://schemas.openxmlformats.org/officeDocument/2006/relationships" r:embed="rId7">
            <a:extLst>
              <a:ext uri="{28A0092B-C50C-407E-A947-70E740481C1C}">
                <a14:useLocalDpi xmlns:a14="http://schemas.microsoft.com/office/drawing/2010/main" val="0"/>
              </a:ext>
            </a:extLst>
          </a:blip>
          <a:srcRect/>
          <a:stretch>
            <a:fillRect l="-9000" r="-9000"/>
          </a:stretch>
        </a:blipFill>
      </dgm:spPr>
      <dgm:t>
        <a:bodyPr/>
        <a:lstStyle/>
        <a:p>
          <a:endParaRPr lang="es-ES" sz="2400"/>
        </a:p>
      </dgm:t>
    </dgm:pt>
    <dgm:pt modelId="{FC186CB7-1E4B-4EDD-9A03-4960F87D5B56}">
      <dgm:prSet phldrT="[Texto]" custT="1"/>
      <dgm:spPr/>
      <dgm:t>
        <a:bodyPr/>
        <a:lstStyle/>
        <a:p>
          <a:r>
            <a:rPr lang="es-ES" sz="2400"/>
            <a:t>Controlar Configura-ción</a:t>
          </a:r>
        </a:p>
      </dgm:t>
    </dgm:pt>
    <dgm:pt modelId="{1BCBB619-E51B-431B-B771-A16DFA40F352}" type="parTrans" cxnId="{7311C7B4-E4BF-473B-9169-1BB9DE914792}">
      <dgm:prSet/>
      <dgm:spPr/>
      <dgm:t>
        <a:bodyPr/>
        <a:lstStyle/>
        <a:p>
          <a:endParaRPr lang="es-ES" sz="2400"/>
        </a:p>
      </dgm:t>
    </dgm:pt>
    <dgm:pt modelId="{4ADD8FBD-CA1D-43EE-8107-EC2663890DCF}" type="sibTrans" cxnId="{7311C7B4-E4BF-473B-9169-1BB9DE914792}">
      <dgm:prSet/>
      <dgm:spPr>
        <a:blipFill>
          <a:blip xmlns:r="http://schemas.openxmlformats.org/officeDocument/2006/relationships" r:embed="rId8">
            <a:extLst>
              <a:ext uri="{28A0092B-C50C-407E-A947-70E740481C1C}">
                <a14:useLocalDpi xmlns:a14="http://schemas.microsoft.com/office/drawing/2010/main" val="0"/>
              </a:ext>
            </a:extLst>
          </a:blip>
          <a:srcRect/>
          <a:stretch>
            <a:fillRect l="-26000" r="-26000"/>
          </a:stretch>
        </a:blipFill>
      </dgm:spPr>
      <dgm:t>
        <a:bodyPr/>
        <a:lstStyle/>
        <a:p>
          <a:endParaRPr lang="es-ES" sz="2400"/>
        </a:p>
      </dgm:t>
    </dgm:pt>
    <dgm:pt modelId="{0740FC37-C4EB-41E6-9665-CBCAC534A47F}">
      <dgm:prSet phldrT="[Texto]" custT="1"/>
      <dgm:spPr/>
      <dgm:t>
        <a:bodyPr/>
        <a:lstStyle/>
        <a:p>
          <a:r>
            <a:rPr lang="es-ES" sz="2400"/>
            <a:t>Monitorear y Controlar</a:t>
          </a:r>
        </a:p>
      </dgm:t>
    </dgm:pt>
    <dgm:pt modelId="{6E7DB7FD-72AF-4261-8ACF-68A6050E764A}" type="parTrans" cxnId="{4E3B5B65-E31A-4E76-8017-F6E4664A8980}">
      <dgm:prSet/>
      <dgm:spPr/>
      <dgm:t>
        <a:bodyPr/>
        <a:lstStyle/>
        <a:p>
          <a:endParaRPr lang="es-ES" sz="2400"/>
        </a:p>
      </dgm:t>
    </dgm:pt>
    <dgm:pt modelId="{8ACBEFFF-09AE-4FBE-91A7-A9E5BF624F58}" type="sibTrans" cxnId="{4E3B5B65-E31A-4E76-8017-F6E4664A8980}">
      <dgm:prSet/>
      <dgm:spPr>
        <a:blipFill>
          <a:blip xmlns:r="http://schemas.openxmlformats.org/officeDocument/2006/relationships" r:embed="rId9">
            <a:extLst>
              <a:ext uri="{28A0092B-C50C-407E-A947-70E740481C1C}">
                <a14:useLocalDpi xmlns:a14="http://schemas.microsoft.com/office/drawing/2010/main" val="0"/>
              </a:ext>
            </a:extLst>
          </a:blip>
          <a:srcRect/>
          <a:stretch>
            <a:fillRect l="-3000" r="-3000"/>
          </a:stretch>
        </a:blipFill>
      </dgm:spPr>
      <dgm:t>
        <a:bodyPr/>
        <a:lstStyle/>
        <a:p>
          <a:endParaRPr lang="es-ES" sz="2400"/>
        </a:p>
      </dgm:t>
    </dgm:pt>
    <dgm:pt modelId="{C8033FE8-6F95-44B6-97B2-83A35214A63B}">
      <dgm:prSet phldrT="[Texto]" custT="1"/>
      <dgm:spPr/>
      <dgm:t>
        <a:bodyPr/>
        <a:lstStyle/>
        <a:p>
          <a:r>
            <a:rPr lang="es-ES" sz="2400"/>
            <a:t>Recolectar Requeri-mientos</a:t>
          </a:r>
        </a:p>
      </dgm:t>
    </dgm:pt>
    <dgm:pt modelId="{A0E59549-F809-4F02-866F-7BA6491570AF}" type="parTrans" cxnId="{BB9FD176-DA47-4B90-9EDF-1285DBF3C45A}">
      <dgm:prSet/>
      <dgm:spPr/>
      <dgm:t>
        <a:bodyPr/>
        <a:lstStyle/>
        <a:p>
          <a:endParaRPr lang="es-ES" sz="2400"/>
        </a:p>
      </dgm:t>
    </dgm:pt>
    <dgm:pt modelId="{73153588-F271-4D6D-A027-EF26A4424B60}" type="sibTrans" cxnId="{BB9FD176-DA47-4B90-9EDF-1285DBF3C45A}">
      <dgm:prSet/>
      <dgm:spPr>
        <a:blipFill>
          <a:blip xmlns:r="http://schemas.openxmlformats.org/officeDocument/2006/relationships" r:embed="rId10">
            <a:extLst>
              <a:ext uri="{28A0092B-C50C-407E-A947-70E740481C1C}">
                <a14:useLocalDpi xmlns:a14="http://schemas.microsoft.com/office/drawing/2010/main" val="0"/>
              </a:ext>
            </a:extLst>
          </a:blip>
          <a:srcRect/>
          <a:stretch>
            <a:fillRect l="-12000" r="-12000"/>
          </a:stretch>
        </a:blipFill>
      </dgm:spPr>
      <dgm:t>
        <a:bodyPr/>
        <a:lstStyle/>
        <a:p>
          <a:endParaRPr lang="es-ES" sz="2400"/>
        </a:p>
      </dgm:t>
    </dgm:pt>
    <dgm:pt modelId="{DB43268A-1915-4650-B1EE-702EEA6E6CBA}" type="pres">
      <dgm:prSet presAssocID="{1BFBF352-DB9C-4292-A923-140836CC1B1E}" presName="Name0" presStyleCnt="0">
        <dgm:presLayoutVars>
          <dgm:chMax val="21"/>
          <dgm:chPref val="21"/>
        </dgm:presLayoutVars>
      </dgm:prSet>
      <dgm:spPr/>
    </dgm:pt>
    <dgm:pt modelId="{BB46A6E1-77FE-48D9-8EB2-73C2E6A2D4E8}" type="pres">
      <dgm:prSet presAssocID="{3B3A3108-BA17-442F-AF3E-1001FC38A157}" presName="text1" presStyleCnt="0"/>
      <dgm:spPr/>
    </dgm:pt>
    <dgm:pt modelId="{5C5C7307-98E0-487B-BA9F-D1614F0EB6B3}" type="pres">
      <dgm:prSet presAssocID="{3B3A3108-BA17-442F-AF3E-1001FC38A157}" presName="textRepeatNode" presStyleLbl="alignNode1" presStyleIdx="0" presStyleCnt="10">
        <dgm:presLayoutVars>
          <dgm:chMax val="0"/>
          <dgm:chPref val="0"/>
          <dgm:bulletEnabled val="1"/>
        </dgm:presLayoutVars>
      </dgm:prSet>
      <dgm:spPr/>
    </dgm:pt>
    <dgm:pt modelId="{B19E3363-128D-4908-9AD2-A9EBAF3EC50F}" type="pres">
      <dgm:prSet presAssocID="{3B3A3108-BA17-442F-AF3E-1001FC38A157}" presName="textaccent1" presStyleCnt="0"/>
      <dgm:spPr/>
    </dgm:pt>
    <dgm:pt modelId="{29FAD63D-4EBA-45F3-ADD4-61695030A145}" type="pres">
      <dgm:prSet presAssocID="{3B3A3108-BA17-442F-AF3E-1001FC38A157}" presName="accentRepeatNode" presStyleLbl="solidAlignAcc1" presStyleIdx="0" presStyleCnt="20"/>
      <dgm:spPr/>
    </dgm:pt>
    <dgm:pt modelId="{7761380E-5AFE-45B5-8A79-A378B718CAEA}" type="pres">
      <dgm:prSet presAssocID="{18A31B08-8512-4392-8072-8903EF6CA028}" presName="image1" presStyleCnt="0"/>
      <dgm:spPr/>
    </dgm:pt>
    <dgm:pt modelId="{D17430B3-5B67-4788-978A-9FE1ED59A759}" type="pres">
      <dgm:prSet presAssocID="{18A31B08-8512-4392-8072-8903EF6CA028}" presName="imageRepeatNode" presStyleLbl="alignAcc1" presStyleIdx="0" presStyleCnt="10"/>
      <dgm:spPr/>
    </dgm:pt>
    <dgm:pt modelId="{E7D05507-B5C8-4F74-9156-DF7134CB3E06}" type="pres">
      <dgm:prSet presAssocID="{18A31B08-8512-4392-8072-8903EF6CA028}" presName="imageaccent1" presStyleCnt="0"/>
      <dgm:spPr/>
    </dgm:pt>
    <dgm:pt modelId="{474B9E03-EFB4-45CB-8348-8FEC9D40B1FE}" type="pres">
      <dgm:prSet presAssocID="{18A31B08-8512-4392-8072-8903EF6CA028}" presName="accentRepeatNode" presStyleLbl="solidAlignAcc1" presStyleIdx="1" presStyleCnt="20"/>
      <dgm:spPr/>
    </dgm:pt>
    <dgm:pt modelId="{A918C3EC-B6BD-49ED-836A-3BBAFF299CE0}" type="pres">
      <dgm:prSet presAssocID="{C8033FE8-6F95-44B6-97B2-83A35214A63B}" presName="text2" presStyleCnt="0"/>
      <dgm:spPr/>
    </dgm:pt>
    <dgm:pt modelId="{0A37703E-056D-41DB-9503-3A659A91E003}" type="pres">
      <dgm:prSet presAssocID="{C8033FE8-6F95-44B6-97B2-83A35214A63B}" presName="textRepeatNode" presStyleLbl="alignNode1" presStyleIdx="1" presStyleCnt="10" custScaleX="101592">
        <dgm:presLayoutVars>
          <dgm:chMax val="0"/>
          <dgm:chPref val="0"/>
          <dgm:bulletEnabled val="1"/>
        </dgm:presLayoutVars>
      </dgm:prSet>
      <dgm:spPr/>
    </dgm:pt>
    <dgm:pt modelId="{2CFB6221-B6D2-4EF0-BC7A-2AC8F61059AC}" type="pres">
      <dgm:prSet presAssocID="{C8033FE8-6F95-44B6-97B2-83A35214A63B}" presName="textaccent2" presStyleCnt="0"/>
      <dgm:spPr/>
    </dgm:pt>
    <dgm:pt modelId="{F0B83FB4-96DC-477D-A15A-3223612DA34F}" type="pres">
      <dgm:prSet presAssocID="{C8033FE8-6F95-44B6-97B2-83A35214A63B}" presName="accentRepeatNode" presStyleLbl="solidAlignAcc1" presStyleIdx="2" presStyleCnt="20"/>
      <dgm:spPr/>
    </dgm:pt>
    <dgm:pt modelId="{76D30337-3177-4614-B8E5-22677CB5ABC7}" type="pres">
      <dgm:prSet presAssocID="{73153588-F271-4D6D-A027-EF26A4424B60}" presName="image2" presStyleCnt="0"/>
      <dgm:spPr/>
    </dgm:pt>
    <dgm:pt modelId="{62C690B0-4485-45C7-8D05-1BECDC57F297}" type="pres">
      <dgm:prSet presAssocID="{73153588-F271-4D6D-A027-EF26A4424B60}" presName="imageRepeatNode" presStyleLbl="alignAcc1" presStyleIdx="1" presStyleCnt="10"/>
      <dgm:spPr/>
    </dgm:pt>
    <dgm:pt modelId="{AF882737-B04C-4051-89F9-633DCC866932}" type="pres">
      <dgm:prSet presAssocID="{73153588-F271-4D6D-A027-EF26A4424B60}" presName="imageaccent2" presStyleCnt="0"/>
      <dgm:spPr/>
    </dgm:pt>
    <dgm:pt modelId="{41E38FA1-B850-4EC1-80C4-FA228683C8BE}" type="pres">
      <dgm:prSet presAssocID="{73153588-F271-4D6D-A027-EF26A4424B60}" presName="accentRepeatNode" presStyleLbl="solidAlignAcc1" presStyleIdx="3" presStyleCnt="20"/>
      <dgm:spPr/>
    </dgm:pt>
    <dgm:pt modelId="{64A2E0A4-9C66-474C-BE7D-22E8AEA13A49}" type="pres">
      <dgm:prSet presAssocID="{6ECC102A-0115-42B2-A0B6-A0BC9F2A13FB}" presName="text3" presStyleCnt="0"/>
      <dgm:spPr/>
    </dgm:pt>
    <dgm:pt modelId="{5A5099FA-A7DE-4909-87F2-56CE46DC5331}" type="pres">
      <dgm:prSet presAssocID="{6ECC102A-0115-42B2-A0B6-A0BC9F2A13FB}" presName="textRepeatNode" presStyleLbl="alignNode1" presStyleIdx="2" presStyleCnt="10">
        <dgm:presLayoutVars>
          <dgm:chMax val="0"/>
          <dgm:chPref val="0"/>
          <dgm:bulletEnabled val="1"/>
        </dgm:presLayoutVars>
      </dgm:prSet>
      <dgm:spPr/>
    </dgm:pt>
    <dgm:pt modelId="{11350DDF-37DC-4ABD-889E-6BB916084B7D}" type="pres">
      <dgm:prSet presAssocID="{6ECC102A-0115-42B2-A0B6-A0BC9F2A13FB}" presName="textaccent3" presStyleCnt="0"/>
      <dgm:spPr/>
    </dgm:pt>
    <dgm:pt modelId="{1ECF6D60-805D-4BCC-A552-275BCA47D7C7}" type="pres">
      <dgm:prSet presAssocID="{6ECC102A-0115-42B2-A0B6-A0BC9F2A13FB}" presName="accentRepeatNode" presStyleLbl="solidAlignAcc1" presStyleIdx="4" presStyleCnt="20"/>
      <dgm:spPr/>
    </dgm:pt>
    <dgm:pt modelId="{55F63E09-D3B4-43C2-84CD-A49FD9E2CB5C}" type="pres">
      <dgm:prSet presAssocID="{44FF9A6A-9E43-4637-BBCA-12254E67B56D}" presName="image3" presStyleCnt="0"/>
      <dgm:spPr/>
    </dgm:pt>
    <dgm:pt modelId="{96D3D84B-6C56-420C-99D3-01B3C856BF30}" type="pres">
      <dgm:prSet presAssocID="{44FF9A6A-9E43-4637-BBCA-12254E67B56D}" presName="imageRepeatNode" presStyleLbl="alignAcc1" presStyleIdx="2" presStyleCnt="10"/>
      <dgm:spPr/>
    </dgm:pt>
    <dgm:pt modelId="{F1C4071D-2C22-4080-8249-A7CDEB4A2939}" type="pres">
      <dgm:prSet presAssocID="{44FF9A6A-9E43-4637-BBCA-12254E67B56D}" presName="imageaccent3" presStyleCnt="0"/>
      <dgm:spPr/>
    </dgm:pt>
    <dgm:pt modelId="{110B883A-7940-43F6-80E4-300B329B1EE4}" type="pres">
      <dgm:prSet presAssocID="{44FF9A6A-9E43-4637-BBCA-12254E67B56D}" presName="accentRepeatNode" presStyleLbl="solidAlignAcc1" presStyleIdx="5" presStyleCnt="20"/>
      <dgm:spPr/>
    </dgm:pt>
    <dgm:pt modelId="{38CBAA82-0693-4637-A8A5-CD37FFEF5351}" type="pres">
      <dgm:prSet presAssocID="{830130B1-2DA1-4BD7-B4C8-CB9505549FFB}" presName="text4" presStyleCnt="0"/>
      <dgm:spPr/>
    </dgm:pt>
    <dgm:pt modelId="{D882CA9C-9BDB-4BF6-B440-AAF3140186FC}" type="pres">
      <dgm:prSet presAssocID="{830130B1-2DA1-4BD7-B4C8-CB9505549FFB}" presName="textRepeatNode" presStyleLbl="alignNode1" presStyleIdx="3" presStyleCnt="10">
        <dgm:presLayoutVars>
          <dgm:chMax val="0"/>
          <dgm:chPref val="0"/>
          <dgm:bulletEnabled val="1"/>
        </dgm:presLayoutVars>
      </dgm:prSet>
      <dgm:spPr/>
    </dgm:pt>
    <dgm:pt modelId="{CAA4F784-4692-4712-AD7E-8435571CD3F5}" type="pres">
      <dgm:prSet presAssocID="{830130B1-2DA1-4BD7-B4C8-CB9505549FFB}" presName="textaccent4" presStyleCnt="0"/>
      <dgm:spPr/>
    </dgm:pt>
    <dgm:pt modelId="{2F051260-E96D-4A06-A8C3-41A723DC3FCC}" type="pres">
      <dgm:prSet presAssocID="{830130B1-2DA1-4BD7-B4C8-CB9505549FFB}" presName="accentRepeatNode" presStyleLbl="solidAlignAcc1" presStyleIdx="6" presStyleCnt="20"/>
      <dgm:spPr/>
    </dgm:pt>
    <dgm:pt modelId="{9E094611-D3CA-4B1D-AC71-0DE770A2511B}" type="pres">
      <dgm:prSet presAssocID="{A484EDB8-7D78-4986-AA09-71B622352DD8}" presName="image4" presStyleCnt="0"/>
      <dgm:spPr/>
    </dgm:pt>
    <dgm:pt modelId="{3B38B353-19B4-48FF-8200-06AC44759761}" type="pres">
      <dgm:prSet presAssocID="{A484EDB8-7D78-4986-AA09-71B622352DD8}" presName="imageRepeatNode" presStyleLbl="alignAcc1" presStyleIdx="3" presStyleCnt="10"/>
      <dgm:spPr/>
    </dgm:pt>
    <dgm:pt modelId="{488FBE21-C8B5-487E-9A92-A63A9A9FDCB4}" type="pres">
      <dgm:prSet presAssocID="{A484EDB8-7D78-4986-AA09-71B622352DD8}" presName="imageaccent4" presStyleCnt="0"/>
      <dgm:spPr/>
    </dgm:pt>
    <dgm:pt modelId="{2EF1AF0E-FFCD-4776-B920-8B2276146C13}" type="pres">
      <dgm:prSet presAssocID="{A484EDB8-7D78-4986-AA09-71B622352DD8}" presName="accentRepeatNode" presStyleLbl="solidAlignAcc1" presStyleIdx="7" presStyleCnt="20"/>
      <dgm:spPr/>
    </dgm:pt>
    <dgm:pt modelId="{178E8DCA-F6BA-40FC-8846-5429D8CFE7ED}" type="pres">
      <dgm:prSet presAssocID="{88D50DA8-72AA-46C1-8B26-888BB62CF229}" presName="text5" presStyleCnt="0"/>
      <dgm:spPr/>
    </dgm:pt>
    <dgm:pt modelId="{0BA15FAB-BCB9-4596-AF02-6DD8FB479D6E}" type="pres">
      <dgm:prSet presAssocID="{88D50DA8-72AA-46C1-8B26-888BB62CF229}" presName="textRepeatNode" presStyleLbl="alignNode1" presStyleIdx="4" presStyleCnt="10">
        <dgm:presLayoutVars>
          <dgm:chMax val="0"/>
          <dgm:chPref val="0"/>
          <dgm:bulletEnabled val="1"/>
        </dgm:presLayoutVars>
      </dgm:prSet>
      <dgm:spPr/>
    </dgm:pt>
    <dgm:pt modelId="{662C7F6D-AF5C-40D3-823C-F0B28CDE9BA5}" type="pres">
      <dgm:prSet presAssocID="{88D50DA8-72AA-46C1-8B26-888BB62CF229}" presName="textaccent5" presStyleCnt="0"/>
      <dgm:spPr/>
    </dgm:pt>
    <dgm:pt modelId="{9EDC0EDF-0029-4DEF-9F18-87D11D0DAC10}" type="pres">
      <dgm:prSet presAssocID="{88D50DA8-72AA-46C1-8B26-888BB62CF229}" presName="accentRepeatNode" presStyleLbl="solidAlignAcc1" presStyleIdx="8" presStyleCnt="20"/>
      <dgm:spPr/>
    </dgm:pt>
    <dgm:pt modelId="{40661696-7E43-4923-A538-A03FE3334A3A}" type="pres">
      <dgm:prSet presAssocID="{F3E21008-31E9-4191-BBD8-FFED49C8060C}" presName="image5" presStyleCnt="0"/>
      <dgm:spPr/>
    </dgm:pt>
    <dgm:pt modelId="{534F90E3-D7C3-4466-A47B-3C862FE7FD30}" type="pres">
      <dgm:prSet presAssocID="{F3E21008-31E9-4191-BBD8-FFED49C8060C}" presName="imageRepeatNode" presStyleLbl="alignAcc1" presStyleIdx="4" presStyleCnt="10"/>
      <dgm:spPr/>
    </dgm:pt>
    <dgm:pt modelId="{6748D837-5B4C-47FC-AC42-F05A3888A1AD}" type="pres">
      <dgm:prSet presAssocID="{F3E21008-31E9-4191-BBD8-FFED49C8060C}" presName="imageaccent5" presStyleCnt="0"/>
      <dgm:spPr/>
    </dgm:pt>
    <dgm:pt modelId="{F3EBA6C8-1175-4805-9F72-BF02270950F4}" type="pres">
      <dgm:prSet presAssocID="{F3E21008-31E9-4191-BBD8-FFED49C8060C}" presName="accentRepeatNode" presStyleLbl="solidAlignAcc1" presStyleIdx="9" presStyleCnt="20"/>
      <dgm:spPr/>
    </dgm:pt>
    <dgm:pt modelId="{CDB896A0-A698-409A-8D82-E5E4CCD9E42B}" type="pres">
      <dgm:prSet presAssocID="{DEA0DB9F-307E-4E05-950C-208B2086CA0D}" presName="text6" presStyleCnt="0"/>
      <dgm:spPr/>
    </dgm:pt>
    <dgm:pt modelId="{22B65D3A-D95E-4200-A630-3149C6AD188E}" type="pres">
      <dgm:prSet presAssocID="{DEA0DB9F-307E-4E05-950C-208B2086CA0D}" presName="textRepeatNode" presStyleLbl="alignNode1" presStyleIdx="5" presStyleCnt="10">
        <dgm:presLayoutVars>
          <dgm:chMax val="0"/>
          <dgm:chPref val="0"/>
          <dgm:bulletEnabled val="1"/>
        </dgm:presLayoutVars>
      </dgm:prSet>
      <dgm:spPr/>
    </dgm:pt>
    <dgm:pt modelId="{776C1A76-7944-48B8-A88A-19E629E6A39E}" type="pres">
      <dgm:prSet presAssocID="{DEA0DB9F-307E-4E05-950C-208B2086CA0D}" presName="textaccent6" presStyleCnt="0"/>
      <dgm:spPr/>
    </dgm:pt>
    <dgm:pt modelId="{DDE158DC-47BF-434F-96CB-A65FC4E36900}" type="pres">
      <dgm:prSet presAssocID="{DEA0DB9F-307E-4E05-950C-208B2086CA0D}" presName="accentRepeatNode" presStyleLbl="solidAlignAcc1" presStyleIdx="10" presStyleCnt="20"/>
      <dgm:spPr/>
    </dgm:pt>
    <dgm:pt modelId="{6BD7ABCC-E5B8-4F9C-887F-10583F0EE904}" type="pres">
      <dgm:prSet presAssocID="{AC78EFF6-19F7-4407-99D7-550E479DFD08}" presName="image6" presStyleCnt="0"/>
      <dgm:spPr/>
    </dgm:pt>
    <dgm:pt modelId="{BBF44691-A527-4CC1-A5F0-1AAEAFCB22EF}" type="pres">
      <dgm:prSet presAssocID="{AC78EFF6-19F7-4407-99D7-550E479DFD08}" presName="imageRepeatNode" presStyleLbl="alignAcc1" presStyleIdx="5" presStyleCnt="10"/>
      <dgm:spPr/>
    </dgm:pt>
    <dgm:pt modelId="{9F3DBD3F-3730-4A67-8DE9-91C14196D175}" type="pres">
      <dgm:prSet presAssocID="{AC78EFF6-19F7-4407-99D7-550E479DFD08}" presName="imageaccent6" presStyleCnt="0"/>
      <dgm:spPr/>
    </dgm:pt>
    <dgm:pt modelId="{F197A56C-C2EA-415D-B8F3-536D9873AC02}" type="pres">
      <dgm:prSet presAssocID="{AC78EFF6-19F7-4407-99D7-550E479DFD08}" presName="accentRepeatNode" presStyleLbl="solidAlignAcc1" presStyleIdx="11" presStyleCnt="20"/>
      <dgm:spPr/>
    </dgm:pt>
    <dgm:pt modelId="{6096C4C8-F694-4E82-BDB6-F9CE4830A4AB}" type="pres">
      <dgm:prSet presAssocID="{5FE3AFCB-D37F-4744-AB56-52FEDDF5C2C3}" presName="text7" presStyleCnt="0"/>
      <dgm:spPr/>
    </dgm:pt>
    <dgm:pt modelId="{910BB3A9-0684-4B89-810A-FEB6593697A7}" type="pres">
      <dgm:prSet presAssocID="{5FE3AFCB-D37F-4744-AB56-52FEDDF5C2C3}" presName="textRepeatNode" presStyleLbl="alignNode1" presStyleIdx="6" presStyleCnt="10">
        <dgm:presLayoutVars>
          <dgm:chMax val="0"/>
          <dgm:chPref val="0"/>
          <dgm:bulletEnabled val="1"/>
        </dgm:presLayoutVars>
      </dgm:prSet>
      <dgm:spPr/>
    </dgm:pt>
    <dgm:pt modelId="{BE98F7FA-A45B-490C-BD9C-8DC629AA068C}" type="pres">
      <dgm:prSet presAssocID="{5FE3AFCB-D37F-4744-AB56-52FEDDF5C2C3}" presName="textaccent7" presStyleCnt="0"/>
      <dgm:spPr/>
    </dgm:pt>
    <dgm:pt modelId="{351C2DF2-2663-4AEF-90C8-6CD88FFC237F}" type="pres">
      <dgm:prSet presAssocID="{5FE3AFCB-D37F-4744-AB56-52FEDDF5C2C3}" presName="accentRepeatNode" presStyleLbl="solidAlignAcc1" presStyleIdx="12" presStyleCnt="20"/>
      <dgm:spPr/>
    </dgm:pt>
    <dgm:pt modelId="{2A47F38D-7D90-4A7C-B4CF-C94A0F796167}" type="pres">
      <dgm:prSet presAssocID="{B14BDB27-390A-4D6E-BDED-1B5434A1CE5E}" presName="image7" presStyleCnt="0"/>
      <dgm:spPr/>
    </dgm:pt>
    <dgm:pt modelId="{D7B2AB00-B731-4DB3-89B6-198D2BE9CC61}" type="pres">
      <dgm:prSet presAssocID="{B14BDB27-390A-4D6E-BDED-1B5434A1CE5E}" presName="imageRepeatNode" presStyleLbl="alignAcc1" presStyleIdx="6" presStyleCnt="10"/>
      <dgm:spPr/>
    </dgm:pt>
    <dgm:pt modelId="{31E67D32-0A6E-4FA9-9B2E-761E551F4645}" type="pres">
      <dgm:prSet presAssocID="{B14BDB27-390A-4D6E-BDED-1B5434A1CE5E}" presName="imageaccent7" presStyleCnt="0"/>
      <dgm:spPr/>
    </dgm:pt>
    <dgm:pt modelId="{51A07044-85D0-42C8-BE08-4A18097691CB}" type="pres">
      <dgm:prSet presAssocID="{B14BDB27-390A-4D6E-BDED-1B5434A1CE5E}" presName="accentRepeatNode" presStyleLbl="solidAlignAcc1" presStyleIdx="13" presStyleCnt="20"/>
      <dgm:spPr/>
    </dgm:pt>
    <dgm:pt modelId="{5A2535CC-DA04-4256-9EE4-2CDEB50EFB84}" type="pres">
      <dgm:prSet presAssocID="{26E4D754-448F-4B90-9563-493BCC4C7E53}" presName="text8" presStyleCnt="0"/>
      <dgm:spPr/>
    </dgm:pt>
    <dgm:pt modelId="{B64DAA5E-A9F1-484E-A29F-8F33ECECF6DF}" type="pres">
      <dgm:prSet presAssocID="{26E4D754-448F-4B90-9563-493BCC4C7E53}" presName="textRepeatNode" presStyleLbl="alignNode1" presStyleIdx="7" presStyleCnt="10">
        <dgm:presLayoutVars>
          <dgm:chMax val="0"/>
          <dgm:chPref val="0"/>
          <dgm:bulletEnabled val="1"/>
        </dgm:presLayoutVars>
      </dgm:prSet>
      <dgm:spPr/>
    </dgm:pt>
    <dgm:pt modelId="{4123C6D2-8217-4490-B7A1-3CAF9E248196}" type="pres">
      <dgm:prSet presAssocID="{26E4D754-448F-4B90-9563-493BCC4C7E53}" presName="textaccent8" presStyleCnt="0"/>
      <dgm:spPr/>
    </dgm:pt>
    <dgm:pt modelId="{27491A4B-37F6-411F-88E4-28D6201AFFA3}" type="pres">
      <dgm:prSet presAssocID="{26E4D754-448F-4B90-9563-493BCC4C7E53}" presName="accentRepeatNode" presStyleLbl="solidAlignAcc1" presStyleIdx="14" presStyleCnt="20"/>
      <dgm:spPr/>
    </dgm:pt>
    <dgm:pt modelId="{64A6CF58-0E1A-4BF2-ACDE-FD3429884DDB}" type="pres">
      <dgm:prSet presAssocID="{2E93BC22-8247-4874-BA46-4D1E08E8622B}" presName="image8" presStyleCnt="0"/>
      <dgm:spPr/>
    </dgm:pt>
    <dgm:pt modelId="{BA4F907E-3CB8-4850-9072-ED47A0F7888B}" type="pres">
      <dgm:prSet presAssocID="{2E93BC22-8247-4874-BA46-4D1E08E8622B}" presName="imageRepeatNode" presStyleLbl="alignAcc1" presStyleIdx="7" presStyleCnt="10"/>
      <dgm:spPr/>
    </dgm:pt>
    <dgm:pt modelId="{96E0E14B-E718-4AD3-8F5D-71BE6556684F}" type="pres">
      <dgm:prSet presAssocID="{2E93BC22-8247-4874-BA46-4D1E08E8622B}" presName="imageaccent8" presStyleCnt="0"/>
      <dgm:spPr/>
    </dgm:pt>
    <dgm:pt modelId="{32F77F43-B5EB-4160-9B46-6F279442D601}" type="pres">
      <dgm:prSet presAssocID="{2E93BC22-8247-4874-BA46-4D1E08E8622B}" presName="accentRepeatNode" presStyleLbl="solidAlignAcc1" presStyleIdx="15" presStyleCnt="20"/>
      <dgm:spPr/>
    </dgm:pt>
    <dgm:pt modelId="{5DAA3BA2-8E18-468F-AEA1-BB4517019F25}" type="pres">
      <dgm:prSet presAssocID="{FC186CB7-1E4B-4EDD-9A03-4960F87D5B56}" presName="text9" presStyleCnt="0"/>
      <dgm:spPr/>
    </dgm:pt>
    <dgm:pt modelId="{3DFEAF15-65A2-4D55-BEDD-2413B7074CB5}" type="pres">
      <dgm:prSet presAssocID="{FC186CB7-1E4B-4EDD-9A03-4960F87D5B56}" presName="textRepeatNode" presStyleLbl="alignNode1" presStyleIdx="8" presStyleCnt="10">
        <dgm:presLayoutVars>
          <dgm:chMax val="0"/>
          <dgm:chPref val="0"/>
          <dgm:bulletEnabled val="1"/>
        </dgm:presLayoutVars>
      </dgm:prSet>
      <dgm:spPr/>
    </dgm:pt>
    <dgm:pt modelId="{29B02F39-F649-4D1C-9A31-7C4632DE370A}" type="pres">
      <dgm:prSet presAssocID="{FC186CB7-1E4B-4EDD-9A03-4960F87D5B56}" presName="textaccent9" presStyleCnt="0"/>
      <dgm:spPr/>
    </dgm:pt>
    <dgm:pt modelId="{C50FC2A0-45BD-43A1-92D5-462C2FC42DC3}" type="pres">
      <dgm:prSet presAssocID="{FC186CB7-1E4B-4EDD-9A03-4960F87D5B56}" presName="accentRepeatNode" presStyleLbl="solidAlignAcc1" presStyleIdx="16" presStyleCnt="20"/>
      <dgm:spPr/>
    </dgm:pt>
    <dgm:pt modelId="{A51E0F75-48E1-4F70-BB47-6CDB60A7D88F}" type="pres">
      <dgm:prSet presAssocID="{4ADD8FBD-CA1D-43EE-8107-EC2663890DCF}" presName="image9" presStyleCnt="0"/>
      <dgm:spPr/>
    </dgm:pt>
    <dgm:pt modelId="{4B12997E-F51E-4C8B-BA30-AEF34B611B41}" type="pres">
      <dgm:prSet presAssocID="{4ADD8FBD-CA1D-43EE-8107-EC2663890DCF}" presName="imageRepeatNode" presStyleLbl="alignAcc1" presStyleIdx="8" presStyleCnt="10"/>
      <dgm:spPr/>
    </dgm:pt>
    <dgm:pt modelId="{D1B447AB-F550-4273-944A-336BCC52EFEA}" type="pres">
      <dgm:prSet presAssocID="{4ADD8FBD-CA1D-43EE-8107-EC2663890DCF}" presName="imageaccent9" presStyleCnt="0"/>
      <dgm:spPr/>
    </dgm:pt>
    <dgm:pt modelId="{A940421A-0C17-40FF-A65B-CA34378BA3D1}" type="pres">
      <dgm:prSet presAssocID="{4ADD8FBD-CA1D-43EE-8107-EC2663890DCF}" presName="accentRepeatNode" presStyleLbl="solidAlignAcc1" presStyleIdx="17" presStyleCnt="20"/>
      <dgm:spPr/>
    </dgm:pt>
    <dgm:pt modelId="{650311AA-C929-4453-9C9B-33C956A2D6DE}" type="pres">
      <dgm:prSet presAssocID="{0740FC37-C4EB-41E6-9665-CBCAC534A47F}" presName="text10" presStyleCnt="0"/>
      <dgm:spPr/>
    </dgm:pt>
    <dgm:pt modelId="{31C6C542-ADBA-4215-ADD2-5F9BDA89A82A}" type="pres">
      <dgm:prSet presAssocID="{0740FC37-C4EB-41E6-9665-CBCAC534A47F}" presName="textRepeatNode" presStyleLbl="alignNode1" presStyleIdx="9" presStyleCnt="10">
        <dgm:presLayoutVars>
          <dgm:chMax val="0"/>
          <dgm:chPref val="0"/>
          <dgm:bulletEnabled val="1"/>
        </dgm:presLayoutVars>
      </dgm:prSet>
      <dgm:spPr/>
    </dgm:pt>
    <dgm:pt modelId="{CC997F86-60DE-440A-9F44-5D2CD119B597}" type="pres">
      <dgm:prSet presAssocID="{0740FC37-C4EB-41E6-9665-CBCAC534A47F}" presName="textaccent10" presStyleCnt="0"/>
      <dgm:spPr/>
    </dgm:pt>
    <dgm:pt modelId="{580D587E-4D75-4FD4-B40C-3F6E29935E70}" type="pres">
      <dgm:prSet presAssocID="{0740FC37-C4EB-41E6-9665-CBCAC534A47F}" presName="accentRepeatNode" presStyleLbl="solidAlignAcc1" presStyleIdx="18" presStyleCnt="20"/>
      <dgm:spPr/>
    </dgm:pt>
    <dgm:pt modelId="{C7A5C1CE-B672-45B8-B119-B23B50317B3F}" type="pres">
      <dgm:prSet presAssocID="{8ACBEFFF-09AE-4FBE-91A7-A9E5BF624F58}" presName="image10" presStyleCnt="0"/>
      <dgm:spPr/>
    </dgm:pt>
    <dgm:pt modelId="{3827C24B-A611-46E1-B2A6-0C7B91F64037}" type="pres">
      <dgm:prSet presAssocID="{8ACBEFFF-09AE-4FBE-91A7-A9E5BF624F58}" presName="imageRepeatNode" presStyleLbl="alignAcc1" presStyleIdx="9" presStyleCnt="10"/>
      <dgm:spPr/>
    </dgm:pt>
    <dgm:pt modelId="{87549C9A-D0C9-405C-8B95-628A401A9F57}" type="pres">
      <dgm:prSet presAssocID="{8ACBEFFF-09AE-4FBE-91A7-A9E5BF624F58}" presName="imageaccent10" presStyleCnt="0"/>
      <dgm:spPr/>
    </dgm:pt>
    <dgm:pt modelId="{DB738FE4-D8A1-4653-8D38-09A4FD9DC646}" type="pres">
      <dgm:prSet presAssocID="{8ACBEFFF-09AE-4FBE-91A7-A9E5BF624F58}" presName="accentRepeatNode" presStyleLbl="solidAlignAcc1" presStyleIdx="19" presStyleCnt="20"/>
      <dgm:spPr/>
    </dgm:pt>
  </dgm:ptLst>
  <dgm:cxnLst>
    <dgm:cxn modelId="{3B99D905-ACCC-4C24-A15F-C3E6443DEBD6}" type="presOf" srcId="{B14BDB27-390A-4D6E-BDED-1B5434A1CE5E}" destId="{D7B2AB00-B731-4DB3-89B6-198D2BE9CC61}" srcOrd="0" destOrd="0" presId="urn:microsoft.com/office/officeart/2008/layout/HexagonCluster"/>
    <dgm:cxn modelId="{C3FDAE4D-B2BB-47D1-9A4B-184404ACE3B7}" type="presOf" srcId="{4ADD8FBD-CA1D-43EE-8107-EC2663890DCF}" destId="{4B12997E-F51E-4C8B-BA30-AEF34B611B41}" srcOrd="0" destOrd="0" presId="urn:microsoft.com/office/officeart/2008/layout/HexagonCluster"/>
    <dgm:cxn modelId="{4E5C0752-C10F-4938-86F9-C61AF03B8C37}" type="presOf" srcId="{C8033FE8-6F95-44B6-97B2-83A35214A63B}" destId="{0A37703E-056D-41DB-9503-3A659A91E003}" srcOrd="0" destOrd="0" presId="urn:microsoft.com/office/officeart/2008/layout/HexagonCluster"/>
    <dgm:cxn modelId="{4D2D86BD-9A71-4C6B-B05C-FB3581AC3D23}" type="presOf" srcId="{830130B1-2DA1-4BD7-B4C8-CB9505549FFB}" destId="{D882CA9C-9BDB-4BF6-B440-AAF3140186FC}" srcOrd="0" destOrd="0" presId="urn:microsoft.com/office/officeart/2008/layout/HexagonCluster"/>
    <dgm:cxn modelId="{D966590E-F96E-45FF-9664-9F9A999BC1F5}" srcId="{1BFBF352-DB9C-4292-A923-140836CC1B1E}" destId="{5FE3AFCB-D37F-4744-AB56-52FEDDF5C2C3}" srcOrd="6" destOrd="0" parTransId="{1496D5F2-79D0-4285-8FE4-8D1AD591AABF}" sibTransId="{B14BDB27-390A-4D6E-BDED-1B5434A1CE5E}"/>
    <dgm:cxn modelId="{8A5B7AB3-3155-4577-9C4F-AA56423FD396}" type="presOf" srcId="{A484EDB8-7D78-4986-AA09-71B622352DD8}" destId="{3B38B353-19B4-48FF-8200-06AC44759761}" srcOrd="0" destOrd="0" presId="urn:microsoft.com/office/officeart/2008/layout/HexagonCluster"/>
    <dgm:cxn modelId="{4E3B5B65-E31A-4E76-8017-F6E4664A8980}" srcId="{1BFBF352-DB9C-4292-A923-140836CC1B1E}" destId="{0740FC37-C4EB-41E6-9665-CBCAC534A47F}" srcOrd="9" destOrd="0" parTransId="{6E7DB7FD-72AF-4261-8ACF-68A6050E764A}" sibTransId="{8ACBEFFF-09AE-4FBE-91A7-A9E5BF624F58}"/>
    <dgm:cxn modelId="{BDF3D0E8-3BCD-4507-9C98-BFBE59C12D46}" type="presOf" srcId="{18A31B08-8512-4392-8072-8903EF6CA028}" destId="{D17430B3-5B67-4788-978A-9FE1ED59A759}" srcOrd="0" destOrd="0" presId="urn:microsoft.com/office/officeart/2008/layout/HexagonCluster"/>
    <dgm:cxn modelId="{D336B8B0-94DC-4ED3-B476-839AF3372922}" type="presOf" srcId="{1BFBF352-DB9C-4292-A923-140836CC1B1E}" destId="{DB43268A-1915-4650-B1EE-702EEA6E6CBA}" srcOrd="0" destOrd="0" presId="urn:microsoft.com/office/officeart/2008/layout/HexagonCluster"/>
    <dgm:cxn modelId="{BB9FD176-DA47-4B90-9EDF-1285DBF3C45A}" srcId="{1BFBF352-DB9C-4292-A923-140836CC1B1E}" destId="{C8033FE8-6F95-44B6-97B2-83A35214A63B}" srcOrd="1" destOrd="0" parTransId="{A0E59549-F809-4F02-866F-7BA6491570AF}" sibTransId="{73153588-F271-4D6D-A027-EF26A4424B60}"/>
    <dgm:cxn modelId="{F1F80BBD-FA41-464B-9DB7-6F57C9F1DA1A}" type="presOf" srcId="{F3E21008-31E9-4191-BBD8-FFED49C8060C}" destId="{534F90E3-D7C3-4466-A47B-3C862FE7FD30}" srcOrd="0" destOrd="0" presId="urn:microsoft.com/office/officeart/2008/layout/HexagonCluster"/>
    <dgm:cxn modelId="{F52A9838-FCE7-473F-92C1-A08C737CC365}" srcId="{1BFBF352-DB9C-4292-A923-140836CC1B1E}" destId="{26E4D754-448F-4B90-9563-493BCC4C7E53}" srcOrd="7" destOrd="0" parTransId="{1CB1824C-42C2-45D9-9C4D-8D6DBA26FDC2}" sibTransId="{2E93BC22-8247-4874-BA46-4D1E08E8622B}"/>
    <dgm:cxn modelId="{6EF20B5D-3205-41E4-B603-FDF0A140F4CC}" type="presOf" srcId="{3B3A3108-BA17-442F-AF3E-1001FC38A157}" destId="{5C5C7307-98E0-487B-BA9F-D1614F0EB6B3}" srcOrd="0" destOrd="0" presId="urn:microsoft.com/office/officeart/2008/layout/HexagonCluster"/>
    <dgm:cxn modelId="{F3DB6414-6218-430E-B9A2-D062AC7645C9}" srcId="{1BFBF352-DB9C-4292-A923-140836CC1B1E}" destId="{3B3A3108-BA17-442F-AF3E-1001FC38A157}" srcOrd="0" destOrd="0" parTransId="{B0E04C5E-6A90-4975-86C9-CE7567BE79BA}" sibTransId="{18A31B08-8512-4392-8072-8903EF6CA028}"/>
    <dgm:cxn modelId="{C1E901D1-6602-4E7C-9826-3F0A2434AD90}" type="presOf" srcId="{AC78EFF6-19F7-4407-99D7-550E479DFD08}" destId="{BBF44691-A527-4CC1-A5F0-1AAEAFCB22EF}" srcOrd="0" destOrd="0" presId="urn:microsoft.com/office/officeart/2008/layout/HexagonCluster"/>
    <dgm:cxn modelId="{4C2724CF-9069-45D1-9AB8-F575B6FE7CFE}" type="presOf" srcId="{88D50DA8-72AA-46C1-8B26-888BB62CF229}" destId="{0BA15FAB-BCB9-4596-AF02-6DD8FB479D6E}" srcOrd="0" destOrd="0" presId="urn:microsoft.com/office/officeart/2008/layout/HexagonCluster"/>
    <dgm:cxn modelId="{7D8F152B-8C13-4317-97C8-2AC6DF789EAA}" type="presOf" srcId="{2E93BC22-8247-4874-BA46-4D1E08E8622B}" destId="{BA4F907E-3CB8-4850-9072-ED47A0F7888B}" srcOrd="0" destOrd="0" presId="urn:microsoft.com/office/officeart/2008/layout/HexagonCluster"/>
    <dgm:cxn modelId="{CA7F46D0-14CB-4DE1-8AD0-4483F2A32A0E}" srcId="{1BFBF352-DB9C-4292-A923-140836CC1B1E}" destId="{830130B1-2DA1-4BD7-B4C8-CB9505549FFB}" srcOrd="3" destOrd="0" parTransId="{226DA894-19E1-422E-AEE4-74478ED34955}" sibTransId="{A484EDB8-7D78-4986-AA09-71B622352DD8}"/>
    <dgm:cxn modelId="{119BD877-479E-4340-909E-6BA0CBA6C489}" type="presOf" srcId="{6ECC102A-0115-42B2-A0B6-A0BC9F2A13FB}" destId="{5A5099FA-A7DE-4909-87F2-56CE46DC5331}" srcOrd="0" destOrd="0" presId="urn:microsoft.com/office/officeart/2008/layout/HexagonCluster"/>
    <dgm:cxn modelId="{C53004C7-4D74-4D8C-AC58-97BE64135AC9}" type="presOf" srcId="{FC186CB7-1E4B-4EDD-9A03-4960F87D5B56}" destId="{3DFEAF15-65A2-4D55-BEDD-2413B7074CB5}" srcOrd="0" destOrd="0" presId="urn:microsoft.com/office/officeart/2008/layout/HexagonCluster"/>
    <dgm:cxn modelId="{7311C7B4-E4BF-473B-9169-1BB9DE914792}" srcId="{1BFBF352-DB9C-4292-A923-140836CC1B1E}" destId="{FC186CB7-1E4B-4EDD-9A03-4960F87D5B56}" srcOrd="8" destOrd="0" parTransId="{1BCBB619-E51B-431B-B771-A16DFA40F352}" sibTransId="{4ADD8FBD-CA1D-43EE-8107-EC2663890DCF}"/>
    <dgm:cxn modelId="{5B95F4EC-2A05-4A50-A68B-14F236F23432}" srcId="{1BFBF352-DB9C-4292-A923-140836CC1B1E}" destId="{6ECC102A-0115-42B2-A0B6-A0BC9F2A13FB}" srcOrd="2" destOrd="0" parTransId="{CBD5389D-717B-4823-BC60-3313A33D4C46}" sibTransId="{44FF9A6A-9E43-4637-BBCA-12254E67B56D}"/>
    <dgm:cxn modelId="{8B25DACF-B25C-4629-BEAF-0162761857AB}" type="presOf" srcId="{0740FC37-C4EB-41E6-9665-CBCAC534A47F}" destId="{31C6C542-ADBA-4215-ADD2-5F9BDA89A82A}" srcOrd="0" destOrd="0" presId="urn:microsoft.com/office/officeart/2008/layout/HexagonCluster"/>
    <dgm:cxn modelId="{DBB8572A-0996-4227-9448-95AE56E2867F}" srcId="{1BFBF352-DB9C-4292-A923-140836CC1B1E}" destId="{DEA0DB9F-307E-4E05-950C-208B2086CA0D}" srcOrd="5" destOrd="0" parTransId="{53AFD5C9-716A-408F-BEEC-4E2887C4C87D}" sibTransId="{AC78EFF6-19F7-4407-99D7-550E479DFD08}"/>
    <dgm:cxn modelId="{AC308383-890E-4806-B625-7A5B189C5395}" type="presOf" srcId="{26E4D754-448F-4B90-9563-493BCC4C7E53}" destId="{B64DAA5E-A9F1-484E-A29F-8F33ECECF6DF}" srcOrd="0" destOrd="0" presId="urn:microsoft.com/office/officeart/2008/layout/HexagonCluster"/>
    <dgm:cxn modelId="{7A2ACE32-F61E-4302-878B-3F94A0464C25}" type="presOf" srcId="{44FF9A6A-9E43-4637-BBCA-12254E67B56D}" destId="{96D3D84B-6C56-420C-99D3-01B3C856BF30}" srcOrd="0" destOrd="0" presId="urn:microsoft.com/office/officeart/2008/layout/HexagonCluster"/>
    <dgm:cxn modelId="{719E9629-E82E-42DD-AFFF-257640C51DB8}" type="presOf" srcId="{DEA0DB9F-307E-4E05-950C-208B2086CA0D}" destId="{22B65D3A-D95E-4200-A630-3149C6AD188E}" srcOrd="0" destOrd="0" presId="urn:microsoft.com/office/officeart/2008/layout/HexagonCluster"/>
    <dgm:cxn modelId="{25A2A2F1-1805-4BD0-8403-C9D92AA9CF02}" srcId="{1BFBF352-DB9C-4292-A923-140836CC1B1E}" destId="{88D50DA8-72AA-46C1-8B26-888BB62CF229}" srcOrd="4" destOrd="0" parTransId="{80175A46-70B8-4C70-B91A-4C6DBABBCC4B}" sibTransId="{F3E21008-31E9-4191-BBD8-FFED49C8060C}"/>
    <dgm:cxn modelId="{0372014F-6CBF-4273-BDE7-1C2E7C04BB0D}" type="presOf" srcId="{8ACBEFFF-09AE-4FBE-91A7-A9E5BF624F58}" destId="{3827C24B-A611-46E1-B2A6-0C7B91F64037}" srcOrd="0" destOrd="0" presId="urn:microsoft.com/office/officeart/2008/layout/HexagonCluster"/>
    <dgm:cxn modelId="{D4B2332D-9104-4A7D-879B-82A8BCF8CEDB}" type="presOf" srcId="{5FE3AFCB-D37F-4744-AB56-52FEDDF5C2C3}" destId="{910BB3A9-0684-4B89-810A-FEB6593697A7}" srcOrd="0" destOrd="0" presId="urn:microsoft.com/office/officeart/2008/layout/HexagonCluster"/>
    <dgm:cxn modelId="{0A459551-9975-4560-B105-35FA5F9E799F}" type="presOf" srcId="{73153588-F271-4D6D-A027-EF26A4424B60}" destId="{62C690B0-4485-45C7-8D05-1BECDC57F297}" srcOrd="0" destOrd="0" presId="urn:microsoft.com/office/officeart/2008/layout/HexagonCluster"/>
    <dgm:cxn modelId="{390D98D7-35F8-458F-963D-1790D9A610E5}" type="presParOf" srcId="{DB43268A-1915-4650-B1EE-702EEA6E6CBA}" destId="{BB46A6E1-77FE-48D9-8EB2-73C2E6A2D4E8}" srcOrd="0" destOrd="0" presId="urn:microsoft.com/office/officeart/2008/layout/HexagonCluster"/>
    <dgm:cxn modelId="{802A2004-8D7C-402E-B813-138F47117901}" type="presParOf" srcId="{BB46A6E1-77FE-48D9-8EB2-73C2E6A2D4E8}" destId="{5C5C7307-98E0-487B-BA9F-D1614F0EB6B3}" srcOrd="0" destOrd="0" presId="urn:microsoft.com/office/officeart/2008/layout/HexagonCluster"/>
    <dgm:cxn modelId="{59E6C220-83C4-4DB8-9394-34187FDE4837}" type="presParOf" srcId="{DB43268A-1915-4650-B1EE-702EEA6E6CBA}" destId="{B19E3363-128D-4908-9AD2-A9EBAF3EC50F}" srcOrd="1" destOrd="0" presId="urn:microsoft.com/office/officeart/2008/layout/HexagonCluster"/>
    <dgm:cxn modelId="{FDB3E3C7-E983-4957-B3DE-055A9768D460}" type="presParOf" srcId="{B19E3363-128D-4908-9AD2-A9EBAF3EC50F}" destId="{29FAD63D-4EBA-45F3-ADD4-61695030A145}" srcOrd="0" destOrd="0" presId="urn:microsoft.com/office/officeart/2008/layout/HexagonCluster"/>
    <dgm:cxn modelId="{02C444B7-545D-4302-B1B6-2236801C71AB}" type="presParOf" srcId="{DB43268A-1915-4650-B1EE-702EEA6E6CBA}" destId="{7761380E-5AFE-45B5-8A79-A378B718CAEA}" srcOrd="2" destOrd="0" presId="urn:microsoft.com/office/officeart/2008/layout/HexagonCluster"/>
    <dgm:cxn modelId="{8EF0A860-D339-4B20-95DF-09ED3EA306F1}" type="presParOf" srcId="{7761380E-5AFE-45B5-8A79-A378B718CAEA}" destId="{D17430B3-5B67-4788-978A-9FE1ED59A759}" srcOrd="0" destOrd="0" presId="urn:microsoft.com/office/officeart/2008/layout/HexagonCluster"/>
    <dgm:cxn modelId="{5542E284-0D89-47A7-AF4F-CC72CC144781}" type="presParOf" srcId="{DB43268A-1915-4650-B1EE-702EEA6E6CBA}" destId="{E7D05507-B5C8-4F74-9156-DF7134CB3E06}" srcOrd="3" destOrd="0" presId="urn:microsoft.com/office/officeart/2008/layout/HexagonCluster"/>
    <dgm:cxn modelId="{1BCAB61D-FA1F-41F2-BD10-1CB7B558E2DD}" type="presParOf" srcId="{E7D05507-B5C8-4F74-9156-DF7134CB3E06}" destId="{474B9E03-EFB4-45CB-8348-8FEC9D40B1FE}" srcOrd="0" destOrd="0" presId="urn:microsoft.com/office/officeart/2008/layout/HexagonCluster"/>
    <dgm:cxn modelId="{9EBBD11F-B8F2-478A-90DC-52D9298063AF}" type="presParOf" srcId="{DB43268A-1915-4650-B1EE-702EEA6E6CBA}" destId="{A918C3EC-B6BD-49ED-836A-3BBAFF299CE0}" srcOrd="4" destOrd="0" presId="urn:microsoft.com/office/officeart/2008/layout/HexagonCluster"/>
    <dgm:cxn modelId="{F333364E-10FB-4DCD-9277-588E99F93A4B}" type="presParOf" srcId="{A918C3EC-B6BD-49ED-836A-3BBAFF299CE0}" destId="{0A37703E-056D-41DB-9503-3A659A91E003}" srcOrd="0" destOrd="0" presId="urn:microsoft.com/office/officeart/2008/layout/HexagonCluster"/>
    <dgm:cxn modelId="{9D0DDA48-A21C-474D-9990-5DD82D0D83D7}" type="presParOf" srcId="{DB43268A-1915-4650-B1EE-702EEA6E6CBA}" destId="{2CFB6221-B6D2-4EF0-BC7A-2AC8F61059AC}" srcOrd="5" destOrd="0" presId="urn:microsoft.com/office/officeart/2008/layout/HexagonCluster"/>
    <dgm:cxn modelId="{8F2F6B3B-7954-4E2D-9233-EA140BBB960B}" type="presParOf" srcId="{2CFB6221-B6D2-4EF0-BC7A-2AC8F61059AC}" destId="{F0B83FB4-96DC-477D-A15A-3223612DA34F}" srcOrd="0" destOrd="0" presId="urn:microsoft.com/office/officeart/2008/layout/HexagonCluster"/>
    <dgm:cxn modelId="{A2FB0ED9-4FF7-4C21-9F78-81AF8AE71648}" type="presParOf" srcId="{DB43268A-1915-4650-B1EE-702EEA6E6CBA}" destId="{76D30337-3177-4614-B8E5-22677CB5ABC7}" srcOrd="6" destOrd="0" presId="urn:microsoft.com/office/officeart/2008/layout/HexagonCluster"/>
    <dgm:cxn modelId="{4EB6BA7B-A1E6-4CE8-BD7D-C1327C5E168A}" type="presParOf" srcId="{76D30337-3177-4614-B8E5-22677CB5ABC7}" destId="{62C690B0-4485-45C7-8D05-1BECDC57F297}" srcOrd="0" destOrd="0" presId="urn:microsoft.com/office/officeart/2008/layout/HexagonCluster"/>
    <dgm:cxn modelId="{25D76CCE-B1ED-4C7C-8259-4549AB04A973}" type="presParOf" srcId="{DB43268A-1915-4650-B1EE-702EEA6E6CBA}" destId="{AF882737-B04C-4051-89F9-633DCC866932}" srcOrd="7" destOrd="0" presId="urn:microsoft.com/office/officeart/2008/layout/HexagonCluster"/>
    <dgm:cxn modelId="{8045D04C-2107-4EEB-ABBE-A0A9EB627218}" type="presParOf" srcId="{AF882737-B04C-4051-89F9-633DCC866932}" destId="{41E38FA1-B850-4EC1-80C4-FA228683C8BE}" srcOrd="0" destOrd="0" presId="urn:microsoft.com/office/officeart/2008/layout/HexagonCluster"/>
    <dgm:cxn modelId="{C47DFEE2-C77F-49CA-89F6-4CF9576D80BC}" type="presParOf" srcId="{DB43268A-1915-4650-B1EE-702EEA6E6CBA}" destId="{64A2E0A4-9C66-474C-BE7D-22E8AEA13A49}" srcOrd="8" destOrd="0" presId="urn:microsoft.com/office/officeart/2008/layout/HexagonCluster"/>
    <dgm:cxn modelId="{745BE729-C424-4ED5-99E0-D78A3070009B}" type="presParOf" srcId="{64A2E0A4-9C66-474C-BE7D-22E8AEA13A49}" destId="{5A5099FA-A7DE-4909-87F2-56CE46DC5331}" srcOrd="0" destOrd="0" presId="urn:microsoft.com/office/officeart/2008/layout/HexagonCluster"/>
    <dgm:cxn modelId="{190CAB2F-EB05-43F3-90BD-A6DE46F1AC7A}" type="presParOf" srcId="{DB43268A-1915-4650-B1EE-702EEA6E6CBA}" destId="{11350DDF-37DC-4ABD-889E-6BB916084B7D}" srcOrd="9" destOrd="0" presId="urn:microsoft.com/office/officeart/2008/layout/HexagonCluster"/>
    <dgm:cxn modelId="{DE68B603-7B55-4EC4-AEC9-B2822F75E6CD}" type="presParOf" srcId="{11350DDF-37DC-4ABD-889E-6BB916084B7D}" destId="{1ECF6D60-805D-4BCC-A552-275BCA47D7C7}" srcOrd="0" destOrd="0" presId="urn:microsoft.com/office/officeart/2008/layout/HexagonCluster"/>
    <dgm:cxn modelId="{3DCF7481-14CA-4D50-AFA3-59880CD51353}" type="presParOf" srcId="{DB43268A-1915-4650-B1EE-702EEA6E6CBA}" destId="{55F63E09-D3B4-43C2-84CD-A49FD9E2CB5C}" srcOrd="10" destOrd="0" presId="urn:microsoft.com/office/officeart/2008/layout/HexagonCluster"/>
    <dgm:cxn modelId="{292E602A-9D50-4AF1-B87A-19C6E15B9055}" type="presParOf" srcId="{55F63E09-D3B4-43C2-84CD-A49FD9E2CB5C}" destId="{96D3D84B-6C56-420C-99D3-01B3C856BF30}" srcOrd="0" destOrd="0" presId="urn:microsoft.com/office/officeart/2008/layout/HexagonCluster"/>
    <dgm:cxn modelId="{1C166FEB-A91A-44F2-B2A4-43B7A4AFFAEE}" type="presParOf" srcId="{DB43268A-1915-4650-B1EE-702EEA6E6CBA}" destId="{F1C4071D-2C22-4080-8249-A7CDEB4A2939}" srcOrd="11" destOrd="0" presId="urn:microsoft.com/office/officeart/2008/layout/HexagonCluster"/>
    <dgm:cxn modelId="{2194C950-DA66-4262-B063-422D93B43381}" type="presParOf" srcId="{F1C4071D-2C22-4080-8249-A7CDEB4A2939}" destId="{110B883A-7940-43F6-80E4-300B329B1EE4}" srcOrd="0" destOrd="0" presId="urn:microsoft.com/office/officeart/2008/layout/HexagonCluster"/>
    <dgm:cxn modelId="{2F9AF1AC-E6FA-4B6A-8B0E-A202AF9FC0B4}" type="presParOf" srcId="{DB43268A-1915-4650-B1EE-702EEA6E6CBA}" destId="{38CBAA82-0693-4637-A8A5-CD37FFEF5351}" srcOrd="12" destOrd="0" presId="urn:microsoft.com/office/officeart/2008/layout/HexagonCluster"/>
    <dgm:cxn modelId="{68268439-D94E-42D1-91D3-B8189A8CE0DF}" type="presParOf" srcId="{38CBAA82-0693-4637-A8A5-CD37FFEF5351}" destId="{D882CA9C-9BDB-4BF6-B440-AAF3140186FC}" srcOrd="0" destOrd="0" presId="urn:microsoft.com/office/officeart/2008/layout/HexagonCluster"/>
    <dgm:cxn modelId="{087E4739-DFE5-45EB-A844-22E73DE26825}" type="presParOf" srcId="{DB43268A-1915-4650-B1EE-702EEA6E6CBA}" destId="{CAA4F784-4692-4712-AD7E-8435571CD3F5}" srcOrd="13" destOrd="0" presId="urn:microsoft.com/office/officeart/2008/layout/HexagonCluster"/>
    <dgm:cxn modelId="{22AC9599-83FB-4A8B-A7F3-BA1C83D758A0}" type="presParOf" srcId="{CAA4F784-4692-4712-AD7E-8435571CD3F5}" destId="{2F051260-E96D-4A06-A8C3-41A723DC3FCC}" srcOrd="0" destOrd="0" presId="urn:microsoft.com/office/officeart/2008/layout/HexagonCluster"/>
    <dgm:cxn modelId="{100B2BC9-F2DD-4483-A7BA-84A476FCB37A}" type="presParOf" srcId="{DB43268A-1915-4650-B1EE-702EEA6E6CBA}" destId="{9E094611-D3CA-4B1D-AC71-0DE770A2511B}" srcOrd="14" destOrd="0" presId="urn:microsoft.com/office/officeart/2008/layout/HexagonCluster"/>
    <dgm:cxn modelId="{33226DB2-53AA-4F9B-91AD-34B2C862CD8E}" type="presParOf" srcId="{9E094611-D3CA-4B1D-AC71-0DE770A2511B}" destId="{3B38B353-19B4-48FF-8200-06AC44759761}" srcOrd="0" destOrd="0" presId="urn:microsoft.com/office/officeart/2008/layout/HexagonCluster"/>
    <dgm:cxn modelId="{14081C0B-8709-4E62-A7A9-998C3F0CEB6F}" type="presParOf" srcId="{DB43268A-1915-4650-B1EE-702EEA6E6CBA}" destId="{488FBE21-C8B5-487E-9A92-A63A9A9FDCB4}" srcOrd="15" destOrd="0" presId="urn:microsoft.com/office/officeart/2008/layout/HexagonCluster"/>
    <dgm:cxn modelId="{0F822931-5807-473F-A2DC-6CBDBA01BF35}" type="presParOf" srcId="{488FBE21-C8B5-487E-9A92-A63A9A9FDCB4}" destId="{2EF1AF0E-FFCD-4776-B920-8B2276146C13}" srcOrd="0" destOrd="0" presId="urn:microsoft.com/office/officeart/2008/layout/HexagonCluster"/>
    <dgm:cxn modelId="{91BCC062-64E4-4585-BA20-9A63EC2A1F8E}" type="presParOf" srcId="{DB43268A-1915-4650-B1EE-702EEA6E6CBA}" destId="{178E8DCA-F6BA-40FC-8846-5429D8CFE7ED}" srcOrd="16" destOrd="0" presId="urn:microsoft.com/office/officeart/2008/layout/HexagonCluster"/>
    <dgm:cxn modelId="{A78EE57F-E02B-4F7C-A2E9-000A5C9F71FC}" type="presParOf" srcId="{178E8DCA-F6BA-40FC-8846-5429D8CFE7ED}" destId="{0BA15FAB-BCB9-4596-AF02-6DD8FB479D6E}" srcOrd="0" destOrd="0" presId="urn:microsoft.com/office/officeart/2008/layout/HexagonCluster"/>
    <dgm:cxn modelId="{2BFAA8E4-9B2E-4545-946E-00217824A81E}" type="presParOf" srcId="{DB43268A-1915-4650-B1EE-702EEA6E6CBA}" destId="{662C7F6D-AF5C-40D3-823C-F0B28CDE9BA5}" srcOrd="17" destOrd="0" presId="urn:microsoft.com/office/officeart/2008/layout/HexagonCluster"/>
    <dgm:cxn modelId="{3C5A5AD9-8777-4224-8105-4CF7B90E8F39}" type="presParOf" srcId="{662C7F6D-AF5C-40D3-823C-F0B28CDE9BA5}" destId="{9EDC0EDF-0029-4DEF-9F18-87D11D0DAC10}" srcOrd="0" destOrd="0" presId="urn:microsoft.com/office/officeart/2008/layout/HexagonCluster"/>
    <dgm:cxn modelId="{304626EB-EBCA-4B80-90C9-3DDD6F20E9E2}" type="presParOf" srcId="{DB43268A-1915-4650-B1EE-702EEA6E6CBA}" destId="{40661696-7E43-4923-A538-A03FE3334A3A}" srcOrd="18" destOrd="0" presId="urn:microsoft.com/office/officeart/2008/layout/HexagonCluster"/>
    <dgm:cxn modelId="{94BE404C-7441-4121-9E78-DA644400F8FC}" type="presParOf" srcId="{40661696-7E43-4923-A538-A03FE3334A3A}" destId="{534F90E3-D7C3-4466-A47B-3C862FE7FD30}" srcOrd="0" destOrd="0" presId="urn:microsoft.com/office/officeart/2008/layout/HexagonCluster"/>
    <dgm:cxn modelId="{BD325407-B5D1-4BFA-A285-D551318AAB5E}" type="presParOf" srcId="{DB43268A-1915-4650-B1EE-702EEA6E6CBA}" destId="{6748D837-5B4C-47FC-AC42-F05A3888A1AD}" srcOrd="19" destOrd="0" presId="urn:microsoft.com/office/officeart/2008/layout/HexagonCluster"/>
    <dgm:cxn modelId="{0F730752-7DCA-4B54-9110-A916AB39CF72}" type="presParOf" srcId="{6748D837-5B4C-47FC-AC42-F05A3888A1AD}" destId="{F3EBA6C8-1175-4805-9F72-BF02270950F4}" srcOrd="0" destOrd="0" presId="urn:microsoft.com/office/officeart/2008/layout/HexagonCluster"/>
    <dgm:cxn modelId="{FA3DA101-B8F5-4688-87F0-5732AF174947}" type="presParOf" srcId="{DB43268A-1915-4650-B1EE-702EEA6E6CBA}" destId="{CDB896A0-A698-409A-8D82-E5E4CCD9E42B}" srcOrd="20" destOrd="0" presId="urn:microsoft.com/office/officeart/2008/layout/HexagonCluster"/>
    <dgm:cxn modelId="{9B1F1CE0-D4B6-40B2-80AA-DB24F3CF4698}" type="presParOf" srcId="{CDB896A0-A698-409A-8D82-E5E4CCD9E42B}" destId="{22B65D3A-D95E-4200-A630-3149C6AD188E}" srcOrd="0" destOrd="0" presId="urn:microsoft.com/office/officeart/2008/layout/HexagonCluster"/>
    <dgm:cxn modelId="{D2E13CDA-3A48-462A-AE3A-B6E6DF1188ED}" type="presParOf" srcId="{DB43268A-1915-4650-B1EE-702EEA6E6CBA}" destId="{776C1A76-7944-48B8-A88A-19E629E6A39E}" srcOrd="21" destOrd="0" presId="urn:microsoft.com/office/officeart/2008/layout/HexagonCluster"/>
    <dgm:cxn modelId="{AD85C4BB-629D-49E1-837F-3A7AB419B138}" type="presParOf" srcId="{776C1A76-7944-48B8-A88A-19E629E6A39E}" destId="{DDE158DC-47BF-434F-96CB-A65FC4E36900}" srcOrd="0" destOrd="0" presId="urn:microsoft.com/office/officeart/2008/layout/HexagonCluster"/>
    <dgm:cxn modelId="{9B07DEE8-6E99-44EC-8E3E-48D647908295}" type="presParOf" srcId="{DB43268A-1915-4650-B1EE-702EEA6E6CBA}" destId="{6BD7ABCC-E5B8-4F9C-887F-10583F0EE904}" srcOrd="22" destOrd="0" presId="urn:microsoft.com/office/officeart/2008/layout/HexagonCluster"/>
    <dgm:cxn modelId="{7B28FC59-095F-4F6E-88D8-B0AE008FDEE6}" type="presParOf" srcId="{6BD7ABCC-E5B8-4F9C-887F-10583F0EE904}" destId="{BBF44691-A527-4CC1-A5F0-1AAEAFCB22EF}" srcOrd="0" destOrd="0" presId="urn:microsoft.com/office/officeart/2008/layout/HexagonCluster"/>
    <dgm:cxn modelId="{8548B18A-522F-4184-9DB0-74609EF16B61}" type="presParOf" srcId="{DB43268A-1915-4650-B1EE-702EEA6E6CBA}" destId="{9F3DBD3F-3730-4A67-8DE9-91C14196D175}" srcOrd="23" destOrd="0" presId="urn:microsoft.com/office/officeart/2008/layout/HexagonCluster"/>
    <dgm:cxn modelId="{FB58EE44-91BF-4EBC-AE0B-E6D5DEDD8C75}" type="presParOf" srcId="{9F3DBD3F-3730-4A67-8DE9-91C14196D175}" destId="{F197A56C-C2EA-415D-B8F3-536D9873AC02}" srcOrd="0" destOrd="0" presId="urn:microsoft.com/office/officeart/2008/layout/HexagonCluster"/>
    <dgm:cxn modelId="{E2592477-EA82-4AC9-9347-2C45843F38A5}" type="presParOf" srcId="{DB43268A-1915-4650-B1EE-702EEA6E6CBA}" destId="{6096C4C8-F694-4E82-BDB6-F9CE4830A4AB}" srcOrd="24" destOrd="0" presId="urn:microsoft.com/office/officeart/2008/layout/HexagonCluster"/>
    <dgm:cxn modelId="{2F0A9ADE-ABC4-43CD-A029-2B248F1C9104}" type="presParOf" srcId="{6096C4C8-F694-4E82-BDB6-F9CE4830A4AB}" destId="{910BB3A9-0684-4B89-810A-FEB6593697A7}" srcOrd="0" destOrd="0" presId="urn:microsoft.com/office/officeart/2008/layout/HexagonCluster"/>
    <dgm:cxn modelId="{5B35F615-AF10-472A-925E-E571484BDA36}" type="presParOf" srcId="{DB43268A-1915-4650-B1EE-702EEA6E6CBA}" destId="{BE98F7FA-A45B-490C-BD9C-8DC629AA068C}" srcOrd="25" destOrd="0" presId="urn:microsoft.com/office/officeart/2008/layout/HexagonCluster"/>
    <dgm:cxn modelId="{06140114-59C9-4D4D-82C3-5D1135F9BEC3}" type="presParOf" srcId="{BE98F7FA-A45B-490C-BD9C-8DC629AA068C}" destId="{351C2DF2-2663-4AEF-90C8-6CD88FFC237F}" srcOrd="0" destOrd="0" presId="urn:microsoft.com/office/officeart/2008/layout/HexagonCluster"/>
    <dgm:cxn modelId="{27CBEB69-897A-4A8C-B00C-5EFB0F4D6C87}" type="presParOf" srcId="{DB43268A-1915-4650-B1EE-702EEA6E6CBA}" destId="{2A47F38D-7D90-4A7C-B4CF-C94A0F796167}" srcOrd="26" destOrd="0" presId="urn:microsoft.com/office/officeart/2008/layout/HexagonCluster"/>
    <dgm:cxn modelId="{DA86EDF4-8AC3-4C8E-B577-01DD6DDAAEA6}" type="presParOf" srcId="{2A47F38D-7D90-4A7C-B4CF-C94A0F796167}" destId="{D7B2AB00-B731-4DB3-89B6-198D2BE9CC61}" srcOrd="0" destOrd="0" presId="urn:microsoft.com/office/officeart/2008/layout/HexagonCluster"/>
    <dgm:cxn modelId="{11EAC0B3-860D-4619-9B35-AD4AB63851D0}" type="presParOf" srcId="{DB43268A-1915-4650-B1EE-702EEA6E6CBA}" destId="{31E67D32-0A6E-4FA9-9B2E-761E551F4645}" srcOrd="27" destOrd="0" presId="urn:microsoft.com/office/officeart/2008/layout/HexagonCluster"/>
    <dgm:cxn modelId="{D6842E79-6712-477A-ADA1-50B4C899D161}" type="presParOf" srcId="{31E67D32-0A6E-4FA9-9B2E-761E551F4645}" destId="{51A07044-85D0-42C8-BE08-4A18097691CB}" srcOrd="0" destOrd="0" presId="urn:microsoft.com/office/officeart/2008/layout/HexagonCluster"/>
    <dgm:cxn modelId="{9B26CD3D-4FC2-4178-86D4-ABBFB2720E4D}" type="presParOf" srcId="{DB43268A-1915-4650-B1EE-702EEA6E6CBA}" destId="{5A2535CC-DA04-4256-9EE4-2CDEB50EFB84}" srcOrd="28" destOrd="0" presId="urn:microsoft.com/office/officeart/2008/layout/HexagonCluster"/>
    <dgm:cxn modelId="{97481DD9-7921-41E8-A99C-07B7E19C373D}" type="presParOf" srcId="{5A2535CC-DA04-4256-9EE4-2CDEB50EFB84}" destId="{B64DAA5E-A9F1-484E-A29F-8F33ECECF6DF}" srcOrd="0" destOrd="0" presId="urn:microsoft.com/office/officeart/2008/layout/HexagonCluster"/>
    <dgm:cxn modelId="{A08F2638-D43A-4D90-BD8E-7AAB207A346D}" type="presParOf" srcId="{DB43268A-1915-4650-B1EE-702EEA6E6CBA}" destId="{4123C6D2-8217-4490-B7A1-3CAF9E248196}" srcOrd="29" destOrd="0" presId="urn:microsoft.com/office/officeart/2008/layout/HexagonCluster"/>
    <dgm:cxn modelId="{1E0B0764-B5CB-438F-95DE-D011588FC0D9}" type="presParOf" srcId="{4123C6D2-8217-4490-B7A1-3CAF9E248196}" destId="{27491A4B-37F6-411F-88E4-28D6201AFFA3}" srcOrd="0" destOrd="0" presId="urn:microsoft.com/office/officeart/2008/layout/HexagonCluster"/>
    <dgm:cxn modelId="{71012AD5-FA44-415C-941C-8371F09BDBF6}" type="presParOf" srcId="{DB43268A-1915-4650-B1EE-702EEA6E6CBA}" destId="{64A6CF58-0E1A-4BF2-ACDE-FD3429884DDB}" srcOrd="30" destOrd="0" presId="urn:microsoft.com/office/officeart/2008/layout/HexagonCluster"/>
    <dgm:cxn modelId="{6B9E62E5-FB6E-4CE2-BE2F-A825B481F60C}" type="presParOf" srcId="{64A6CF58-0E1A-4BF2-ACDE-FD3429884DDB}" destId="{BA4F907E-3CB8-4850-9072-ED47A0F7888B}" srcOrd="0" destOrd="0" presId="urn:microsoft.com/office/officeart/2008/layout/HexagonCluster"/>
    <dgm:cxn modelId="{EE4B2763-8D42-452F-8868-92A7947B12C5}" type="presParOf" srcId="{DB43268A-1915-4650-B1EE-702EEA6E6CBA}" destId="{96E0E14B-E718-4AD3-8F5D-71BE6556684F}" srcOrd="31" destOrd="0" presId="urn:microsoft.com/office/officeart/2008/layout/HexagonCluster"/>
    <dgm:cxn modelId="{F20DE63F-1095-4D29-8280-540979FE44EC}" type="presParOf" srcId="{96E0E14B-E718-4AD3-8F5D-71BE6556684F}" destId="{32F77F43-B5EB-4160-9B46-6F279442D601}" srcOrd="0" destOrd="0" presId="urn:microsoft.com/office/officeart/2008/layout/HexagonCluster"/>
    <dgm:cxn modelId="{50F52AC0-4290-4A8B-93F0-A6F4BEB720D9}" type="presParOf" srcId="{DB43268A-1915-4650-B1EE-702EEA6E6CBA}" destId="{5DAA3BA2-8E18-468F-AEA1-BB4517019F25}" srcOrd="32" destOrd="0" presId="urn:microsoft.com/office/officeart/2008/layout/HexagonCluster"/>
    <dgm:cxn modelId="{0BD61ECD-270E-4651-8430-40C61DD5542A}" type="presParOf" srcId="{5DAA3BA2-8E18-468F-AEA1-BB4517019F25}" destId="{3DFEAF15-65A2-4D55-BEDD-2413B7074CB5}" srcOrd="0" destOrd="0" presId="urn:microsoft.com/office/officeart/2008/layout/HexagonCluster"/>
    <dgm:cxn modelId="{0B498B45-08FE-4F39-B043-B3815219D4DA}" type="presParOf" srcId="{DB43268A-1915-4650-B1EE-702EEA6E6CBA}" destId="{29B02F39-F649-4D1C-9A31-7C4632DE370A}" srcOrd="33" destOrd="0" presId="urn:microsoft.com/office/officeart/2008/layout/HexagonCluster"/>
    <dgm:cxn modelId="{685B7743-5C75-4DC1-8C00-E85235AF2656}" type="presParOf" srcId="{29B02F39-F649-4D1C-9A31-7C4632DE370A}" destId="{C50FC2A0-45BD-43A1-92D5-462C2FC42DC3}" srcOrd="0" destOrd="0" presId="urn:microsoft.com/office/officeart/2008/layout/HexagonCluster"/>
    <dgm:cxn modelId="{5E6369D6-D474-4AF6-BE7B-F4522B17DB41}" type="presParOf" srcId="{DB43268A-1915-4650-B1EE-702EEA6E6CBA}" destId="{A51E0F75-48E1-4F70-BB47-6CDB60A7D88F}" srcOrd="34" destOrd="0" presId="urn:microsoft.com/office/officeart/2008/layout/HexagonCluster"/>
    <dgm:cxn modelId="{897F520D-D6BE-461A-AA13-14E3A53B2F2C}" type="presParOf" srcId="{A51E0F75-48E1-4F70-BB47-6CDB60A7D88F}" destId="{4B12997E-F51E-4C8B-BA30-AEF34B611B41}" srcOrd="0" destOrd="0" presId="urn:microsoft.com/office/officeart/2008/layout/HexagonCluster"/>
    <dgm:cxn modelId="{7D6D4805-5B1D-4E50-B966-468B9098B3F2}" type="presParOf" srcId="{DB43268A-1915-4650-B1EE-702EEA6E6CBA}" destId="{D1B447AB-F550-4273-944A-336BCC52EFEA}" srcOrd="35" destOrd="0" presId="urn:microsoft.com/office/officeart/2008/layout/HexagonCluster"/>
    <dgm:cxn modelId="{71725F4A-54BC-4445-95A7-194FEE9A66BC}" type="presParOf" srcId="{D1B447AB-F550-4273-944A-336BCC52EFEA}" destId="{A940421A-0C17-40FF-A65B-CA34378BA3D1}" srcOrd="0" destOrd="0" presId="urn:microsoft.com/office/officeart/2008/layout/HexagonCluster"/>
    <dgm:cxn modelId="{C7F930F7-1200-4A84-A122-44DA49A29BCC}" type="presParOf" srcId="{DB43268A-1915-4650-B1EE-702EEA6E6CBA}" destId="{650311AA-C929-4453-9C9B-33C956A2D6DE}" srcOrd="36" destOrd="0" presId="urn:microsoft.com/office/officeart/2008/layout/HexagonCluster"/>
    <dgm:cxn modelId="{076BD643-9D07-44B4-B693-1B219A10CE89}" type="presParOf" srcId="{650311AA-C929-4453-9C9B-33C956A2D6DE}" destId="{31C6C542-ADBA-4215-ADD2-5F9BDA89A82A}" srcOrd="0" destOrd="0" presId="urn:microsoft.com/office/officeart/2008/layout/HexagonCluster"/>
    <dgm:cxn modelId="{5F341F58-FFE4-4A20-8567-95E64F986F74}" type="presParOf" srcId="{DB43268A-1915-4650-B1EE-702EEA6E6CBA}" destId="{CC997F86-60DE-440A-9F44-5D2CD119B597}" srcOrd="37" destOrd="0" presId="urn:microsoft.com/office/officeart/2008/layout/HexagonCluster"/>
    <dgm:cxn modelId="{2C239D58-AFCD-4277-AB17-2984538F7682}" type="presParOf" srcId="{CC997F86-60DE-440A-9F44-5D2CD119B597}" destId="{580D587E-4D75-4FD4-B40C-3F6E29935E70}" srcOrd="0" destOrd="0" presId="urn:microsoft.com/office/officeart/2008/layout/HexagonCluster"/>
    <dgm:cxn modelId="{A3FECE3E-459D-4D56-8F47-31A154B3A005}" type="presParOf" srcId="{DB43268A-1915-4650-B1EE-702EEA6E6CBA}" destId="{C7A5C1CE-B672-45B8-B119-B23B50317B3F}" srcOrd="38" destOrd="0" presId="urn:microsoft.com/office/officeart/2008/layout/HexagonCluster"/>
    <dgm:cxn modelId="{685AF0BD-226C-4EA1-8723-A5E04F142084}" type="presParOf" srcId="{C7A5C1CE-B672-45B8-B119-B23B50317B3F}" destId="{3827C24B-A611-46E1-B2A6-0C7B91F64037}" srcOrd="0" destOrd="0" presId="urn:microsoft.com/office/officeart/2008/layout/HexagonCluster"/>
    <dgm:cxn modelId="{D58A4CED-6E5C-4A46-BD9B-0A1A7996AD3B}" type="presParOf" srcId="{DB43268A-1915-4650-B1EE-702EEA6E6CBA}" destId="{87549C9A-D0C9-405C-8B95-628A401A9F57}" srcOrd="39" destOrd="0" presId="urn:microsoft.com/office/officeart/2008/layout/HexagonCluster"/>
    <dgm:cxn modelId="{2B5DE73E-8A06-4272-AEAD-AAB4794EB0D8}" type="presParOf" srcId="{87549C9A-D0C9-405C-8B95-628A401A9F57}" destId="{DB738FE4-D8A1-4653-8D38-09A4FD9DC646}" srcOrd="0" destOrd="0" presId="urn:microsoft.com/office/officeart/2008/layout/HexagonCluster"/>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575EAA31-688C-4B3C-B35A-BF23A6DB2243}" type="doc">
      <dgm:prSet loTypeId="urn:microsoft.com/office/officeart/2005/8/layout/funnel1" loCatId="process" qsTypeId="urn:microsoft.com/office/officeart/2005/8/quickstyle/3d4" qsCatId="3D" csTypeId="urn:microsoft.com/office/officeart/2005/8/colors/colorful1" csCatId="colorful" phldr="1"/>
      <dgm:spPr/>
      <dgm:t>
        <a:bodyPr/>
        <a:lstStyle/>
        <a:p>
          <a:endParaRPr lang="es-AR"/>
        </a:p>
      </dgm:t>
    </dgm:pt>
    <dgm:pt modelId="{714F9188-B2F8-4B9C-BB40-C79C1E1808AA}">
      <dgm:prSet phldrT="[Texto]" custT="1"/>
      <dgm:spPr/>
      <dgm:t>
        <a:bodyPr/>
        <a:lstStyle/>
        <a:p>
          <a:r>
            <a:rPr lang="es-AR" sz="2000" dirty="0"/>
            <a:t>Tarjeta</a:t>
          </a:r>
        </a:p>
      </dgm:t>
    </dgm:pt>
    <dgm:pt modelId="{1B27D2A9-6ABD-4986-97B4-0828C7769ABB}" type="parTrans" cxnId="{2693B031-E67C-45D0-9D9A-5ECD5F5B2F94}">
      <dgm:prSet/>
      <dgm:spPr/>
      <dgm:t>
        <a:bodyPr/>
        <a:lstStyle/>
        <a:p>
          <a:endParaRPr lang="es-AR" sz="3200"/>
        </a:p>
      </dgm:t>
    </dgm:pt>
    <dgm:pt modelId="{03205E1B-AFFA-4525-8C33-16C07AB085D6}" type="sibTrans" cxnId="{2693B031-E67C-45D0-9D9A-5ECD5F5B2F94}">
      <dgm:prSet/>
      <dgm:spPr/>
      <dgm:t>
        <a:bodyPr/>
        <a:lstStyle/>
        <a:p>
          <a:endParaRPr lang="es-AR" sz="3200"/>
        </a:p>
      </dgm:t>
    </dgm:pt>
    <dgm:pt modelId="{2C3D3549-4B2E-4C7F-BEA2-3DEE9DED56EE}">
      <dgm:prSet phldrT="[Texto]" custT="1"/>
      <dgm:spPr/>
      <dgm:t>
        <a:bodyPr/>
        <a:lstStyle/>
        <a:p>
          <a:r>
            <a:rPr lang="es-AR" sz="1800" dirty="0"/>
            <a:t>Conversación</a:t>
          </a:r>
        </a:p>
      </dgm:t>
    </dgm:pt>
    <dgm:pt modelId="{4596A702-A339-429D-8593-2BC9B8756FC8}" type="parTrans" cxnId="{EA1855A0-5BD8-4196-8850-0B32C0CFA97A}">
      <dgm:prSet/>
      <dgm:spPr/>
      <dgm:t>
        <a:bodyPr/>
        <a:lstStyle/>
        <a:p>
          <a:endParaRPr lang="es-AR" sz="3200"/>
        </a:p>
      </dgm:t>
    </dgm:pt>
    <dgm:pt modelId="{71F1828A-219D-4AB5-8FDE-A2676CC81DE2}" type="sibTrans" cxnId="{EA1855A0-5BD8-4196-8850-0B32C0CFA97A}">
      <dgm:prSet/>
      <dgm:spPr/>
      <dgm:t>
        <a:bodyPr/>
        <a:lstStyle/>
        <a:p>
          <a:endParaRPr lang="es-AR" sz="3200"/>
        </a:p>
      </dgm:t>
    </dgm:pt>
    <dgm:pt modelId="{E6DAF5B4-23C6-4CCA-B6FF-2F13A5C7D4EC}">
      <dgm:prSet phldrT="[Texto]" custT="1"/>
      <dgm:spPr/>
      <dgm:t>
        <a:bodyPr/>
        <a:lstStyle/>
        <a:p>
          <a:r>
            <a:rPr lang="es-AR" sz="1800" dirty="0"/>
            <a:t>Confirmación</a:t>
          </a:r>
        </a:p>
      </dgm:t>
    </dgm:pt>
    <dgm:pt modelId="{80ACCF15-F4E0-4431-BB96-768DF6DE1B66}" type="parTrans" cxnId="{550D100B-BD1B-4276-9E12-0B3B4066E4BE}">
      <dgm:prSet/>
      <dgm:spPr/>
      <dgm:t>
        <a:bodyPr/>
        <a:lstStyle/>
        <a:p>
          <a:endParaRPr lang="es-AR" sz="3200"/>
        </a:p>
      </dgm:t>
    </dgm:pt>
    <dgm:pt modelId="{B74315E2-8D83-41A9-8A61-977BB92BA7F3}" type="sibTrans" cxnId="{550D100B-BD1B-4276-9E12-0B3B4066E4BE}">
      <dgm:prSet/>
      <dgm:spPr/>
      <dgm:t>
        <a:bodyPr/>
        <a:lstStyle/>
        <a:p>
          <a:endParaRPr lang="es-AR" sz="3200"/>
        </a:p>
      </dgm:t>
    </dgm:pt>
    <dgm:pt modelId="{67704765-CDE5-4F61-A551-173682243CEC}">
      <dgm:prSet phldrT="[Texto]" custT="1"/>
      <dgm:spPr/>
      <dgm:t>
        <a:bodyPr/>
        <a:lstStyle/>
        <a:p>
          <a:r>
            <a:rPr lang="es-AR" sz="4000" dirty="0"/>
            <a:t>User Story</a:t>
          </a:r>
        </a:p>
      </dgm:t>
    </dgm:pt>
    <dgm:pt modelId="{CD821A54-0116-4BEC-A508-9ADA6493FE67}" type="parTrans" cxnId="{0A44E72C-E6FB-4062-BD19-02DC6C71BD84}">
      <dgm:prSet/>
      <dgm:spPr/>
      <dgm:t>
        <a:bodyPr/>
        <a:lstStyle/>
        <a:p>
          <a:endParaRPr lang="es-AR" sz="3200"/>
        </a:p>
      </dgm:t>
    </dgm:pt>
    <dgm:pt modelId="{FA73AD14-E4AC-4370-A454-808418AD8872}" type="sibTrans" cxnId="{0A44E72C-E6FB-4062-BD19-02DC6C71BD84}">
      <dgm:prSet/>
      <dgm:spPr/>
      <dgm:t>
        <a:bodyPr/>
        <a:lstStyle/>
        <a:p>
          <a:endParaRPr lang="es-AR" sz="3200"/>
        </a:p>
      </dgm:t>
    </dgm:pt>
    <dgm:pt modelId="{3429E46B-137F-4FA8-B083-E7F8BA8D1C84}" type="pres">
      <dgm:prSet presAssocID="{575EAA31-688C-4B3C-B35A-BF23A6DB2243}" presName="Name0" presStyleCnt="0">
        <dgm:presLayoutVars>
          <dgm:chMax val="4"/>
          <dgm:resizeHandles val="exact"/>
        </dgm:presLayoutVars>
      </dgm:prSet>
      <dgm:spPr/>
    </dgm:pt>
    <dgm:pt modelId="{464A38F9-04CC-4B26-9793-1D8E6FDC6756}" type="pres">
      <dgm:prSet presAssocID="{575EAA31-688C-4B3C-B35A-BF23A6DB2243}" presName="ellipse" presStyleLbl="trBgShp" presStyleIdx="0" presStyleCnt="1"/>
      <dgm:spPr/>
    </dgm:pt>
    <dgm:pt modelId="{C8CCDD8A-5EEB-49A7-AC2A-206C6A4351D7}" type="pres">
      <dgm:prSet presAssocID="{575EAA31-688C-4B3C-B35A-BF23A6DB2243}" presName="arrow1" presStyleLbl="fgShp" presStyleIdx="0" presStyleCnt="1" custLinFactNeighborX="-6584" custLinFactNeighborY="35994"/>
      <dgm:spPr/>
    </dgm:pt>
    <dgm:pt modelId="{B5A7F272-9766-4BA1-B1C5-60E7833998BA}" type="pres">
      <dgm:prSet presAssocID="{575EAA31-688C-4B3C-B35A-BF23A6DB2243}" presName="rectangle" presStyleLbl="revTx" presStyleIdx="0" presStyleCnt="1" custLinFactNeighborY="1371">
        <dgm:presLayoutVars>
          <dgm:bulletEnabled val="1"/>
        </dgm:presLayoutVars>
      </dgm:prSet>
      <dgm:spPr/>
    </dgm:pt>
    <dgm:pt modelId="{185E7FD4-AEEE-4E59-AABB-41897C252757}" type="pres">
      <dgm:prSet presAssocID="{2C3D3549-4B2E-4C7F-BEA2-3DEE9DED56EE}" presName="item1" presStyleLbl="node1" presStyleIdx="0" presStyleCnt="3" custScaleX="143689" custScaleY="127992">
        <dgm:presLayoutVars>
          <dgm:bulletEnabled val="1"/>
        </dgm:presLayoutVars>
      </dgm:prSet>
      <dgm:spPr/>
    </dgm:pt>
    <dgm:pt modelId="{1004EC47-6045-4BDD-8D7C-C2A25BF4E7D1}" type="pres">
      <dgm:prSet presAssocID="{E6DAF5B4-23C6-4CCA-B6FF-2F13A5C7D4EC}" presName="item2" presStyleLbl="node1" presStyleIdx="1" presStyleCnt="3" custScaleX="159335" custScaleY="129702">
        <dgm:presLayoutVars>
          <dgm:bulletEnabled val="1"/>
        </dgm:presLayoutVars>
      </dgm:prSet>
      <dgm:spPr/>
    </dgm:pt>
    <dgm:pt modelId="{8B84AB9B-2D57-4343-9CA5-3966869F5ED2}" type="pres">
      <dgm:prSet presAssocID="{67704765-CDE5-4F61-A551-173682243CEC}" presName="item3" presStyleLbl="node1" presStyleIdx="2" presStyleCnt="3" custScaleX="134694" custScaleY="133230" custLinFactNeighborX="21370" custLinFactNeighborY="-2259">
        <dgm:presLayoutVars>
          <dgm:bulletEnabled val="1"/>
        </dgm:presLayoutVars>
      </dgm:prSet>
      <dgm:spPr/>
    </dgm:pt>
    <dgm:pt modelId="{1FABD147-006E-46DE-AAE9-A0B7491576C2}" type="pres">
      <dgm:prSet presAssocID="{575EAA31-688C-4B3C-B35A-BF23A6DB2243}" presName="funnel" presStyleLbl="trAlignAcc1" presStyleIdx="0" presStyleCnt="1" custScaleX="139148" custScaleY="122214" custLinFactNeighborX="-1245" custLinFactNeighborY="-1944"/>
      <dgm:spPr/>
    </dgm:pt>
  </dgm:ptLst>
  <dgm:cxnLst>
    <dgm:cxn modelId="{032B35AE-4E7F-418A-B433-B882D3FBF7A5}" type="presOf" srcId="{714F9188-B2F8-4B9C-BB40-C79C1E1808AA}" destId="{8B84AB9B-2D57-4343-9CA5-3966869F5ED2}" srcOrd="0" destOrd="0" presId="urn:microsoft.com/office/officeart/2005/8/layout/funnel1"/>
    <dgm:cxn modelId="{5F539E06-1274-45AA-9728-5F947A3BA2E6}" type="presOf" srcId="{E6DAF5B4-23C6-4CCA-B6FF-2F13A5C7D4EC}" destId="{185E7FD4-AEEE-4E59-AABB-41897C252757}" srcOrd="0" destOrd="0" presId="urn:microsoft.com/office/officeart/2005/8/layout/funnel1"/>
    <dgm:cxn modelId="{C5B98619-E54F-4679-9C1B-436F4427A6A6}" type="presOf" srcId="{67704765-CDE5-4F61-A551-173682243CEC}" destId="{B5A7F272-9766-4BA1-B1C5-60E7833998BA}" srcOrd="0" destOrd="0" presId="urn:microsoft.com/office/officeart/2005/8/layout/funnel1"/>
    <dgm:cxn modelId="{696B9C80-DF28-4B5F-9145-37B0A10B201D}" type="presOf" srcId="{2C3D3549-4B2E-4C7F-BEA2-3DEE9DED56EE}" destId="{1004EC47-6045-4BDD-8D7C-C2A25BF4E7D1}" srcOrd="0" destOrd="0" presId="urn:microsoft.com/office/officeart/2005/8/layout/funnel1"/>
    <dgm:cxn modelId="{0A44E72C-E6FB-4062-BD19-02DC6C71BD84}" srcId="{575EAA31-688C-4B3C-B35A-BF23A6DB2243}" destId="{67704765-CDE5-4F61-A551-173682243CEC}" srcOrd="3" destOrd="0" parTransId="{CD821A54-0116-4BEC-A508-9ADA6493FE67}" sibTransId="{FA73AD14-E4AC-4370-A454-808418AD8872}"/>
    <dgm:cxn modelId="{2693B031-E67C-45D0-9D9A-5ECD5F5B2F94}" srcId="{575EAA31-688C-4B3C-B35A-BF23A6DB2243}" destId="{714F9188-B2F8-4B9C-BB40-C79C1E1808AA}" srcOrd="0" destOrd="0" parTransId="{1B27D2A9-6ABD-4986-97B4-0828C7769ABB}" sibTransId="{03205E1B-AFFA-4525-8C33-16C07AB085D6}"/>
    <dgm:cxn modelId="{550D100B-BD1B-4276-9E12-0B3B4066E4BE}" srcId="{575EAA31-688C-4B3C-B35A-BF23A6DB2243}" destId="{E6DAF5B4-23C6-4CCA-B6FF-2F13A5C7D4EC}" srcOrd="2" destOrd="0" parTransId="{80ACCF15-F4E0-4431-BB96-768DF6DE1B66}" sibTransId="{B74315E2-8D83-41A9-8A61-977BB92BA7F3}"/>
    <dgm:cxn modelId="{6F9AB639-F643-42F8-B1AD-1D81FEDEBF10}" type="presOf" srcId="{575EAA31-688C-4B3C-B35A-BF23A6DB2243}" destId="{3429E46B-137F-4FA8-B083-E7F8BA8D1C84}" srcOrd="0" destOrd="0" presId="urn:microsoft.com/office/officeart/2005/8/layout/funnel1"/>
    <dgm:cxn modelId="{EA1855A0-5BD8-4196-8850-0B32C0CFA97A}" srcId="{575EAA31-688C-4B3C-B35A-BF23A6DB2243}" destId="{2C3D3549-4B2E-4C7F-BEA2-3DEE9DED56EE}" srcOrd="1" destOrd="0" parTransId="{4596A702-A339-429D-8593-2BC9B8756FC8}" sibTransId="{71F1828A-219D-4AB5-8FDE-A2676CC81DE2}"/>
    <dgm:cxn modelId="{7EDB1892-FC6F-4CCB-9BB7-08793D6F26F6}" type="presParOf" srcId="{3429E46B-137F-4FA8-B083-E7F8BA8D1C84}" destId="{464A38F9-04CC-4B26-9793-1D8E6FDC6756}" srcOrd="0" destOrd="0" presId="urn:microsoft.com/office/officeart/2005/8/layout/funnel1"/>
    <dgm:cxn modelId="{6296AA87-ABDE-47B4-8085-05126DF9F14A}" type="presParOf" srcId="{3429E46B-137F-4FA8-B083-E7F8BA8D1C84}" destId="{C8CCDD8A-5EEB-49A7-AC2A-206C6A4351D7}" srcOrd="1" destOrd="0" presId="urn:microsoft.com/office/officeart/2005/8/layout/funnel1"/>
    <dgm:cxn modelId="{2E5AAFFC-6CB4-4C7B-8E70-A717A2A102B1}" type="presParOf" srcId="{3429E46B-137F-4FA8-B083-E7F8BA8D1C84}" destId="{B5A7F272-9766-4BA1-B1C5-60E7833998BA}" srcOrd="2" destOrd="0" presId="urn:microsoft.com/office/officeart/2005/8/layout/funnel1"/>
    <dgm:cxn modelId="{41EE66AB-E3E1-4ADE-8B22-9E1A883A38DA}" type="presParOf" srcId="{3429E46B-137F-4FA8-B083-E7F8BA8D1C84}" destId="{185E7FD4-AEEE-4E59-AABB-41897C252757}" srcOrd="3" destOrd="0" presId="urn:microsoft.com/office/officeart/2005/8/layout/funnel1"/>
    <dgm:cxn modelId="{4B1AE834-C9CF-4406-8F5A-150DBAD4386C}" type="presParOf" srcId="{3429E46B-137F-4FA8-B083-E7F8BA8D1C84}" destId="{1004EC47-6045-4BDD-8D7C-C2A25BF4E7D1}" srcOrd="4" destOrd="0" presId="urn:microsoft.com/office/officeart/2005/8/layout/funnel1"/>
    <dgm:cxn modelId="{E96D306D-4FD0-419C-8EA9-0E4E09AD4BA1}" type="presParOf" srcId="{3429E46B-137F-4FA8-B083-E7F8BA8D1C84}" destId="{8B84AB9B-2D57-4343-9CA5-3966869F5ED2}" srcOrd="5" destOrd="0" presId="urn:microsoft.com/office/officeart/2005/8/layout/funnel1"/>
    <dgm:cxn modelId="{9CA4C9C6-A14A-4AD0-B46F-B04E7B448EBD}" type="presParOf" srcId="{3429E46B-137F-4FA8-B083-E7F8BA8D1C84}" destId="{1FABD147-006E-46DE-AAE9-A0B7491576C2}" srcOrd="6" destOrd="0" presId="urn:microsoft.com/office/officeart/2005/8/layout/funnel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9FCACA6B-1FD5-486B-BDE0-BD7CD58409F5}" type="doc">
      <dgm:prSet loTypeId="urn:microsoft.com/office/officeart/2005/8/layout/venn3" loCatId="relationship" qsTypeId="urn:microsoft.com/office/officeart/2005/8/quickstyle/simple1" qsCatId="simple" csTypeId="urn:microsoft.com/office/officeart/2005/8/colors/colorful1" csCatId="colorful" phldr="1"/>
      <dgm:spPr/>
      <dgm:t>
        <a:bodyPr/>
        <a:lstStyle/>
        <a:p>
          <a:endParaRPr lang="es-AR"/>
        </a:p>
      </dgm:t>
    </dgm:pt>
    <dgm:pt modelId="{129A3E40-6EB2-4CD9-A5D9-9BD763AB45B8}">
      <dgm:prSet phldrT="[Texto]"/>
      <dgm:spPr/>
      <dgm:t>
        <a:bodyPr/>
        <a:lstStyle/>
        <a:p>
          <a:r>
            <a:rPr lang="es-AR" dirty="0"/>
            <a:t>Foco en la planificación más que en el plan</a:t>
          </a:r>
        </a:p>
      </dgm:t>
    </dgm:pt>
    <dgm:pt modelId="{8CAACFEB-E1FE-4E1D-B627-F70E70CDF2BB}" type="parTrans" cxnId="{56867108-F57F-4027-B284-11623A5B101A}">
      <dgm:prSet/>
      <dgm:spPr/>
      <dgm:t>
        <a:bodyPr/>
        <a:lstStyle/>
        <a:p>
          <a:endParaRPr lang="es-AR"/>
        </a:p>
      </dgm:t>
    </dgm:pt>
    <dgm:pt modelId="{B443E300-A82C-4AA9-9409-E31E5D4A8FFB}" type="sibTrans" cxnId="{56867108-F57F-4027-B284-11623A5B101A}">
      <dgm:prSet/>
      <dgm:spPr/>
      <dgm:t>
        <a:bodyPr/>
        <a:lstStyle/>
        <a:p>
          <a:endParaRPr lang="es-AR"/>
        </a:p>
      </dgm:t>
    </dgm:pt>
    <dgm:pt modelId="{8C8BD2BB-69AA-4131-9C09-8E899021B481}">
      <dgm:prSet phldrT="[Texto]"/>
      <dgm:spPr/>
      <dgm:t>
        <a:bodyPr/>
        <a:lstStyle/>
        <a:p>
          <a:r>
            <a:rPr lang="es-AR" dirty="0"/>
            <a:t>Alienta el plan</a:t>
          </a:r>
        </a:p>
      </dgm:t>
    </dgm:pt>
    <dgm:pt modelId="{1C5CA6C4-CB28-43D5-BD9D-04436651C2D7}" type="parTrans" cxnId="{5B5E08C2-2077-4597-897C-CB496EDF537D}">
      <dgm:prSet/>
      <dgm:spPr/>
      <dgm:t>
        <a:bodyPr/>
        <a:lstStyle/>
        <a:p>
          <a:endParaRPr lang="es-AR"/>
        </a:p>
      </dgm:t>
    </dgm:pt>
    <dgm:pt modelId="{C5C48862-E3A2-4540-B0D7-942B1CE5F5E9}" type="sibTrans" cxnId="{5B5E08C2-2077-4597-897C-CB496EDF537D}">
      <dgm:prSet/>
      <dgm:spPr/>
      <dgm:t>
        <a:bodyPr/>
        <a:lstStyle/>
        <a:p>
          <a:endParaRPr lang="es-AR"/>
        </a:p>
      </dgm:t>
    </dgm:pt>
    <dgm:pt modelId="{8348ADED-78EC-46DF-B6C7-D5D833CD19B4}">
      <dgm:prSet phldrT="[Texto]"/>
      <dgm:spPr/>
      <dgm:t>
        <a:bodyPr/>
        <a:lstStyle/>
        <a:p>
          <a:r>
            <a:rPr lang="es-AR" dirty="0"/>
            <a:t>Plan fácilmente modificable</a:t>
          </a:r>
        </a:p>
      </dgm:t>
    </dgm:pt>
    <dgm:pt modelId="{862124D4-8462-4815-850C-A29C517EBCAF}" type="parTrans" cxnId="{0CCAF757-00A6-48C9-8C82-C592910AE9B0}">
      <dgm:prSet/>
      <dgm:spPr/>
      <dgm:t>
        <a:bodyPr/>
        <a:lstStyle/>
        <a:p>
          <a:endParaRPr lang="es-AR"/>
        </a:p>
      </dgm:t>
    </dgm:pt>
    <dgm:pt modelId="{8E636E75-E1F7-4A12-ACF6-B210571BAFE7}" type="sibTrans" cxnId="{0CCAF757-00A6-48C9-8C82-C592910AE9B0}">
      <dgm:prSet/>
      <dgm:spPr/>
      <dgm:t>
        <a:bodyPr/>
        <a:lstStyle/>
        <a:p>
          <a:endParaRPr lang="es-AR"/>
        </a:p>
      </dgm:t>
    </dgm:pt>
    <dgm:pt modelId="{084715ED-F584-4B0D-AB58-FD48A40E7E4B}">
      <dgm:prSet phldrT="[Texto]"/>
      <dgm:spPr/>
      <dgm:t>
        <a:bodyPr/>
        <a:lstStyle/>
        <a:p>
          <a:r>
            <a:rPr lang="es-AR" dirty="0"/>
            <a:t>Se distribuye a lo largo del proyecto</a:t>
          </a:r>
        </a:p>
      </dgm:t>
    </dgm:pt>
    <dgm:pt modelId="{15946D8B-74E6-4C73-8B8B-4E397E54A340}" type="parTrans" cxnId="{64CEF737-8F4D-47D9-88EF-B1002247AB7F}">
      <dgm:prSet/>
      <dgm:spPr/>
      <dgm:t>
        <a:bodyPr/>
        <a:lstStyle/>
        <a:p>
          <a:endParaRPr lang="es-AR"/>
        </a:p>
      </dgm:t>
    </dgm:pt>
    <dgm:pt modelId="{6AF29FFA-DAED-4626-9073-BFCBB9F253AD}" type="sibTrans" cxnId="{64CEF737-8F4D-47D9-88EF-B1002247AB7F}">
      <dgm:prSet/>
      <dgm:spPr/>
      <dgm:t>
        <a:bodyPr/>
        <a:lstStyle/>
        <a:p>
          <a:endParaRPr lang="es-AR"/>
        </a:p>
      </dgm:t>
    </dgm:pt>
    <dgm:pt modelId="{778934D2-2597-436C-985B-53859A79290A}" type="pres">
      <dgm:prSet presAssocID="{9FCACA6B-1FD5-486B-BDE0-BD7CD58409F5}" presName="Name0" presStyleCnt="0">
        <dgm:presLayoutVars>
          <dgm:dir/>
          <dgm:resizeHandles val="exact"/>
        </dgm:presLayoutVars>
      </dgm:prSet>
      <dgm:spPr/>
    </dgm:pt>
    <dgm:pt modelId="{7DC6D03F-8D4D-4C92-8BA6-E818A2A7D1C1}" type="pres">
      <dgm:prSet presAssocID="{129A3E40-6EB2-4CD9-A5D9-9BD763AB45B8}" presName="Name5" presStyleLbl="vennNode1" presStyleIdx="0" presStyleCnt="4">
        <dgm:presLayoutVars>
          <dgm:bulletEnabled val="1"/>
        </dgm:presLayoutVars>
      </dgm:prSet>
      <dgm:spPr/>
    </dgm:pt>
    <dgm:pt modelId="{28296AEA-4512-47B0-9FA2-B202C16E657F}" type="pres">
      <dgm:prSet presAssocID="{B443E300-A82C-4AA9-9409-E31E5D4A8FFB}" presName="space" presStyleCnt="0"/>
      <dgm:spPr/>
    </dgm:pt>
    <dgm:pt modelId="{2D9BF3DA-7C01-4DE3-9506-97A06C25D704}" type="pres">
      <dgm:prSet presAssocID="{8C8BD2BB-69AA-4131-9C09-8E899021B481}" presName="Name5" presStyleLbl="vennNode1" presStyleIdx="1" presStyleCnt="4">
        <dgm:presLayoutVars>
          <dgm:bulletEnabled val="1"/>
        </dgm:presLayoutVars>
      </dgm:prSet>
      <dgm:spPr/>
    </dgm:pt>
    <dgm:pt modelId="{025F31DD-72EC-424B-90BD-715FF5D9697D}" type="pres">
      <dgm:prSet presAssocID="{C5C48862-E3A2-4540-B0D7-942B1CE5F5E9}" presName="space" presStyleCnt="0"/>
      <dgm:spPr/>
    </dgm:pt>
    <dgm:pt modelId="{CF0F2DB1-F4AD-45F7-AB62-F349B93ADFC8}" type="pres">
      <dgm:prSet presAssocID="{8348ADED-78EC-46DF-B6C7-D5D833CD19B4}" presName="Name5" presStyleLbl="vennNode1" presStyleIdx="2" presStyleCnt="4">
        <dgm:presLayoutVars>
          <dgm:bulletEnabled val="1"/>
        </dgm:presLayoutVars>
      </dgm:prSet>
      <dgm:spPr/>
    </dgm:pt>
    <dgm:pt modelId="{5B40063F-0EB4-412B-9B8E-65016F95D1FC}" type="pres">
      <dgm:prSet presAssocID="{8E636E75-E1F7-4A12-ACF6-B210571BAFE7}" presName="space" presStyleCnt="0"/>
      <dgm:spPr/>
    </dgm:pt>
    <dgm:pt modelId="{AB99F93D-31CA-4D45-AB2D-C9A76AF56E4B}" type="pres">
      <dgm:prSet presAssocID="{084715ED-F584-4B0D-AB58-FD48A40E7E4B}" presName="Name5" presStyleLbl="vennNode1" presStyleIdx="3" presStyleCnt="4">
        <dgm:presLayoutVars>
          <dgm:bulletEnabled val="1"/>
        </dgm:presLayoutVars>
      </dgm:prSet>
      <dgm:spPr/>
    </dgm:pt>
  </dgm:ptLst>
  <dgm:cxnLst>
    <dgm:cxn modelId="{5B5E08C2-2077-4597-897C-CB496EDF537D}" srcId="{9FCACA6B-1FD5-486B-BDE0-BD7CD58409F5}" destId="{8C8BD2BB-69AA-4131-9C09-8E899021B481}" srcOrd="1" destOrd="0" parTransId="{1C5CA6C4-CB28-43D5-BD9D-04436651C2D7}" sibTransId="{C5C48862-E3A2-4540-B0D7-942B1CE5F5E9}"/>
    <dgm:cxn modelId="{821B0E68-9B93-4A47-AECE-9A4B19A50004}" type="presOf" srcId="{129A3E40-6EB2-4CD9-A5D9-9BD763AB45B8}" destId="{7DC6D03F-8D4D-4C92-8BA6-E818A2A7D1C1}" srcOrd="0" destOrd="0" presId="urn:microsoft.com/office/officeart/2005/8/layout/venn3"/>
    <dgm:cxn modelId="{777D23D5-F7A5-47E2-85C6-2BA619C2CB50}" type="presOf" srcId="{8C8BD2BB-69AA-4131-9C09-8E899021B481}" destId="{2D9BF3DA-7C01-4DE3-9506-97A06C25D704}" srcOrd="0" destOrd="0" presId="urn:microsoft.com/office/officeart/2005/8/layout/venn3"/>
    <dgm:cxn modelId="{1C1318E0-843B-4CD9-B16F-3E9F74EE994D}" type="presOf" srcId="{084715ED-F584-4B0D-AB58-FD48A40E7E4B}" destId="{AB99F93D-31CA-4D45-AB2D-C9A76AF56E4B}" srcOrd="0" destOrd="0" presId="urn:microsoft.com/office/officeart/2005/8/layout/venn3"/>
    <dgm:cxn modelId="{EC210ACD-F8CA-4827-A845-C4AF0D3160F6}" type="presOf" srcId="{9FCACA6B-1FD5-486B-BDE0-BD7CD58409F5}" destId="{778934D2-2597-436C-985B-53859A79290A}" srcOrd="0" destOrd="0" presId="urn:microsoft.com/office/officeart/2005/8/layout/venn3"/>
    <dgm:cxn modelId="{56867108-F57F-4027-B284-11623A5B101A}" srcId="{9FCACA6B-1FD5-486B-BDE0-BD7CD58409F5}" destId="{129A3E40-6EB2-4CD9-A5D9-9BD763AB45B8}" srcOrd="0" destOrd="0" parTransId="{8CAACFEB-E1FE-4E1D-B627-F70E70CDF2BB}" sibTransId="{B443E300-A82C-4AA9-9409-E31E5D4A8FFB}"/>
    <dgm:cxn modelId="{0CCAF757-00A6-48C9-8C82-C592910AE9B0}" srcId="{9FCACA6B-1FD5-486B-BDE0-BD7CD58409F5}" destId="{8348ADED-78EC-46DF-B6C7-D5D833CD19B4}" srcOrd="2" destOrd="0" parTransId="{862124D4-8462-4815-850C-A29C517EBCAF}" sibTransId="{8E636E75-E1F7-4A12-ACF6-B210571BAFE7}"/>
    <dgm:cxn modelId="{64CEF737-8F4D-47D9-88EF-B1002247AB7F}" srcId="{9FCACA6B-1FD5-486B-BDE0-BD7CD58409F5}" destId="{084715ED-F584-4B0D-AB58-FD48A40E7E4B}" srcOrd="3" destOrd="0" parTransId="{15946D8B-74E6-4C73-8B8B-4E397E54A340}" sibTransId="{6AF29FFA-DAED-4626-9073-BFCBB9F253AD}"/>
    <dgm:cxn modelId="{684014D8-4E69-4EF9-A67F-47D8B8B9633A}" type="presOf" srcId="{8348ADED-78EC-46DF-B6C7-D5D833CD19B4}" destId="{CF0F2DB1-F4AD-45F7-AB62-F349B93ADFC8}" srcOrd="0" destOrd="0" presId="urn:microsoft.com/office/officeart/2005/8/layout/venn3"/>
    <dgm:cxn modelId="{F6255DC3-CACA-46FA-8670-754A4D049F8D}" type="presParOf" srcId="{778934D2-2597-436C-985B-53859A79290A}" destId="{7DC6D03F-8D4D-4C92-8BA6-E818A2A7D1C1}" srcOrd="0" destOrd="0" presId="urn:microsoft.com/office/officeart/2005/8/layout/venn3"/>
    <dgm:cxn modelId="{21F53021-F7A8-4949-8490-B9AE6CB7E134}" type="presParOf" srcId="{778934D2-2597-436C-985B-53859A79290A}" destId="{28296AEA-4512-47B0-9FA2-B202C16E657F}" srcOrd="1" destOrd="0" presId="urn:microsoft.com/office/officeart/2005/8/layout/venn3"/>
    <dgm:cxn modelId="{D0F5E765-8D18-492A-B3BC-10DAAA2BBE96}" type="presParOf" srcId="{778934D2-2597-436C-985B-53859A79290A}" destId="{2D9BF3DA-7C01-4DE3-9506-97A06C25D704}" srcOrd="2" destOrd="0" presId="urn:microsoft.com/office/officeart/2005/8/layout/venn3"/>
    <dgm:cxn modelId="{DAC967DE-68E1-4482-A4A9-51FC222FD5FA}" type="presParOf" srcId="{778934D2-2597-436C-985B-53859A79290A}" destId="{025F31DD-72EC-424B-90BD-715FF5D9697D}" srcOrd="3" destOrd="0" presId="urn:microsoft.com/office/officeart/2005/8/layout/venn3"/>
    <dgm:cxn modelId="{D15FC7D9-2D41-413C-B7AC-B1498CAC8570}" type="presParOf" srcId="{778934D2-2597-436C-985B-53859A79290A}" destId="{CF0F2DB1-F4AD-45F7-AB62-F349B93ADFC8}" srcOrd="4" destOrd="0" presId="urn:microsoft.com/office/officeart/2005/8/layout/venn3"/>
    <dgm:cxn modelId="{C7E126BB-96B2-4771-A7B0-B02838379B25}" type="presParOf" srcId="{778934D2-2597-436C-985B-53859A79290A}" destId="{5B40063F-0EB4-412B-9B8E-65016F95D1FC}" srcOrd="5" destOrd="0" presId="urn:microsoft.com/office/officeart/2005/8/layout/venn3"/>
    <dgm:cxn modelId="{88074394-4506-47F4-B10E-DBDA11FF9125}" type="presParOf" srcId="{778934D2-2597-436C-985B-53859A79290A}" destId="{AB99F93D-31CA-4D45-AB2D-C9A76AF56E4B}" srcOrd="6" destOrd="0" presId="urn:microsoft.com/office/officeart/2005/8/layout/ven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611F8BBA-B4D1-40FB-B9D9-FFFFCFAE29AD}" type="doc">
      <dgm:prSet loTypeId="urn:microsoft.com/office/officeart/2005/8/layout/radial2" loCatId="relationship" qsTypeId="urn:microsoft.com/office/officeart/2005/8/quickstyle/simple1" qsCatId="simple" csTypeId="urn:microsoft.com/office/officeart/2005/8/colors/accent1_2" csCatId="accent1" phldr="1"/>
      <dgm:spPr/>
      <dgm:t>
        <a:bodyPr/>
        <a:lstStyle/>
        <a:p>
          <a:endParaRPr lang="es-AR"/>
        </a:p>
      </dgm:t>
    </dgm:pt>
    <dgm:pt modelId="{1E0EE1A6-2DF0-46E1-8DE0-E2D4E161E78E}">
      <dgm:prSet phldrT="[Texto]" custT="1"/>
      <dgm:spPr/>
      <dgm:t>
        <a:bodyPr/>
        <a:lstStyle/>
        <a:p>
          <a:r>
            <a:rPr lang="es-AR" sz="1800" dirty="0"/>
            <a:t>Estimar como  equipo</a:t>
          </a:r>
        </a:p>
      </dgm:t>
    </dgm:pt>
    <dgm:pt modelId="{34D3916D-1154-4314-8B68-A27F7AA5C651}" type="parTrans" cxnId="{E5C0E836-52DE-4EC0-897C-B5E40FC1B109}">
      <dgm:prSet/>
      <dgm:spPr/>
      <dgm:t>
        <a:bodyPr/>
        <a:lstStyle/>
        <a:p>
          <a:endParaRPr lang="es-AR" sz="1800"/>
        </a:p>
      </dgm:t>
    </dgm:pt>
    <dgm:pt modelId="{EB73B34E-A53B-403A-8FBA-A7D5F0CC58A7}" type="sibTrans" cxnId="{E5C0E836-52DE-4EC0-897C-B5E40FC1B109}">
      <dgm:prSet/>
      <dgm:spPr/>
      <dgm:t>
        <a:bodyPr/>
        <a:lstStyle/>
        <a:p>
          <a:endParaRPr lang="es-AR" sz="1800"/>
        </a:p>
      </dgm:t>
    </dgm:pt>
    <dgm:pt modelId="{B82DA63D-951C-434E-840B-4A249935E8C2}">
      <dgm:prSet phldrT="[Texto]" custT="1"/>
      <dgm:spPr/>
      <dgm:t>
        <a:bodyPr/>
        <a:lstStyle/>
        <a:p>
          <a:r>
            <a:rPr lang="es-AR" sz="1800" dirty="0"/>
            <a:t>Estimaciones no son compromisos</a:t>
          </a:r>
        </a:p>
      </dgm:t>
    </dgm:pt>
    <dgm:pt modelId="{78F287AE-9D08-401D-BC4B-01C5F31305EC}" type="parTrans" cxnId="{11F5BB23-4310-4734-BB14-F4E9FFFA2DAB}">
      <dgm:prSet/>
      <dgm:spPr/>
      <dgm:t>
        <a:bodyPr/>
        <a:lstStyle/>
        <a:p>
          <a:endParaRPr lang="es-AR" sz="1800"/>
        </a:p>
      </dgm:t>
    </dgm:pt>
    <dgm:pt modelId="{9AE2BD51-09E1-4E8F-ACEE-4C6F4E7FF4B8}" type="sibTrans" cxnId="{11F5BB23-4310-4734-BB14-F4E9FFFA2DAB}">
      <dgm:prSet/>
      <dgm:spPr/>
      <dgm:t>
        <a:bodyPr/>
        <a:lstStyle/>
        <a:p>
          <a:endParaRPr lang="es-AR" sz="1800"/>
        </a:p>
      </dgm:t>
    </dgm:pt>
    <dgm:pt modelId="{AA10BFF3-0776-49B6-B838-8ABA387B186C}">
      <dgm:prSet phldrT="[Texto]" custT="1"/>
      <dgm:spPr/>
      <dgm:t>
        <a:bodyPr/>
        <a:lstStyle/>
        <a:p>
          <a:r>
            <a:rPr lang="es-AR" sz="1800" dirty="0"/>
            <a:t>Foco en Certeza no en Precisión</a:t>
          </a:r>
        </a:p>
      </dgm:t>
    </dgm:pt>
    <dgm:pt modelId="{02228E76-9F4F-410F-9485-25FA92590C77}" type="parTrans" cxnId="{61F90B67-7D3A-43EC-8A4B-546218230B9B}">
      <dgm:prSet/>
      <dgm:spPr/>
      <dgm:t>
        <a:bodyPr/>
        <a:lstStyle/>
        <a:p>
          <a:endParaRPr lang="es-AR" sz="1800"/>
        </a:p>
      </dgm:t>
    </dgm:pt>
    <dgm:pt modelId="{37BC7B14-8A62-48C1-BB6A-7AAB8F601DAB}" type="sibTrans" cxnId="{61F90B67-7D3A-43EC-8A4B-546218230B9B}">
      <dgm:prSet/>
      <dgm:spPr/>
      <dgm:t>
        <a:bodyPr/>
        <a:lstStyle/>
        <a:p>
          <a:endParaRPr lang="es-AR" sz="1800"/>
        </a:p>
      </dgm:t>
    </dgm:pt>
    <dgm:pt modelId="{111C1F2E-073F-4451-9E29-9D9B95388E03}">
      <dgm:prSet phldrT="[Texto]" custT="1"/>
      <dgm:spPr/>
      <dgm:t>
        <a:bodyPr/>
        <a:lstStyle/>
        <a:p>
          <a:r>
            <a:rPr lang="es-AR" sz="1800" dirty="0"/>
            <a:t>Use tamaños relativos versus absolutos</a:t>
          </a:r>
        </a:p>
      </dgm:t>
    </dgm:pt>
    <dgm:pt modelId="{21F639E1-BC40-4361-900A-01119F9F0B8E}" type="parTrans" cxnId="{4D584E9C-C505-4ABF-8456-4934046F7A11}">
      <dgm:prSet/>
      <dgm:spPr/>
      <dgm:t>
        <a:bodyPr/>
        <a:lstStyle/>
        <a:p>
          <a:endParaRPr lang="es-AR" sz="1800"/>
        </a:p>
      </dgm:t>
    </dgm:pt>
    <dgm:pt modelId="{B1C7C78F-01C6-4333-ACBA-F9642E008177}" type="sibTrans" cxnId="{4D584E9C-C505-4ABF-8456-4934046F7A11}">
      <dgm:prSet/>
      <dgm:spPr/>
      <dgm:t>
        <a:bodyPr/>
        <a:lstStyle/>
        <a:p>
          <a:endParaRPr lang="es-AR" sz="1800"/>
        </a:p>
      </dgm:t>
    </dgm:pt>
    <dgm:pt modelId="{BB91E4B5-1173-4AAE-BA72-F84146B41861}" type="pres">
      <dgm:prSet presAssocID="{611F8BBA-B4D1-40FB-B9D9-FFFFCFAE29AD}" presName="composite" presStyleCnt="0">
        <dgm:presLayoutVars>
          <dgm:chMax val="5"/>
          <dgm:dir/>
          <dgm:animLvl val="ctr"/>
          <dgm:resizeHandles val="exact"/>
        </dgm:presLayoutVars>
      </dgm:prSet>
      <dgm:spPr/>
    </dgm:pt>
    <dgm:pt modelId="{DBF92AAF-2521-4817-9D12-6C2301A6A0C8}" type="pres">
      <dgm:prSet presAssocID="{611F8BBA-B4D1-40FB-B9D9-FFFFCFAE29AD}" presName="cycle" presStyleCnt="0"/>
      <dgm:spPr/>
    </dgm:pt>
    <dgm:pt modelId="{FAB2A131-9DB4-4BA1-ACA4-997A7E2D569B}" type="pres">
      <dgm:prSet presAssocID="{611F8BBA-B4D1-40FB-B9D9-FFFFCFAE29AD}" presName="centerShape" presStyleCnt="0"/>
      <dgm:spPr/>
    </dgm:pt>
    <dgm:pt modelId="{9CFCDC20-727F-4769-B064-1092F6922E25}" type="pres">
      <dgm:prSet presAssocID="{611F8BBA-B4D1-40FB-B9D9-FFFFCFAE29AD}" presName="connSite" presStyleLbl="node1" presStyleIdx="0" presStyleCnt="5"/>
      <dgm:spPr/>
    </dgm:pt>
    <dgm:pt modelId="{DDDB6D02-50F7-4C5F-A097-465B6F41DF6E}" type="pres">
      <dgm:prSet presAssocID="{611F8BBA-B4D1-40FB-B9D9-FFFFCFAE29AD}" presName="visible" presStyleLbl="node1" presStyleIdx="0" presStyleCnt="5"/>
      <dgm:spPr>
        <a:blipFill>
          <a:blip xmlns:r="http://schemas.openxmlformats.org/officeDocument/2006/relationships" r:embed="rId1">
            <a:extLst>
              <a:ext uri="{28A0092B-C50C-407E-A947-70E740481C1C}">
                <a14:useLocalDpi xmlns:a14="http://schemas.microsoft.com/office/drawing/2010/main" val="0"/>
              </a:ext>
            </a:extLst>
          </a:blip>
          <a:srcRect/>
          <a:stretch>
            <a:fillRect l="-12000" r="-12000"/>
          </a:stretch>
        </a:blipFill>
      </dgm:spPr>
    </dgm:pt>
    <dgm:pt modelId="{0D4EE353-7043-45DE-9435-D414AFA4FC36}" type="pres">
      <dgm:prSet presAssocID="{34D3916D-1154-4314-8B68-A27F7AA5C651}" presName="Name25" presStyleLbl="parChTrans1D1" presStyleIdx="0" presStyleCnt="4"/>
      <dgm:spPr/>
    </dgm:pt>
    <dgm:pt modelId="{EDDAC1A5-5495-4080-AFBC-8B655B829792}" type="pres">
      <dgm:prSet presAssocID="{1E0EE1A6-2DF0-46E1-8DE0-E2D4E161E78E}" presName="node" presStyleCnt="0"/>
      <dgm:spPr/>
    </dgm:pt>
    <dgm:pt modelId="{7DB96EBB-6DEE-48D5-8602-75B7861E649D}" type="pres">
      <dgm:prSet presAssocID="{1E0EE1A6-2DF0-46E1-8DE0-E2D4E161E78E}" presName="parentNode" presStyleLbl="node1" presStyleIdx="1" presStyleCnt="5" custScaleX="242071" custScaleY="109457">
        <dgm:presLayoutVars>
          <dgm:chMax val="1"/>
          <dgm:bulletEnabled val="1"/>
        </dgm:presLayoutVars>
      </dgm:prSet>
      <dgm:spPr/>
    </dgm:pt>
    <dgm:pt modelId="{4DAF71AD-7D33-4692-B16B-C20C1D6ECD7E}" type="pres">
      <dgm:prSet presAssocID="{1E0EE1A6-2DF0-46E1-8DE0-E2D4E161E78E}" presName="childNode" presStyleLbl="revTx" presStyleIdx="0" presStyleCnt="0">
        <dgm:presLayoutVars>
          <dgm:bulletEnabled val="1"/>
        </dgm:presLayoutVars>
      </dgm:prSet>
      <dgm:spPr/>
    </dgm:pt>
    <dgm:pt modelId="{45EA67DA-9F93-4554-B50E-E4868B6F45CD}" type="pres">
      <dgm:prSet presAssocID="{78F287AE-9D08-401D-BC4B-01C5F31305EC}" presName="Name25" presStyleLbl="parChTrans1D1" presStyleIdx="1" presStyleCnt="4"/>
      <dgm:spPr/>
    </dgm:pt>
    <dgm:pt modelId="{E2FAC895-91E6-4A7F-BEAA-957D33485C9F}" type="pres">
      <dgm:prSet presAssocID="{B82DA63D-951C-434E-840B-4A249935E8C2}" presName="node" presStyleCnt="0"/>
      <dgm:spPr/>
    </dgm:pt>
    <dgm:pt modelId="{BD1F2C28-F876-40E8-A6C0-7378CDEC4680}" type="pres">
      <dgm:prSet presAssocID="{B82DA63D-951C-434E-840B-4A249935E8C2}" presName="parentNode" presStyleLbl="node1" presStyleIdx="2" presStyleCnt="5" custScaleX="189872" custScaleY="123388" custLinFactX="13887" custLinFactNeighborX="100000" custLinFactNeighborY="5006">
        <dgm:presLayoutVars>
          <dgm:chMax val="1"/>
          <dgm:bulletEnabled val="1"/>
        </dgm:presLayoutVars>
      </dgm:prSet>
      <dgm:spPr/>
    </dgm:pt>
    <dgm:pt modelId="{EF465218-939C-4C33-AD3B-DC09BC764313}" type="pres">
      <dgm:prSet presAssocID="{B82DA63D-951C-434E-840B-4A249935E8C2}" presName="childNode" presStyleLbl="revTx" presStyleIdx="0" presStyleCnt="0">
        <dgm:presLayoutVars>
          <dgm:bulletEnabled val="1"/>
        </dgm:presLayoutVars>
      </dgm:prSet>
      <dgm:spPr/>
    </dgm:pt>
    <dgm:pt modelId="{B6095F16-04B4-49CF-B39F-16A1424E3FFD}" type="pres">
      <dgm:prSet presAssocID="{02228E76-9F4F-410F-9485-25FA92590C77}" presName="Name25" presStyleLbl="parChTrans1D1" presStyleIdx="2" presStyleCnt="4"/>
      <dgm:spPr/>
    </dgm:pt>
    <dgm:pt modelId="{E84881D6-290F-4D07-BEE6-FC0AB6EA8299}" type="pres">
      <dgm:prSet presAssocID="{AA10BFF3-0776-49B6-B838-8ABA387B186C}" presName="node" presStyleCnt="0"/>
      <dgm:spPr/>
    </dgm:pt>
    <dgm:pt modelId="{344E8443-65A5-45FB-BA38-9D1BA34AF715}" type="pres">
      <dgm:prSet presAssocID="{AA10BFF3-0776-49B6-B838-8ABA387B186C}" presName="parentNode" presStyleLbl="node1" presStyleIdx="3" presStyleCnt="5" custScaleX="226018" custScaleY="126045" custLinFactX="100000" custLinFactNeighborX="114008" custLinFactNeighborY="52563">
        <dgm:presLayoutVars>
          <dgm:chMax val="1"/>
          <dgm:bulletEnabled val="1"/>
        </dgm:presLayoutVars>
      </dgm:prSet>
      <dgm:spPr/>
    </dgm:pt>
    <dgm:pt modelId="{B313A230-F1F2-4A37-B1DA-F193171CC733}" type="pres">
      <dgm:prSet presAssocID="{AA10BFF3-0776-49B6-B838-8ABA387B186C}" presName="childNode" presStyleLbl="revTx" presStyleIdx="0" presStyleCnt="0">
        <dgm:presLayoutVars>
          <dgm:bulletEnabled val="1"/>
        </dgm:presLayoutVars>
      </dgm:prSet>
      <dgm:spPr/>
    </dgm:pt>
    <dgm:pt modelId="{0BB88D4A-7F5E-4527-A5C6-41BA3B2FD09A}" type="pres">
      <dgm:prSet presAssocID="{21F639E1-BC40-4361-900A-01119F9F0B8E}" presName="Name25" presStyleLbl="parChTrans1D1" presStyleIdx="3" presStyleCnt="4"/>
      <dgm:spPr/>
    </dgm:pt>
    <dgm:pt modelId="{D68C0C38-2113-4C29-A881-9BC2DA6C0FD0}" type="pres">
      <dgm:prSet presAssocID="{111C1F2E-073F-4451-9E29-9D9B95388E03}" presName="node" presStyleCnt="0"/>
      <dgm:spPr/>
    </dgm:pt>
    <dgm:pt modelId="{278899D7-2EDD-4CC8-88AB-F6A73C70A442}" type="pres">
      <dgm:prSet presAssocID="{111C1F2E-073F-4451-9E29-9D9B95388E03}" presName="parentNode" presStyleLbl="node1" presStyleIdx="4" presStyleCnt="5" custScaleX="249201" custScaleY="101964">
        <dgm:presLayoutVars>
          <dgm:chMax val="1"/>
          <dgm:bulletEnabled val="1"/>
        </dgm:presLayoutVars>
      </dgm:prSet>
      <dgm:spPr/>
    </dgm:pt>
    <dgm:pt modelId="{63236C8F-B11A-483A-A859-232392D5E000}" type="pres">
      <dgm:prSet presAssocID="{111C1F2E-073F-4451-9E29-9D9B95388E03}" presName="childNode" presStyleLbl="revTx" presStyleIdx="0" presStyleCnt="0">
        <dgm:presLayoutVars>
          <dgm:bulletEnabled val="1"/>
        </dgm:presLayoutVars>
      </dgm:prSet>
      <dgm:spPr/>
    </dgm:pt>
  </dgm:ptLst>
  <dgm:cxnLst>
    <dgm:cxn modelId="{61F90B67-7D3A-43EC-8A4B-546218230B9B}" srcId="{611F8BBA-B4D1-40FB-B9D9-FFFFCFAE29AD}" destId="{AA10BFF3-0776-49B6-B838-8ABA387B186C}" srcOrd="2" destOrd="0" parTransId="{02228E76-9F4F-410F-9485-25FA92590C77}" sibTransId="{37BC7B14-8A62-48C1-BB6A-7AAB8F601DAB}"/>
    <dgm:cxn modelId="{5AE89E6E-0D3B-4CB5-8804-C5CF86D3D412}" type="presOf" srcId="{AA10BFF3-0776-49B6-B838-8ABA387B186C}" destId="{344E8443-65A5-45FB-BA38-9D1BA34AF715}" srcOrd="0" destOrd="0" presId="urn:microsoft.com/office/officeart/2005/8/layout/radial2"/>
    <dgm:cxn modelId="{E5648524-7B33-4944-A308-FC9BAEF71A32}" type="presOf" srcId="{B82DA63D-951C-434E-840B-4A249935E8C2}" destId="{BD1F2C28-F876-40E8-A6C0-7378CDEC4680}" srcOrd="0" destOrd="0" presId="urn:microsoft.com/office/officeart/2005/8/layout/radial2"/>
    <dgm:cxn modelId="{E1ACC569-6B1A-4685-AA74-FDA953E76AAE}" type="presOf" srcId="{34D3916D-1154-4314-8B68-A27F7AA5C651}" destId="{0D4EE353-7043-45DE-9435-D414AFA4FC36}" srcOrd="0" destOrd="0" presId="urn:microsoft.com/office/officeart/2005/8/layout/radial2"/>
    <dgm:cxn modelId="{21939D37-A3D3-4666-A5B1-7D2C35C3D048}" type="presOf" srcId="{02228E76-9F4F-410F-9485-25FA92590C77}" destId="{B6095F16-04B4-49CF-B39F-16A1424E3FFD}" srcOrd="0" destOrd="0" presId="urn:microsoft.com/office/officeart/2005/8/layout/radial2"/>
    <dgm:cxn modelId="{F3926B87-F5FB-4D6E-8531-399DBB880500}" type="presOf" srcId="{21F639E1-BC40-4361-900A-01119F9F0B8E}" destId="{0BB88D4A-7F5E-4527-A5C6-41BA3B2FD09A}" srcOrd="0" destOrd="0" presId="urn:microsoft.com/office/officeart/2005/8/layout/radial2"/>
    <dgm:cxn modelId="{F4A4ACCD-E095-45D9-8A95-958405F93ADF}" type="presOf" srcId="{78F287AE-9D08-401D-BC4B-01C5F31305EC}" destId="{45EA67DA-9F93-4554-B50E-E4868B6F45CD}" srcOrd="0" destOrd="0" presId="urn:microsoft.com/office/officeart/2005/8/layout/radial2"/>
    <dgm:cxn modelId="{D9C8A1D4-70BA-4C14-AD26-CF556692228D}" type="presOf" srcId="{111C1F2E-073F-4451-9E29-9D9B95388E03}" destId="{278899D7-2EDD-4CC8-88AB-F6A73C70A442}" srcOrd="0" destOrd="0" presId="urn:microsoft.com/office/officeart/2005/8/layout/radial2"/>
    <dgm:cxn modelId="{E5C0E836-52DE-4EC0-897C-B5E40FC1B109}" srcId="{611F8BBA-B4D1-40FB-B9D9-FFFFCFAE29AD}" destId="{1E0EE1A6-2DF0-46E1-8DE0-E2D4E161E78E}" srcOrd="0" destOrd="0" parTransId="{34D3916D-1154-4314-8B68-A27F7AA5C651}" sibTransId="{EB73B34E-A53B-403A-8FBA-A7D5F0CC58A7}"/>
    <dgm:cxn modelId="{11F5BB23-4310-4734-BB14-F4E9FFFA2DAB}" srcId="{611F8BBA-B4D1-40FB-B9D9-FFFFCFAE29AD}" destId="{B82DA63D-951C-434E-840B-4A249935E8C2}" srcOrd="1" destOrd="0" parTransId="{78F287AE-9D08-401D-BC4B-01C5F31305EC}" sibTransId="{9AE2BD51-09E1-4E8F-ACEE-4C6F4E7FF4B8}"/>
    <dgm:cxn modelId="{4A7B873C-D86E-4AFF-ADA4-CC53AB2A44C9}" type="presOf" srcId="{611F8BBA-B4D1-40FB-B9D9-FFFFCFAE29AD}" destId="{BB91E4B5-1173-4AAE-BA72-F84146B41861}" srcOrd="0" destOrd="0" presId="urn:microsoft.com/office/officeart/2005/8/layout/radial2"/>
    <dgm:cxn modelId="{0758CA39-2886-4020-9036-DFAE39FBF505}" type="presOf" srcId="{1E0EE1A6-2DF0-46E1-8DE0-E2D4E161E78E}" destId="{7DB96EBB-6DEE-48D5-8602-75B7861E649D}" srcOrd="0" destOrd="0" presId="urn:microsoft.com/office/officeart/2005/8/layout/radial2"/>
    <dgm:cxn modelId="{4D584E9C-C505-4ABF-8456-4934046F7A11}" srcId="{611F8BBA-B4D1-40FB-B9D9-FFFFCFAE29AD}" destId="{111C1F2E-073F-4451-9E29-9D9B95388E03}" srcOrd="3" destOrd="0" parTransId="{21F639E1-BC40-4361-900A-01119F9F0B8E}" sibTransId="{B1C7C78F-01C6-4333-ACBA-F9642E008177}"/>
    <dgm:cxn modelId="{DFDDC45D-2E38-402D-963B-F447620A3A82}" type="presParOf" srcId="{BB91E4B5-1173-4AAE-BA72-F84146B41861}" destId="{DBF92AAF-2521-4817-9D12-6C2301A6A0C8}" srcOrd="0" destOrd="0" presId="urn:microsoft.com/office/officeart/2005/8/layout/radial2"/>
    <dgm:cxn modelId="{029C42E8-1C62-4BE1-B73C-41070254C89D}" type="presParOf" srcId="{DBF92AAF-2521-4817-9D12-6C2301A6A0C8}" destId="{FAB2A131-9DB4-4BA1-ACA4-997A7E2D569B}" srcOrd="0" destOrd="0" presId="urn:microsoft.com/office/officeart/2005/8/layout/radial2"/>
    <dgm:cxn modelId="{58F257F9-DF50-4813-AF58-16D648D28EE3}" type="presParOf" srcId="{FAB2A131-9DB4-4BA1-ACA4-997A7E2D569B}" destId="{9CFCDC20-727F-4769-B064-1092F6922E25}" srcOrd="0" destOrd="0" presId="urn:microsoft.com/office/officeart/2005/8/layout/radial2"/>
    <dgm:cxn modelId="{0EB2C16E-A5E2-4695-AAED-916F13657062}" type="presParOf" srcId="{FAB2A131-9DB4-4BA1-ACA4-997A7E2D569B}" destId="{DDDB6D02-50F7-4C5F-A097-465B6F41DF6E}" srcOrd="1" destOrd="0" presId="urn:microsoft.com/office/officeart/2005/8/layout/radial2"/>
    <dgm:cxn modelId="{9D189B62-5A6F-4339-BABE-998A95EE3FD5}" type="presParOf" srcId="{DBF92AAF-2521-4817-9D12-6C2301A6A0C8}" destId="{0D4EE353-7043-45DE-9435-D414AFA4FC36}" srcOrd="1" destOrd="0" presId="urn:microsoft.com/office/officeart/2005/8/layout/radial2"/>
    <dgm:cxn modelId="{7477B143-E59F-4D91-8276-40EE4C228C06}" type="presParOf" srcId="{DBF92AAF-2521-4817-9D12-6C2301A6A0C8}" destId="{EDDAC1A5-5495-4080-AFBC-8B655B829792}" srcOrd="2" destOrd="0" presId="urn:microsoft.com/office/officeart/2005/8/layout/radial2"/>
    <dgm:cxn modelId="{D29C645D-814F-43F8-B709-E9D0A7BA54A9}" type="presParOf" srcId="{EDDAC1A5-5495-4080-AFBC-8B655B829792}" destId="{7DB96EBB-6DEE-48D5-8602-75B7861E649D}" srcOrd="0" destOrd="0" presId="urn:microsoft.com/office/officeart/2005/8/layout/radial2"/>
    <dgm:cxn modelId="{35C33031-25ED-4D75-9293-34AE1D9A843E}" type="presParOf" srcId="{EDDAC1A5-5495-4080-AFBC-8B655B829792}" destId="{4DAF71AD-7D33-4692-B16B-C20C1D6ECD7E}" srcOrd="1" destOrd="0" presId="urn:microsoft.com/office/officeart/2005/8/layout/radial2"/>
    <dgm:cxn modelId="{3CB4582C-F3F8-4575-B639-0FA94B6490C0}" type="presParOf" srcId="{DBF92AAF-2521-4817-9D12-6C2301A6A0C8}" destId="{45EA67DA-9F93-4554-B50E-E4868B6F45CD}" srcOrd="3" destOrd="0" presId="urn:microsoft.com/office/officeart/2005/8/layout/radial2"/>
    <dgm:cxn modelId="{2D56DFF0-15B4-4665-9DAE-96011A1A8A5F}" type="presParOf" srcId="{DBF92AAF-2521-4817-9D12-6C2301A6A0C8}" destId="{E2FAC895-91E6-4A7F-BEAA-957D33485C9F}" srcOrd="4" destOrd="0" presId="urn:microsoft.com/office/officeart/2005/8/layout/radial2"/>
    <dgm:cxn modelId="{444E5CAF-9225-49B4-A0E8-2DB079928539}" type="presParOf" srcId="{E2FAC895-91E6-4A7F-BEAA-957D33485C9F}" destId="{BD1F2C28-F876-40E8-A6C0-7378CDEC4680}" srcOrd="0" destOrd="0" presId="urn:microsoft.com/office/officeart/2005/8/layout/radial2"/>
    <dgm:cxn modelId="{C0FF203F-4A2E-405D-B18D-DDD994D708D3}" type="presParOf" srcId="{E2FAC895-91E6-4A7F-BEAA-957D33485C9F}" destId="{EF465218-939C-4C33-AD3B-DC09BC764313}" srcOrd="1" destOrd="0" presId="urn:microsoft.com/office/officeart/2005/8/layout/radial2"/>
    <dgm:cxn modelId="{8A7B7607-C8D5-4B68-A737-61879F08AF2F}" type="presParOf" srcId="{DBF92AAF-2521-4817-9D12-6C2301A6A0C8}" destId="{B6095F16-04B4-49CF-B39F-16A1424E3FFD}" srcOrd="5" destOrd="0" presId="urn:microsoft.com/office/officeart/2005/8/layout/radial2"/>
    <dgm:cxn modelId="{9C0CD802-B619-4A8B-A519-8545FAD4BB28}" type="presParOf" srcId="{DBF92AAF-2521-4817-9D12-6C2301A6A0C8}" destId="{E84881D6-290F-4D07-BEE6-FC0AB6EA8299}" srcOrd="6" destOrd="0" presId="urn:microsoft.com/office/officeart/2005/8/layout/radial2"/>
    <dgm:cxn modelId="{CFE3B49C-91DC-4BB9-A44F-56FC78684D6B}" type="presParOf" srcId="{E84881D6-290F-4D07-BEE6-FC0AB6EA8299}" destId="{344E8443-65A5-45FB-BA38-9D1BA34AF715}" srcOrd="0" destOrd="0" presId="urn:microsoft.com/office/officeart/2005/8/layout/radial2"/>
    <dgm:cxn modelId="{60A75CA0-5C9D-4A97-AC90-FAD862BCC627}" type="presParOf" srcId="{E84881D6-290F-4D07-BEE6-FC0AB6EA8299}" destId="{B313A230-F1F2-4A37-B1DA-F193171CC733}" srcOrd="1" destOrd="0" presId="urn:microsoft.com/office/officeart/2005/8/layout/radial2"/>
    <dgm:cxn modelId="{5B09B07B-2DD0-4863-A844-A6674CDDE5CB}" type="presParOf" srcId="{DBF92AAF-2521-4817-9D12-6C2301A6A0C8}" destId="{0BB88D4A-7F5E-4527-A5C6-41BA3B2FD09A}" srcOrd="7" destOrd="0" presId="urn:microsoft.com/office/officeart/2005/8/layout/radial2"/>
    <dgm:cxn modelId="{8023DF50-CBA5-4790-9626-B1BF7FCAB981}" type="presParOf" srcId="{DBF92AAF-2521-4817-9D12-6C2301A6A0C8}" destId="{D68C0C38-2113-4C29-A881-9BC2DA6C0FD0}" srcOrd="8" destOrd="0" presId="urn:microsoft.com/office/officeart/2005/8/layout/radial2"/>
    <dgm:cxn modelId="{86ED663E-E879-4578-98E8-677B73D681A1}" type="presParOf" srcId="{D68C0C38-2113-4C29-A881-9BC2DA6C0FD0}" destId="{278899D7-2EDD-4CC8-88AB-F6A73C70A442}" srcOrd="0" destOrd="0" presId="urn:microsoft.com/office/officeart/2005/8/layout/radial2"/>
    <dgm:cxn modelId="{4A0597E9-5DF1-40CD-B502-8E043E0CEB9C}" type="presParOf" srcId="{D68C0C38-2113-4C29-A881-9BC2DA6C0FD0}" destId="{63236C8F-B11A-483A-A859-232392D5E000}" srcOrd="1" destOrd="0" presId="urn:microsoft.com/office/officeart/2005/8/layout/radial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36302FF-C108-4EA8-A2A5-07205CC789D3}" type="doc">
      <dgm:prSet loTypeId="urn:microsoft.com/office/officeart/2009/3/layout/StepUpProcess" loCatId="process" qsTypeId="urn:microsoft.com/office/officeart/2005/8/quickstyle/simple1" qsCatId="simple" csTypeId="urn:microsoft.com/office/officeart/2005/8/colors/colorful1" csCatId="colorful" phldr="1"/>
      <dgm:spPr/>
      <dgm:t>
        <a:bodyPr/>
        <a:lstStyle/>
        <a:p>
          <a:endParaRPr lang="es-ES"/>
        </a:p>
      </dgm:t>
    </dgm:pt>
    <dgm:pt modelId="{F58C89E6-B526-40D3-9781-A87196A81037}">
      <dgm:prSet phldrT="[Texto]"/>
      <dgm:spPr/>
      <dgm:t>
        <a:bodyPr/>
        <a:lstStyle/>
        <a:p>
          <a:r>
            <a:rPr lang="es-AR" b="1" dirty="0"/>
            <a:t>Especificación del software</a:t>
          </a:r>
          <a:r>
            <a:rPr lang="es-AR" dirty="0"/>
            <a:t>.</a:t>
          </a:r>
          <a:endParaRPr lang="es-ES" dirty="0"/>
        </a:p>
      </dgm:t>
    </dgm:pt>
    <dgm:pt modelId="{957B2A00-9E44-4CC1-8459-3198B3F0C342}" type="parTrans" cxnId="{06198106-29B3-452A-B3BC-15CFC097A798}">
      <dgm:prSet/>
      <dgm:spPr/>
      <dgm:t>
        <a:bodyPr/>
        <a:lstStyle/>
        <a:p>
          <a:endParaRPr lang="es-ES"/>
        </a:p>
      </dgm:t>
    </dgm:pt>
    <dgm:pt modelId="{4CE1673C-33AF-401C-A631-5C6CD68227C4}" type="sibTrans" cxnId="{06198106-29B3-452A-B3BC-15CFC097A798}">
      <dgm:prSet/>
      <dgm:spPr/>
      <dgm:t>
        <a:bodyPr/>
        <a:lstStyle/>
        <a:p>
          <a:endParaRPr lang="es-ES"/>
        </a:p>
      </dgm:t>
    </dgm:pt>
    <dgm:pt modelId="{5447D7F0-A3BA-4EBA-BB2B-B479534144C7}">
      <dgm:prSet/>
      <dgm:spPr/>
      <dgm:t>
        <a:bodyPr/>
        <a:lstStyle/>
        <a:p>
          <a:r>
            <a:rPr lang="es-AR" b="1" dirty="0"/>
            <a:t>Desarrollo del software</a:t>
          </a:r>
          <a:r>
            <a:rPr lang="es-AR" dirty="0"/>
            <a:t>.</a:t>
          </a:r>
        </a:p>
      </dgm:t>
    </dgm:pt>
    <dgm:pt modelId="{F73A57A4-CE39-4ED0-9253-8AAC3C8AFAD0}" type="parTrans" cxnId="{6BD4D25A-C00C-4B64-BF28-35E0E2005F17}">
      <dgm:prSet/>
      <dgm:spPr/>
      <dgm:t>
        <a:bodyPr/>
        <a:lstStyle/>
        <a:p>
          <a:endParaRPr lang="es-ES"/>
        </a:p>
      </dgm:t>
    </dgm:pt>
    <dgm:pt modelId="{9A3A73E7-A908-410E-BEDF-D7390A19ABA1}" type="sibTrans" cxnId="{6BD4D25A-C00C-4B64-BF28-35E0E2005F17}">
      <dgm:prSet/>
      <dgm:spPr/>
      <dgm:t>
        <a:bodyPr/>
        <a:lstStyle/>
        <a:p>
          <a:endParaRPr lang="es-ES"/>
        </a:p>
      </dgm:t>
    </dgm:pt>
    <dgm:pt modelId="{70C6FBD4-5E3C-4222-B798-D36A87923367}">
      <dgm:prSet/>
      <dgm:spPr/>
      <dgm:t>
        <a:bodyPr/>
        <a:lstStyle/>
        <a:p>
          <a:r>
            <a:rPr lang="es-AR" b="1" dirty="0"/>
            <a:t>Validación del software</a:t>
          </a:r>
          <a:r>
            <a:rPr lang="es-AR" dirty="0"/>
            <a:t>.</a:t>
          </a:r>
        </a:p>
      </dgm:t>
    </dgm:pt>
    <dgm:pt modelId="{D97CCA78-1CEC-468F-9CC4-E1C491ACF52E}" type="parTrans" cxnId="{AC0470F4-5AF5-4ECB-83A8-601685CAF095}">
      <dgm:prSet/>
      <dgm:spPr/>
      <dgm:t>
        <a:bodyPr/>
        <a:lstStyle/>
        <a:p>
          <a:endParaRPr lang="es-ES"/>
        </a:p>
      </dgm:t>
    </dgm:pt>
    <dgm:pt modelId="{156A9E0B-0E6C-4128-A2AA-84724F83B125}" type="sibTrans" cxnId="{AC0470F4-5AF5-4ECB-83A8-601685CAF095}">
      <dgm:prSet/>
      <dgm:spPr/>
      <dgm:t>
        <a:bodyPr/>
        <a:lstStyle/>
        <a:p>
          <a:endParaRPr lang="es-ES"/>
        </a:p>
      </dgm:t>
    </dgm:pt>
    <dgm:pt modelId="{3B59C468-B507-4080-88D1-EB7ECFD52151}">
      <dgm:prSet/>
      <dgm:spPr/>
      <dgm:t>
        <a:bodyPr/>
        <a:lstStyle/>
        <a:p>
          <a:r>
            <a:rPr lang="es-AR" b="1" dirty="0"/>
            <a:t>Evolución del software</a:t>
          </a:r>
          <a:r>
            <a:rPr lang="es-AR" dirty="0"/>
            <a:t>.</a:t>
          </a:r>
        </a:p>
      </dgm:t>
    </dgm:pt>
    <dgm:pt modelId="{DD40DF70-C972-4BE8-8232-2B221DB304EE}" type="parTrans" cxnId="{092604C4-80F5-46D5-B0D0-78F89F8E3D25}">
      <dgm:prSet/>
      <dgm:spPr/>
      <dgm:t>
        <a:bodyPr/>
        <a:lstStyle/>
        <a:p>
          <a:endParaRPr lang="es-ES"/>
        </a:p>
      </dgm:t>
    </dgm:pt>
    <dgm:pt modelId="{5D4CA9ED-F480-4975-8C90-6823DE43A1C8}" type="sibTrans" cxnId="{092604C4-80F5-46D5-B0D0-78F89F8E3D25}">
      <dgm:prSet/>
      <dgm:spPr/>
      <dgm:t>
        <a:bodyPr/>
        <a:lstStyle/>
        <a:p>
          <a:endParaRPr lang="es-ES"/>
        </a:p>
      </dgm:t>
    </dgm:pt>
    <dgm:pt modelId="{1664F14B-A03D-418B-9AA3-AA72C9E73735}" type="pres">
      <dgm:prSet presAssocID="{136302FF-C108-4EA8-A2A5-07205CC789D3}" presName="rootnode" presStyleCnt="0">
        <dgm:presLayoutVars>
          <dgm:chMax/>
          <dgm:chPref/>
          <dgm:dir/>
          <dgm:animLvl val="lvl"/>
        </dgm:presLayoutVars>
      </dgm:prSet>
      <dgm:spPr/>
    </dgm:pt>
    <dgm:pt modelId="{17EC2B20-13C0-4DC0-8FCE-7C55F50F6FC5}" type="pres">
      <dgm:prSet presAssocID="{F58C89E6-B526-40D3-9781-A87196A81037}" presName="composite" presStyleCnt="0"/>
      <dgm:spPr/>
    </dgm:pt>
    <dgm:pt modelId="{B7BABDAB-5B70-4A7F-9D89-1CCB78CE1A3E}" type="pres">
      <dgm:prSet presAssocID="{F58C89E6-B526-40D3-9781-A87196A81037}" presName="LShape" presStyleLbl="alignNode1" presStyleIdx="0" presStyleCnt="7"/>
      <dgm:spPr/>
    </dgm:pt>
    <dgm:pt modelId="{CDED173E-EE91-432C-B82F-F28AD01A3A0B}" type="pres">
      <dgm:prSet presAssocID="{F58C89E6-B526-40D3-9781-A87196A81037}" presName="ParentText" presStyleLbl="revTx" presStyleIdx="0" presStyleCnt="4">
        <dgm:presLayoutVars>
          <dgm:chMax val="0"/>
          <dgm:chPref val="0"/>
          <dgm:bulletEnabled val="1"/>
        </dgm:presLayoutVars>
      </dgm:prSet>
      <dgm:spPr/>
    </dgm:pt>
    <dgm:pt modelId="{13095FE0-C21A-4E29-9DBD-50586466E3D5}" type="pres">
      <dgm:prSet presAssocID="{F58C89E6-B526-40D3-9781-A87196A81037}" presName="Triangle" presStyleLbl="alignNode1" presStyleIdx="1" presStyleCnt="7"/>
      <dgm:spPr/>
    </dgm:pt>
    <dgm:pt modelId="{F4BEBCBC-5681-4391-8441-155ED123F1A1}" type="pres">
      <dgm:prSet presAssocID="{4CE1673C-33AF-401C-A631-5C6CD68227C4}" presName="sibTrans" presStyleCnt="0"/>
      <dgm:spPr/>
    </dgm:pt>
    <dgm:pt modelId="{39BB40AD-E805-4D3D-9BE0-2B950A317175}" type="pres">
      <dgm:prSet presAssocID="{4CE1673C-33AF-401C-A631-5C6CD68227C4}" presName="space" presStyleCnt="0"/>
      <dgm:spPr/>
    </dgm:pt>
    <dgm:pt modelId="{5D0B51AC-8D5A-4EF6-B432-79F76EAA6E3D}" type="pres">
      <dgm:prSet presAssocID="{5447D7F0-A3BA-4EBA-BB2B-B479534144C7}" presName="composite" presStyleCnt="0"/>
      <dgm:spPr/>
    </dgm:pt>
    <dgm:pt modelId="{6C665FD9-6565-4878-A3AC-AE4483E10645}" type="pres">
      <dgm:prSet presAssocID="{5447D7F0-A3BA-4EBA-BB2B-B479534144C7}" presName="LShape" presStyleLbl="alignNode1" presStyleIdx="2" presStyleCnt="7"/>
      <dgm:spPr/>
    </dgm:pt>
    <dgm:pt modelId="{AF3BFAC0-31FA-4E73-8788-0E332EF52AB1}" type="pres">
      <dgm:prSet presAssocID="{5447D7F0-A3BA-4EBA-BB2B-B479534144C7}" presName="ParentText" presStyleLbl="revTx" presStyleIdx="1" presStyleCnt="4">
        <dgm:presLayoutVars>
          <dgm:chMax val="0"/>
          <dgm:chPref val="0"/>
          <dgm:bulletEnabled val="1"/>
        </dgm:presLayoutVars>
      </dgm:prSet>
      <dgm:spPr/>
    </dgm:pt>
    <dgm:pt modelId="{36D8BDF2-245C-4757-BB29-0829618DA438}" type="pres">
      <dgm:prSet presAssocID="{5447D7F0-A3BA-4EBA-BB2B-B479534144C7}" presName="Triangle" presStyleLbl="alignNode1" presStyleIdx="3" presStyleCnt="7"/>
      <dgm:spPr/>
    </dgm:pt>
    <dgm:pt modelId="{6034C0E4-6225-4111-A10A-EF2413644235}" type="pres">
      <dgm:prSet presAssocID="{9A3A73E7-A908-410E-BEDF-D7390A19ABA1}" presName="sibTrans" presStyleCnt="0"/>
      <dgm:spPr/>
    </dgm:pt>
    <dgm:pt modelId="{54A6925C-39DF-402B-A363-912A87BB3DF9}" type="pres">
      <dgm:prSet presAssocID="{9A3A73E7-A908-410E-BEDF-D7390A19ABA1}" presName="space" presStyleCnt="0"/>
      <dgm:spPr/>
    </dgm:pt>
    <dgm:pt modelId="{E0B3C666-D985-404A-826F-EF87DECED040}" type="pres">
      <dgm:prSet presAssocID="{70C6FBD4-5E3C-4222-B798-D36A87923367}" presName="composite" presStyleCnt="0"/>
      <dgm:spPr/>
    </dgm:pt>
    <dgm:pt modelId="{253130AA-468D-4313-B6ED-CF857B775F4A}" type="pres">
      <dgm:prSet presAssocID="{70C6FBD4-5E3C-4222-B798-D36A87923367}" presName="LShape" presStyleLbl="alignNode1" presStyleIdx="4" presStyleCnt="7"/>
      <dgm:spPr/>
    </dgm:pt>
    <dgm:pt modelId="{6C8E24C9-051E-4BF5-AD49-7E440F17830D}" type="pres">
      <dgm:prSet presAssocID="{70C6FBD4-5E3C-4222-B798-D36A87923367}" presName="ParentText" presStyleLbl="revTx" presStyleIdx="2" presStyleCnt="4">
        <dgm:presLayoutVars>
          <dgm:chMax val="0"/>
          <dgm:chPref val="0"/>
          <dgm:bulletEnabled val="1"/>
        </dgm:presLayoutVars>
      </dgm:prSet>
      <dgm:spPr/>
    </dgm:pt>
    <dgm:pt modelId="{F3FB8FD4-796D-4DDF-AD2B-9C4C588353F7}" type="pres">
      <dgm:prSet presAssocID="{70C6FBD4-5E3C-4222-B798-D36A87923367}" presName="Triangle" presStyleLbl="alignNode1" presStyleIdx="5" presStyleCnt="7"/>
      <dgm:spPr/>
    </dgm:pt>
    <dgm:pt modelId="{24D8B398-1745-4DB9-BDFA-06DEEB705215}" type="pres">
      <dgm:prSet presAssocID="{156A9E0B-0E6C-4128-A2AA-84724F83B125}" presName="sibTrans" presStyleCnt="0"/>
      <dgm:spPr/>
    </dgm:pt>
    <dgm:pt modelId="{73908893-FB5E-41BF-BDAD-0474D7140921}" type="pres">
      <dgm:prSet presAssocID="{156A9E0B-0E6C-4128-A2AA-84724F83B125}" presName="space" presStyleCnt="0"/>
      <dgm:spPr/>
    </dgm:pt>
    <dgm:pt modelId="{0CD8FAB4-5F94-4509-B631-C1555B1D7B78}" type="pres">
      <dgm:prSet presAssocID="{3B59C468-B507-4080-88D1-EB7ECFD52151}" presName="composite" presStyleCnt="0"/>
      <dgm:spPr/>
    </dgm:pt>
    <dgm:pt modelId="{545176B5-8791-4BE5-90B5-57EF7F5EFD44}" type="pres">
      <dgm:prSet presAssocID="{3B59C468-B507-4080-88D1-EB7ECFD52151}" presName="LShape" presStyleLbl="alignNode1" presStyleIdx="6" presStyleCnt="7"/>
      <dgm:spPr/>
    </dgm:pt>
    <dgm:pt modelId="{342C1C32-447F-48BD-A482-7C700E486F63}" type="pres">
      <dgm:prSet presAssocID="{3B59C468-B507-4080-88D1-EB7ECFD52151}" presName="ParentText" presStyleLbl="revTx" presStyleIdx="3" presStyleCnt="4">
        <dgm:presLayoutVars>
          <dgm:chMax val="0"/>
          <dgm:chPref val="0"/>
          <dgm:bulletEnabled val="1"/>
        </dgm:presLayoutVars>
      </dgm:prSet>
      <dgm:spPr/>
    </dgm:pt>
  </dgm:ptLst>
  <dgm:cxnLst>
    <dgm:cxn modelId="{6BD4D25A-C00C-4B64-BF28-35E0E2005F17}" srcId="{136302FF-C108-4EA8-A2A5-07205CC789D3}" destId="{5447D7F0-A3BA-4EBA-BB2B-B479534144C7}" srcOrd="1" destOrd="0" parTransId="{F73A57A4-CE39-4ED0-9253-8AAC3C8AFAD0}" sibTransId="{9A3A73E7-A908-410E-BEDF-D7390A19ABA1}"/>
    <dgm:cxn modelId="{092604C4-80F5-46D5-B0D0-78F89F8E3D25}" srcId="{136302FF-C108-4EA8-A2A5-07205CC789D3}" destId="{3B59C468-B507-4080-88D1-EB7ECFD52151}" srcOrd="3" destOrd="0" parTransId="{DD40DF70-C972-4BE8-8232-2B221DB304EE}" sibTransId="{5D4CA9ED-F480-4975-8C90-6823DE43A1C8}"/>
    <dgm:cxn modelId="{6F9657AF-D19D-4FBD-ADEF-C0053C8BC816}" type="presOf" srcId="{136302FF-C108-4EA8-A2A5-07205CC789D3}" destId="{1664F14B-A03D-418B-9AA3-AA72C9E73735}" srcOrd="0" destOrd="0" presId="urn:microsoft.com/office/officeart/2009/3/layout/StepUpProcess"/>
    <dgm:cxn modelId="{AC4D4260-1317-4614-AB4A-D3BA83D4B7C2}" type="presOf" srcId="{3B59C468-B507-4080-88D1-EB7ECFD52151}" destId="{342C1C32-447F-48BD-A482-7C700E486F63}" srcOrd="0" destOrd="0" presId="urn:microsoft.com/office/officeart/2009/3/layout/StepUpProcess"/>
    <dgm:cxn modelId="{06198106-29B3-452A-B3BC-15CFC097A798}" srcId="{136302FF-C108-4EA8-A2A5-07205CC789D3}" destId="{F58C89E6-B526-40D3-9781-A87196A81037}" srcOrd="0" destOrd="0" parTransId="{957B2A00-9E44-4CC1-8459-3198B3F0C342}" sibTransId="{4CE1673C-33AF-401C-A631-5C6CD68227C4}"/>
    <dgm:cxn modelId="{7A41190A-337D-422F-BE75-EDF648D71DBF}" type="presOf" srcId="{F58C89E6-B526-40D3-9781-A87196A81037}" destId="{CDED173E-EE91-432C-B82F-F28AD01A3A0B}" srcOrd="0" destOrd="0" presId="urn:microsoft.com/office/officeart/2009/3/layout/StepUpProcess"/>
    <dgm:cxn modelId="{F7FBC966-E346-47CD-B250-F1125960034B}" type="presOf" srcId="{70C6FBD4-5E3C-4222-B798-D36A87923367}" destId="{6C8E24C9-051E-4BF5-AD49-7E440F17830D}" srcOrd="0" destOrd="0" presId="urn:microsoft.com/office/officeart/2009/3/layout/StepUpProcess"/>
    <dgm:cxn modelId="{888C5F14-B179-40FF-B29E-48EAEB7A90C8}" type="presOf" srcId="{5447D7F0-A3BA-4EBA-BB2B-B479534144C7}" destId="{AF3BFAC0-31FA-4E73-8788-0E332EF52AB1}" srcOrd="0" destOrd="0" presId="urn:microsoft.com/office/officeart/2009/3/layout/StepUpProcess"/>
    <dgm:cxn modelId="{AC0470F4-5AF5-4ECB-83A8-601685CAF095}" srcId="{136302FF-C108-4EA8-A2A5-07205CC789D3}" destId="{70C6FBD4-5E3C-4222-B798-D36A87923367}" srcOrd="2" destOrd="0" parTransId="{D97CCA78-1CEC-468F-9CC4-E1C491ACF52E}" sibTransId="{156A9E0B-0E6C-4128-A2AA-84724F83B125}"/>
    <dgm:cxn modelId="{E4B9D7A6-CF38-41E1-B94C-AFC15248B299}" type="presParOf" srcId="{1664F14B-A03D-418B-9AA3-AA72C9E73735}" destId="{17EC2B20-13C0-4DC0-8FCE-7C55F50F6FC5}" srcOrd="0" destOrd="0" presId="urn:microsoft.com/office/officeart/2009/3/layout/StepUpProcess"/>
    <dgm:cxn modelId="{0DB3F77A-9268-48D5-BA22-42BB53A47306}" type="presParOf" srcId="{17EC2B20-13C0-4DC0-8FCE-7C55F50F6FC5}" destId="{B7BABDAB-5B70-4A7F-9D89-1CCB78CE1A3E}" srcOrd="0" destOrd="0" presId="urn:microsoft.com/office/officeart/2009/3/layout/StepUpProcess"/>
    <dgm:cxn modelId="{E5DB0B00-F21F-4BBE-80E1-9648DE73B2E4}" type="presParOf" srcId="{17EC2B20-13C0-4DC0-8FCE-7C55F50F6FC5}" destId="{CDED173E-EE91-432C-B82F-F28AD01A3A0B}" srcOrd="1" destOrd="0" presId="urn:microsoft.com/office/officeart/2009/3/layout/StepUpProcess"/>
    <dgm:cxn modelId="{D234B131-E48D-4C3F-8917-68292E996EB9}" type="presParOf" srcId="{17EC2B20-13C0-4DC0-8FCE-7C55F50F6FC5}" destId="{13095FE0-C21A-4E29-9DBD-50586466E3D5}" srcOrd="2" destOrd="0" presId="urn:microsoft.com/office/officeart/2009/3/layout/StepUpProcess"/>
    <dgm:cxn modelId="{678F52AB-C378-4847-80B9-FC18EC6C2B32}" type="presParOf" srcId="{1664F14B-A03D-418B-9AA3-AA72C9E73735}" destId="{F4BEBCBC-5681-4391-8441-155ED123F1A1}" srcOrd="1" destOrd="0" presId="urn:microsoft.com/office/officeart/2009/3/layout/StepUpProcess"/>
    <dgm:cxn modelId="{4C80C680-7398-4C30-B18F-EFE61A127D46}" type="presParOf" srcId="{F4BEBCBC-5681-4391-8441-155ED123F1A1}" destId="{39BB40AD-E805-4D3D-9BE0-2B950A317175}" srcOrd="0" destOrd="0" presId="urn:microsoft.com/office/officeart/2009/3/layout/StepUpProcess"/>
    <dgm:cxn modelId="{59F0287E-64C6-42E7-8F75-0B5D7806A200}" type="presParOf" srcId="{1664F14B-A03D-418B-9AA3-AA72C9E73735}" destId="{5D0B51AC-8D5A-4EF6-B432-79F76EAA6E3D}" srcOrd="2" destOrd="0" presId="urn:microsoft.com/office/officeart/2009/3/layout/StepUpProcess"/>
    <dgm:cxn modelId="{8FA427D2-E16C-4CE4-A060-09851953EA5E}" type="presParOf" srcId="{5D0B51AC-8D5A-4EF6-B432-79F76EAA6E3D}" destId="{6C665FD9-6565-4878-A3AC-AE4483E10645}" srcOrd="0" destOrd="0" presId="urn:microsoft.com/office/officeart/2009/3/layout/StepUpProcess"/>
    <dgm:cxn modelId="{941BDB55-6AEC-440D-B9F0-2F5C1541189B}" type="presParOf" srcId="{5D0B51AC-8D5A-4EF6-B432-79F76EAA6E3D}" destId="{AF3BFAC0-31FA-4E73-8788-0E332EF52AB1}" srcOrd="1" destOrd="0" presId="urn:microsoft.com/office/officeart/2009/3/layout/StepUpProcess"/>
    <dgm:cxn modelId="{42F5F19D-7587-49C5-A4D2-800273F4F745}" type="presParOf" srcId="{5D0B51AC-8D5A-4EF6-B432-79F76EAA6E3D}" destId="{36D8BDF2-245C-4757-BB29-0829618DA438}" srcOrd="2" destOrd="0" presId="urn:microsoft.com/office/officeart/2009/3/layout/StepUpProcess"/>
    <dgm:cxn modelId="{34230A2A-C85B-4182-991B-9309CB1AE134}" type="presParOf" srcId="{1664F14B-A03D-418B-9AA3-AA72C9E73735}" destId="{6034C0E4-6225-4111-A10A-EF2413644235}" srcOrd="3" destOrd="0" presId="urn:microsoft.com/office/officeart/2009/3/layout/StepUpProcess"/>
    <dgm:cxn modelId="{CBB7CFD5-B138-4DBA-BC49-57E8DF7F7C7E}" type="presParOf" srcId="{6034C0E4-6225-4111-A10A-EF2413644235}" destId="{54A6925C-39DF-402B-A363-912A87BB3DF9}" srcOrd="0" destOrd="0" presId="urn:microsoft.com/office/officeart/2009/3/layout/StepUpProcess"/>
    <dgm:cxn modelId="{A77AD7EF-DBB7-43A1-B3BA-83D044FED666}" type="presParOf" srcId="{1664F14B-A03D-418B-9AA3-AA72C9E73735}" destId="{E0B3C666-D985-404A-826F-EF87DECED040}" srcOrd="4" destOrd="0" presId="urn:microsoft.com/office/officeart/2009/3/layout/StepUpProcess"/>
    <dgm:cxn modelId="{4D6AC74D-A260-4A36-9465-110284EC98A9}" type="presParOf" srcId="{E0B3C666-D985-404A-826F-EF87DECED040}" destId="{253130AA-468D-4313-B6ED-CF857B775F4A}" srcOrd="0" destOrd="0" presId="urn:microsoft.com/office/officeart/2009/3/layout/StepUpProcess"/>
    <dgm:cxn modelId="{965CCD57-2E4A-403A-BD85-8516B966BD5A}" type="presParOf" srcId="{E0B3C666-D985-404A-826F-EF87DECED040}" destId="{6C8E24C9-051E-4BF5-AD49-7E440F17830D}" srcOrd="1" destOrd="0" presId="urn:microsoft.com/office/officeart/2009/3/layout/StepUpProcess"/>
    <dgm:cxn modelId="{B99699BD-CACE-4E77-9DBE-31711CD02DE4}" type="presParOf" srcId="{E0B3C666-D985-404A-826F-EF87DECED040}" destId="{F3FB8FD4-796D-4DDF-AD2B-9C4C588353F7}" srcOrd="2" destOrd="0" presId="urn:microsoft.com/office/officeart/2009/3/layout/StepUpProcess"/>
    <dgm:cxn modelId="{9A3B5461-E013-4F35-B92A-3AD4EA0AACA8}" type="presParOf" srcId="{1664F14B-A03D-418B-9AA3-AA72C9E73735}" destId="{24D8B398-1745-4DB9-BDFA-06DEEB705215}" srcOrd="5" destOrd="0" presId="urn:microsoft.com/office/officeart/2009/3/layout/StepUpProcess"/>
    <dgm:cxn modelId="{FA849126-D930-4DCC-A9C8-31CFB824BC11}" type="presParOf" srcId="{24D8B398-1745-4DB9-BDFA-06DEEB705215}" destId="{73908893-FB5E-41BF-BDAD-0474D7140921}" srcOrd="0" destOrd="0" presId="urn:microsoft.com/office/officeart/2009/3/layout/StepUpProcess"/>
    <dgm:cxn modelId="{31A0F8DE-B62A-44FC-B4A2-D2276CE543E7}" type="presParOf" srcId="{1664F14B-A03D-418B-9AA3-AA72C9E73735}" destId="{0CD8FAB4-5F94-4509-B631-C1555B1D7B78}" srcOrd="6" destOrd="0" presId="urn:microsoft.com/office/officeart/2009/3/layout/StepUpProcess"/>
    <dgm:cxn modelId="{8CFBB520-DA53-4190-B34B-D137E7734260}" type="presParOf" srcId="{0CD8FAB4-5F94-4509-B631-C1555B1D7B78}" destId="{545176B5-8791-4BE5-90B5-57EF7F5EFD44}" srcOrd="0" destOrd="0" presId="urn:microsoft.com/office/officeart/2009/3/layout/StepUpProcess"/>
    <dgm:cxn modelId="{4BB0274C-8793-4E47-8F6F-BE6FD06D392D}" type="presParOf" srcId="{0CD8FAB4-5F94-4509-B631-C1555B1D7B78}" destId="{342C1C32-447F-48BD-A482-7C700E486F63}" srcOrd="1" destOrd="0" presId="urn:microsoft.com/office/officeart/2009/3/layout/StepUp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36F11498-6800-40B2-B7A3-E1B140322D62}" type="doc">
      <dgm:prSet loTypeId="urn:microsoft.com/office/officeart/2009/3/layout/StepUpProcess" loCatId="process" qsTypeId="urn:microsoft.com/office/officeart/2005/8/quickstyle/simple1" qsCatId="simple" csTypeId="urn:microsoft.com/office/officeart/2005/8/colors/colorful2" csCatId="colorful" phldr="1"/>
      <dgm:spPr/>
      <dgm:t>
        <a:bodyPr/>
        <a:lstStyle/>
        <a:p>
          <a:endParaRPr lang="es-ES"/>
        </a:p>
      </dgm:t>
    </dgm:pt>
    <dgm:pt modelId="{2DB364EE-AF41-4F77-87FF-C8B41E7068CB}">
      <dgm:prSet phldrT="[Texto]"/>
      <dgm:spPr/>
      <dgm:t>
        <a:bodyPr/>
        <a:lstStyle/>
        <a:p>
          <a:r>
            <a:rPr lang="es-ES"/>
            <a:t>Unidad</a:t>
          </a:r>
        </a:p>
      </dgm:t>
    </dgm:pt>
    <dgm:pt modelId="{7C726F66-9A0F-43E7-B094-F8946284606D}" type="parTrans" cxnId="{640DD20D-8F71-43E4-8A3E-E0D3C179488F}">
      <dgm:prSet/>
      <dgm:spPr/>
      <dgm:t>
        <a:bodyPr/>
        <a:lstStyle/>
        <a:p>
          <a:endParaRPr lang="es-ES"/>
        </a:p>
      </dgm:t>
    </dgm:pt>
    <dgm:pt modelId="{5A72C016-1562-4FEC-8093-F20E2E6556D2}" type="sibTrans" cxnId="{640DD20D-8F71-43E4-8A3E-E0D3C179488F}">
      <dgm:prSet/>
      <dgm:spPr/>
      <dgm:t>
        <a:bodyPr/>
        <a:lstStyle/>
        <a:p>
          <a:endParaRPr lang="es-ES"/>
        </a:p>
      </dgm:t>
    </dgm:pt>
    <dgm:pt modelId="{2C8185C1-D032-4721-89BF-1395BABDD186}">
      <dgm:prSet phldrT="[Texto]"/>
      <dgm:spPr/>
      <dgm:t>
        <a:bodyPr/>
        <a:lstStyle/>
        <a:p>
          <a:r>
            <a:rPr lang="es-ES"/>
            <a:t>Integración</a:t>
          </a:r>
        </a:p>
      </dgm:t>
    </dgm:pt>
    <dgm:pt modelId="{77BCA41D-03B8-4ED7-B2D3-8CCF17FCD18F}" type="parTrans" cxnId="{215903DB-920F-4BF7-B1AD-11C2073446B3}">
      <dgm:prSet/>
      <dgm:spPr/>
      <dgm:t>
        <a:bodyPr/>
        <a:lstStyle/>
        <a:p>
          <a:endParaRPr lang="es-ES"/>
        </a:p>
      </dgm:t>
    </dgm:pt>
    <dgm:pt modelId="{8A00CB02-FF4A-4A0C-8E00-FE21AFE0E6AC}" type="sibTrans" cxnId="{215903DB-920F-4BF7-B1AD-11C2073446B3}">
      <dgm:prSet/>
      <dgm:spPr/>
      <dgm:t>
        <a:bodyPr/>
        <a:lstStyle/>
        <a:p>
          <a:endParaRPr lang="es-ES"/>
        </a:p>
      </dgm:t>
    </dgm:pt>
    <dgm:pt modelId="{19FBB2BF-7496-4ABD-BECA-343BA76C13C8}">
      <dgm:prSet phldrT="[Texto]"/>
      <dgm:spPr/>
      <dgm:t>
        <a:bodyPr/>
        <a:lstStyle/>
        <a:p>
          <a:r>
            <a:rPr lang="es-ES"/>
            <a:t>Sistema</a:t>
          </a:r>
        </a:p>
      </dgm:t>
    </dgm:pt>
    <dgm:pt modelId="{E7C64D96-6007-4735-AE33-93DD2D9C3F47}" type="parTrans" cxnId="{D25843AE-9896-4FE3-A487-EC478A9699BC}">
      <dgm:prSet/>
      <dgm:spPr/>
      <dgm:t>
        <a:bodyPr/>
        <a:lstStyle/>
        <a:p>
          <a:endParaRPr lang="es-ES"/>
        </a:p>
      </dgm:t>
    </dgm:pt>
    <dgm:pt modelId="{B6C91196-7D8D-49E2-8E44-0E646C19880A}" type="sibTrans" cxnId="{D25843AE-9896-4FE3-A487-EC478A9699BC}">
      <dgm:prSet/>
      <dgm:spPr/>
      <dgm:t>
        <a:bodyPr/>
        <a:lstStyle/>
        <a:p>
          <a:endParaRPr lang="es-ES"/>
        </a:p>
      </dgm:t>
    </dgm:pt>
    <dgm:pt modelId="{57BB08FF-A331-4416-9F44-8C80B4A583B2}">
      <dgm:prSet phldrT="[Texto]"/>
      <dgm:spPr/>
      <dgm:t>
        <a:bodyPr/>
        <a:lstStyle/>
        <a:p>
          <a:r>
            <a:rPr lang="es-ES"/>
            <a:t>Aceptación</a:t>
          </a:r>
        </a:p>
      </dgm:t>
    </dgm:pt>
    <dgm:pt modelId="{2BA9654E-ACA6-41F8-A1F4-3382726D7C9B}" type="parTrans" cxnId="{EEFC249B-E224-4C2E-BA9E-7F958B295795}">
      <dgm:prSet/>
      <dgm:spPr/>
      <dgm:t>
        <a:bodyPr/>
        <a:lstStyle/>
        <a:p>
          <a:endParaRPr lang="es-ES"/>
        </a:p>
      </dgm:t>
    </dgm:pt>
    <dgm:pt modelId="{8523F4BD-F683-4E71-B433-D14AD4BA4220}" type="sibTrans" cxnId="{EEFC249B-E224-4C2E-BA9E-7F958B295795}">
      <dgm:prSet/>
      <dgm:spPr/>
      <dgm:t>
        <a:bodyPr/>
        <a:lstStyle/>
        <a:p>
          <a:endParaRPr lang="es-ES"/>
        </a:p>
      </dgm:t>
    </dgm:pt>
    <dgm:pt modelId="{5BBFAD2F-5000-492B-BB64-A251EE949363}" type="pres">
      <dgm:prSet presAssocID="{36F11498-6800-40B2-B7A3-E1B140322D62}" presName="rootnode" presStyleCnt="0">
        <dgm:presLayoutVars>
          <dgm:chMax/>
          <dgm:chPref/>
          <dgm:dir/>
          <dgm:animLvl val="lvl"/>
        </dgm:presLayoutVars>
      </dgm:prSet>
      <dgm:spPr/>
    </dgm:pt>
    <dgm:pt modelId="{6225CAC1-58EE-426F-9EC1-2A15383DAD15}" type="pres">
      <dgm:prSet presAssocID="{2DB364EE-AF41-4F77-87FF-C8B41E7068CB}" presName="composite" presStyleCnt="0"/>
      <dgm:spPr/>
    </dgm:pt>
    <dgm:pt modelId="{D545D623-09FE-41B3-9F0B-DC717DC6B38B}" type="pres">
      <dgm:prSet presAssocID="{2DB364EE-AF41-4F77-87FF-C8B41E7068CB}" presName="LShape" presStyleLbl="alignNode1" presStyleIdx="0" presStyleCnt="7"/>
      <dgm:spPr/>
    </dgm:pt>
    <dgm:pt modelId="{DF77D9C4-D02F-479F-8DFC-975BFACDBE04}" type="pres">
      <dgm:prSet presAssocID="{2DB364EE-AF41-4F77-87FF-C8B41E7068CB}" presName="ParentText" presStyleLbl="revTx" presStyleIdx="0" presStyleCnt="4">
        <dgm:presLayoutVars>
          <dgm:chMax val="0"/>
          <dgm:chPref val="0"/>
          <dgm:bulletEnabled val="1"/>
        </dgm:presLayoutVars>
      </dgm:prSet>
      <dgm:spPr/>
    </dgm:pt>
    <dgm:pt modelId="{B5E52F70-D0DC-4AF0-A94B-7DBCF349B881}" type="pres">
      <dgm:prSet presAssocID="{2DB364EE-AF41-4F77-87FF-C8B41E7068CB}" presName="Triangle" presStyleLbl="alignNode1" presStyleIdx="1" presStyleCnt="7"/>
      <dgm:spPr/>
    </dgm:pt>
    <dgm:pt modelId="{347C9D16-FA1A-4592-A864-AF91FD57FF7A}" type="pres">
      <dgm:prSet presAssocID="{5A72C016-1562-4FEC-8093-F20E2E6556D2}" presName="sibTrans" presStyleCnt="0"/>
      <dgm:spPr/>
    </dgm:pt>
    <dgm:pt modelId="{1C29DBD9-AB20-44B4-8ECE-C25CBE124D5F}" type="pres">
      <dgm:prSet presAssocID="{5A72C016-1562-4FEC-8093-F20E2E6556D2}" presName="space" presStyleCnt="0"/>
      <dgm:spPr/>
    </dgm:pt>
    <dgm:pt modelId="{AFED90E0-7C3D-49B8-86EE-C9AC121150AB}" type="pres">
      <dgm:prSet presAssocID="{2C8185C1-D032-4721-89BF-1395BABDD186}" presName="composite" presStyleCnt="0"/>
      <dgm:spPr/>
    </dgm:pt>
    <dgm:pt modelId="{9926C7BB-EFD5-438D-AAB2-B3C0BECED3EE}" type="pres">
      <dgm:prSet presAssocID="{2C8185C1-D032-4721-89BF-1395BABDD186}" presName="LShape" presStyleLbl="alignNode1" presStyleIdx="2" presStyleCnt="7"/>
      <dgm:spPr/>
    </dgm:pt>
    <dgm:pt modelId="{2BD0AB49-A3DE-4F23-8129-1F6482F777B6}" type="pres">
      <dgm:prSet presAssocID="{2C8185C1-D032-4721-89BF-1395BABDD186}" presName="ParentText" presStyleLbl="revTx" presStyleIdx="1" presStyleCnt="4">
        <dgm:presLayoutVars>
          <dgm:chMax val="0"/>
          <dgm:chPref val="0"/>
          <dgm:bulletEnabled val="1"/>
        </dgm:presLayoutVars>
      </dgm:prSet>
      <dgm:spPr/>
    </dgm:pt>
    <dgm:pt modelId="{564003B1-6761-4EB2-9F7B-97307649E5AF}" type="pres">
      <dgm:prSet presAssocID="{2C8185C1-D032-4721-89BF-1395BABDD186}" presName="Triangle" presStyleLbl="alignNode1" presStyleIdx="3" presStyleCnt="7"/>
      <dgm:spPr/>
    </dgm:pt>
    <dgm:pt modelId="{AD059C0B-036A-4560-A380-8768E81077EC}" type="pres">
      <dgm:prSet presAssocID="{8A00CB02-FF4A-4A0C-8E00-FE21AFE0E6AC}" presName="sibTrans" presStyleCnt="0"/>
      <dgm:spPr/>
    </dgm:pt>
    <dgm:pt modelId="{F9F26D65-9244-4940-9C09-A373BCE9F1AF}" type="pres">
      <dgm:prSet presAssocID="{8A00CB02-FF4A-4A0C-8E00-FE21AFE0E6AC}" presName="space" presStyleCnt="0"/>
      <dgm:spPr/>
    </dgm:pt>
    <dgm:pt modelId="{F5CE0591-A5CD-4B46-A8DA-5272BFC38F9F}" type="pres">
      <dgm:prSet presAssocID="{19FBB2BF-7496-4ABD-BECA-343BA76C13C8}" presName="composite" presStyleCnt="0"/>
      <dgm:spPr/>
    </dgm:pt>
    <dgm:pt modelId="{3B2FE5AF-807B-4742-B694-02FF12F4A75C}" type="pres">
      <dgm:prSet presAssocID="{19FBB2BF-7496-4ABD-BECA-343BA76C13C8}" presName="LShape" presStyleLbl="alignNode1" presStyleIdx="4" presStyleCnt="7"/>
      <dgm:spPr/>
    </dgm:pt>
    <dgm:pt modelId="{A526F61F-D1E2-4642-A799-57D9DCF99BCF}" type="pres">
      <dgm:prSet presAssocID="{19FBB2BF-7496-4ABD-BECA-343BA76C13C8}" presName="ParentText" presStyleLbl="revTx" presStyleIdx="2" presStyleCnt="4">
        <dgm:presLayoutVars>
          <dgm:chMax val="0"/>
          <dgm:chPref val="0"/>
          <dgm:bulletEnabled val="1"/>
        </dgm:presLayoutVars>
      </dgm:prSet>
      <dgm:spPr/>
    </dgm:pt>
    <dgm:pt modelId="{2E29A244-98D4-4F47-B1AB-FAE3F708A837}" type="pres">
      <dgm:prSet presAssocID="{19FBB2BF-7496-4ABD-BECA-343BA76C13C8}" presName="Triangle" presStyleLbl="alignNode1" presStyleIdx="5" presStyleCnt="7"/>
      <dgm:spPr/>
    </dgm:pt>
    <dgm:pt modelId="{063497CA-31B6-4253-9FAA-BFCFF1CB68B4}" type="pres">
      <dgm:prSet presAssocID="{B6C91196-7D8D-49E2-8E44-0E646C19880A}" presName="sibTrans" presStyleCnt="0"/>
      <dgm:spPr/>
    </dgm:pt>
    <dgm:pt modelId="{22D67A9F-CBCB-41E5-80E4-BA7C1EB34981}" type="pres">
      <dgm:prSet presAssocID="{B6C91196-7D8D-49E2-8E44-0E646C19880A}" presName="space" presStyleCnt="0"/>
      <dgm:spPr/>
    </dgm:pt>
    <dgm:pt modelId="{804A25E2-8A7B-4C8E-BA03-86C5EFF5C021}" type="pres">
      <dgm:prSet presAssocID="{57BB08FF-A331-4416-9F44-8C80B4A583B2}" presName="composite" presStyleCnt="0"/>
      <dgm:spPr/>
    </dgm:pt>
    <dgm:pt modelId="{B7D06E54-48E1-4000-8577-E4CE0D430FED}" type="pres">
      <dgm:prSet presAssocID="{57BB08FF-A331-4416-9F44-8C80B4A583B2}" presName="LShape" presStyleLbl="alignNode1" presStyleIdx="6" presStyleCnt="7"/>
      <dgm:spPr/>
    </dgm:pt>
    <dgm:pt modelId="{793F13BF-D8A9-404B-A909-CE62F7502889}" type="pres">
      <dgm:prSet presAssocID="{57BB08FF-A331-4416-9F44-8C80B4A583B2}" presName="ParentText" presStyleLbl="revTx" presStyleIdx="3" presStyleCnt="4">
        <dgm:presLayoutVars>
          <dgm:chMax val="0"/>
          <dgm:chPref val="0"/>
          <dgm:bulletEnabled val="1"/>
        </dgm:presLayoutVars>
      </dgm:prSet>
      <dgm:spPr/>
    </dgm:pt>
  </dgm:ptLst>
  <dgm:cxnLst>
    <dgm:cxn modelId="{42FF413C-D0A3-492C-A265-C42FADD9BC0F}" type="presOf" srcId="{2C8185C1-D032-4721-89BF-1395BABDD186}" destId="{2BD0AB49-A3DE-4F23-8129-1F6482F777B6}" srcOrd="0" destOrd="0" presId="urn:microsoft.com/office/officeart/2009/3/layout/StepUpProcess"/>
    <dgm:cxn modelId="{CE83E4DA-F122-43AD-926D-795681D3F2DE}" type="presOf" srcId="{19FBB2BF-7496-4ABD-BECA-343BA76C13C8}" destId="{A526F61F-D1E2-4642-A799-57D9DCF99BCF}" srcOrd="0" destOrd="0" presId="urn:microsoft.com/office/officeart/2009/3/layout/StepUpProcess"/>
    <dgm:cxn modelId="{EEFC249B-E224-4C2E-BA9E-7F958B295795}" srcId="{36F11498-6800-40B2-B7A3-E1B140322D62}" destId="{57BB08FF-A331-4416-9F44-8C80B4A583B2}" srcOrd="3" destOrd="0" parTransId="{2BA9654E-ACA6-41F8-A1F4-3382726D7C9B}" sibTransId="{8523F4BD-F683-4E71-B433-D14AD4BA4220}"/>
    <dgm:cxn modelId="{55817CEA-B1BC-4E73-9C19-A6E14185C957}" type="presOf" srcId="{2DB364EE-AF41-4F77-87FF-C8B41E7068CB}" destId="{DF77D9C4-D02F-479F-8DFC-975BFACDBE04}" srcOrd="0" destOrd="0" presId="urn:microsoft.com/office/officeart/2009/3/layout/StepUpProcess"/>
    <dgm:cxn modelId="{CA1AA290-3E66-494A-B5A1-710D622D18B2}" type="presOf" srcId="{57BB08FF-A331-4416-9F44-8C80B4A583B2}" destId="{793F13BF-D8A9-404B-A909-CE62F7502889}" srcOrd="0" destOrd="0" presId="urn:microsoft.com/office/officeart/2009/3/layout/StepUpProcess"/>
    <dgm:cxn modelId="{AE564859-AE97-4DB7-9EE1-82C353334DA6}" type="presOf" srcId="{36F11498-6800-40B2-B7A3-E1B140322D62}" destId="{5BBFAD2F-5000-492B-BB64-A251EE949363}" srcOrd="0" destOrd="0" presId="urn:microsoft.com/office/officeart/2009/3/layout/StepUpProcess"/>
    <dgm:cxn modelId="{215903DB-920F-4BF7-B1AD-11C2073446B3}" srcId="{36F11498-6800-40B2-B7A3-E1B140322D62}" destId="{2C8185C1-D032-4721-89BF-1395BABDD186}" srcOrd="1" destOrd="0" parTransId="{77BCA41D-03B8-4ED7-B2D3-8CCF17FCD18F}" sibTransId="{8A00CB02-FF4A-4A0C-8E00-FE21AFE0E6AC}"/>
    <dgm:cxn modelId="{D25843AE-9896-4FE3-A487-EC478A9699BC}" srcId="{36F11498-6800-40B2-B7A3-E1B140322D62}" destId="{19FBB2BF-7496-4ABD-BECA-343BA76C13C8}" srcOrd="2" destOrd="0" parTransId="{E7C64D96-6007-4735-AE33-93DD2D9C3F47}" sibTransId="{B6C91196-7D8D-49E2-8E44-0E646C19880A}"/>
    <dgm:cxn modelId="{640DD20D-8F71-43E4-8A3E-E0D3C179488F}" srcId="{36F11498-6800-40B2-B7A3-E1B140322D62}" destId="{2DB364EE-AF41-4F77-87FF-C8B41E7068CB}" srcOrd="0" destOrd="0" parTransId="{7C726F66-9A0F-43E7-B094-F8946284606D}" sibTransId="{5A72C016-1562-4FEC-8093-F20E2E6556D2}"/>
    <dgm:cxn modelId="{5A5EDE7F-CC40-4DA9-9BED-33C707084912}" type="presParOf" srcId="{5BBFAD2F-5000-492B-BB64-A251EE949363}" destId="{6225CAC1-58EE-426F-9EC1-2A15383DAD15}" srcOrd="0" destOrd="0" presId="urn:microsoft.com/office/officeart/2009/3/layout/StepUpProcess"/>
    <dgm:cxn modelId="{3F74CD31-2898-4465-96C7-68293E20B4BE}" type="presParOf" srcId="{6225CAC1-58EE-426F-9EC1-2A15383DAD15}" destId="{D545D623-09FE-41B3-9F0B-DC717DC6B38B}" srcOrd="0" destOrd="0" presId="urn:microsoft.com/office/officeart/2009/3/layout/StepUpProcess"/>
    <dgm:cxn modelId="{00A4500E-450F-42CC-A16F-17EFB3B97918}" type="presParOf" srcId="{6225CAC1-58EE-426F-9EC1-2A15383DAD15}" destId="{DF77D9C4-D02F-479F-8DFC-975BFACDBE04}" srcOrd="1" destOrd="0" presId="urn:microsoft.com/office/officeart/2009/3/layout/StepUpProcess"/>
    <dgm:cxn modelId="{ACA9F87F-8C3A-4732-B502-6F25A5E81817}" type="presParOf" srcId="{6225CAC1-58EE-426F-9EC1-2A15383DAD15}" destId="{B5E52F70-D0DC-4AF0-A94B-7DBCF349B881}" srcOrd="2" destOrd="0" presId="urn:microsoft.com/office/officeart/2009/3/layout/StepUpProcess"/>
    <dgm:cxn modelId="{CA4F0538-CFC7-40FD-B35B-4472FE270295}" type="presParOf" srcId="{5BBFAD2F-5000-492B-BB64-A251EE949363}" destId="{347C9D16-FA1A-4592-A864-AF91FD57FF7A}" srcOrd="1" destOrd="0" presId="urn:microsoft.com/office/officeart/2009/3/layout/StepUpProcess"/>
    <dgm:cxn modelId="{34FD2525-2F21-41B3-9320-C5B5CA67D7AD}" type="presParOf" srcId="{347C9D16-FA1A-4592-A864-AF91FD57FF7A}" destId="{1C29DBD9-AB20-44B4-8ECE-C25CBE124D5F}" srcOrd="0" destOrd="0" presId="urn:microsoft.com/office/officeart/2009/3/layout/StepUpProcess"/>
    <dgm:cxn modelId="{A2D59414-49A0-4171-BAAC-03D47E8F671D}" type="presParOf" srcId="{5BBFAD2F-5000-492B-BB64-A251EE949363}" destId="{AFED90E0-7C3D-49B8-86EE-C9AC121150AB}" srcOrd="2" destOrd="0" presId="urn:microsoft.com/office/officeart/2009/3/layout/StepUpProcess"/>
    <dgm:cxn modelId="{E9AF4D71-4AFE-4917-BE91-FA417FC9D9E4}" type="presParOf" srcId="{AFED90E0-7C3D-49B8-86EE-C9AC121150AB}" destId="{9926C7BB-EFD5-438D-AAB2-B3C0BECED3EE}" srcOrd="0" destOrd="0" presId="urn:microsoft.com/office/officeart/2009/3/layout/StepUpProcess"/>
    <dgm:cxn modelId="{27F6ED79-9107-49CB-9ED1-9F7D0D2F027C}" type="presParOf" srcId="{AFED90E0-7C3D-49B8-86EE-C9AC121150AB}" destId="{2BD0AB49-A3DE-4F23-8129-1F6482F777B6}" srcOrd="1" destOrd="0" presId="urn:microsoft.com/office/officeart/2009/3/layout/StepUpProcess"/>
    <dgm:cxn modelId="{6ABA9F41-B290-4065-8C05-889C178E3825}" type="presParOf" srcId="{AFED90E0-7C3D-49B8-86EE-C9AC121150AB}" destId="{564003B1-6761-4EB2-9F7B-97307649E5AF}" srcOrd="2" destOrd="0" presId="urn:microsoft.com/office/officeart/2009/3/layout/StepUpProcess"/>
    <dgm:cxn modelId="{A5C4267F-CFD9-409E-AE20-72F9B759CC4C}" type="presParOf" srcId="{5BBFAD2F-5000-492B-BB64-A251EE949363}" destId="{AD059C0B-036A-4560-A380-8768E81077EC}" srcOrd="3" destOrd="0" presId="urn:microsoft.com/office/officeart/2009/3/layout/StepUpProcess"/>
    <dgm:cxn modelId="{63650D42-1D10-4F55-9F96-82E3187A3E87}" type="presParOf" srcId="{AD059C0B-036A-4560-A380-8768E81077EC}" destId="{F9F26D65-9244-4940-9C09-A373BCE9F1AF}" srcOrd="0" destOrd="0" presId="urn:microsoft.com/office/officeart/2009/3/layout/StepUpProcess"/>
    <dgm:cxn modelId="{3743B4BE-225A-4E97-88A5-56F86FF33D66}" type="presParOf" srcId="{5BBFAD2F-5000-492B-BB64-A251EE949363}" destId="{F5CE0591-A5CD-4B46-A8DA-5272BFC38F9F}" srcOrd="4" destOrd="0" presId="urn:microsoft.com/office/officeart/2009/3/layout/StepUpProcess"/>
    <dgm:cxn modelId="{558EFE45-67CE-4201-B04A-C27D65F1C4D3}" type="presParOf" srcId="{F5CE0591-A5CD-4B46-A8DA-5272BFC38F9F}" destId="{3B2FE5AF-807B-4742-B694-02FF12F4A75C}" srcOrd="0" destOrd="0" presId="urn:microsoft.com/office/officeart/2009/3/layout/StepUpProcess"/>
    <dgm:cxn modelId="{290CD29A-EE55-49AB-BC2F-A55CBEBA12FE}" type="presParOf" srcId="{F5CE0591-A5CD-4B46-A8DA-5272BFC38F9F}" destId="{A526F61F-D1E2-4642-A799-57D9DCF99BCF}" srcOrd="1" destOrd="0" presId="urn:microsoft.com/office/officeart/2009/3/layout/StepUpProcess"/>
    <dgm:cxn modelId="{47A6BDAE-8646-4F44-84B6-620769251E65}" type="presParOf" srcId="{F5CE0591-A5CD-4B46-A8DA-5272BFC38F9F}" destId="{2E29A244-98D4-4F47-B1AB-FAE3F708A837}" srcOrd="2" destOrd="0" presId="urn:microsoft.com/office/officeart/2009/3/layout/StepUpProcess"/>
    <dgm:cxn modelId="{87F6A31E-075B-4592-80A9-EA26C0AEE879}" type="presParOf" srcId="{5BBFAD2F-5000-492B-BB64-A251EE949363}" destId="{063497CA-31B6-4253-9FAA-BFCFF1CB68B4}" srcOrd="5" destOrd="0" presId="urn:microsoft.com/office/officeart/2009/3/layout/StepUpProcess"/>
    <dgm:cxn modelId="{877F139C-6466-453F-8CAB-94D251E7216D}" type="presParOf" srcId="{063497CA-31B6-4253-9FAA-BFCFF1CB68B4}" destId="{22D67A9F-CBCB-41E5-80E4-BA7C1EB34981}" srcOrd="0" destOrd="0" presId="urn:microsoft.com/office/officeart/2009/3/layout/StepUpProcess"/>
    <dgm:cxn modelId="{C0D7CAA8-AA67-49F6-B18F-9FB63EB0E5D0}" type="presParOf" srcId="{5BBFAD2F-5000-492B-BB64-A251EE949363}" destId="{804A25E2-8A7B-4C8E-BA03-86C5EFF5C021}" srcOrd="6" destOrd="0" presId="urn:microsoft.com/office/officeart/2009/3/layout/StepUpProcess"/>
    <dgm:cxn modelId="{F8D2BB55-7793-42A2-937C-09A9EF3CA116}" type="presParOf" srcId="{804A25E2-8A7B-4C8E-BA03-86C5EFF5C021}" destId="{B7D06E54-48E1-4000-8577-E4CE0D430FED}" srcOrd="0" destOrd="0" presId="urn:microsoft.com/office/officeart/2009/3/layout/StepUpProcess"/>
    <dgm:cxn modelId="{4CCEACC1-5F2B-482E-9EB6-1B7F0A49D363}" type="presParOf" srcId="{804A25E2-8A7B-4C8E-BA03-86C5EFF5C021}" destId="{793F13BF-D8A9-404B-A909-CE62F7502889}" srcOrd="1" destOrd="0" presId="urn:microsoft.com/office/officeart/2009/3/layout/StepUp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3C6E8961-5539-49BA-9ECD-70B4A5235AEA}" type="doc">
      <dgm:prSet loTypeId="urn:microsoft.com/office/officeart/2005/8/layout/StepDownProcess" loCatId="process" qsTypeId="urn:microsoft.com/office/officeart/2005/8/quickstyle/simple1" qsCatId="simple" csTypeId="urn:microsoft.com/office/officeart/2005/8/colors/colorful1" csCatId="colorful" phldr="1"/>
      <dgm:spPr/>
    </dgm:pt>
    <dgm:pt modelId="{07CE998A-7E32-43F9-A614-A68E187CEBF2}">
      <dgm:prSet phldrT="[Text]"/>
      <dgm:spPr/>
      <dgm:t>
        <a:bodyPr/>
        <a:lstStyle/>
        <a:p>
          <a:r>
            <a:rPr lang="es-AR" dirty="0"/>
            <a:t>Planificación</a:t>
          </a:r>
        </a:p>
      </dgm:t>
    </dgm:pt>
    <dgm:pt modelId="{B8D463A4-B28F-48B3-BA64-484EA975D391}" type="parTrans" cxnId="{D6065C5D-3BAA-471F-8F2F-6C2732562252}">
      <dgm:prSet/>
      <dgm:spPr/>
      <dgm:t>
        <a:bodyPr/>
        <a:lstStyle/>
        <a:p>
          <a:endParaRPr lang="es-AR"/>
        </a:p>
      </dgm:t>
    </dgm:pt>
    <dgm:pt modelId="{2083F096-06AB-4B0A-991D-41A54E3CBF53}" type="sibTrans" cxnId="{D6065C5D-3BAA-471F-8F2F-6C2732562252}">
      <dgm:prSet/>
      <dgm:spPr/>
      <dgm:t>
        <a:bodyPr/>
        <a:lstStyle/>
        <a:p>
          <a:endParaRPr lang="es-AR"/>
        </a:p>
      </dgm:t>
    </dgm:pt>
    <dgm:pt modelId="{7035B467-605F-441A-BEC9-2DB48D52D29B}">
      <dgm:prSet phldrT="[Text]"/>
      <dgm:spPr/>
      <dgm:t>
        <a:bodyPr/>
        <a:lstStyle/>
        <a:p>
          <a:r>
            <a:rPr lang="es-AR" dirty="0"/>
            <a:t>Diseño</a:t>
          </a:r>
        </a:p>
      </dgm:t>
    </dgm:pt>
    <dgm:pt modelId="{FEAA7747-F6C2-445D-83DD-DAFECD111771}" type="parTrans" cxnId="{FBB4EB24-43C7-4CA5-8080-0273899805F3}">
      <dgm:prSet/>
      <dgm:spPr/>
      <dgm:t>
        <a:bodyPr/>
        <a:lstStyle/>
        <a:p>
          <a:endParaRPr lang="es-AR"/>
        </a:p>
      </dgm:t>
    </dgm:pt>
    <dgm:pt modelId="{57AB435B-86F9-407F-9A36-BB94F26E71AE}" type="sibTrans" cxnId="{FBB4EB24-43C7-4CA5-8080-0273899805F3}">
      <dgm:prSet/>
      <dgm:spPr/>
      <dgm:t>
        <a:bodyPr/>
        <a:lstStyle/>
        <a:p>
          <a:endParaRPr lang="es-AR"/>
        </a:p>
      </dgm:t>
    </dgm:pt>
    <dgm:pt modelId="{7CA27F3B-0FC0-4416-9FD6-1C4309963A70}">
      <dgm:prSet phldrT="[Text]"/>
      <dgm:spPr/>
      <dgm:t>
        <a:bodyPr/>
        <a:lstStyle/>
        <a:p>
          <a:r>
            <a:rPr lang="es-AR" dirty="0"/>
            <a:t>Ejecución</a:t>
          </a:r>
        </a:p>
      </dgm:t>
    </dgm:pt>
    <dgm:pt modelId="{FF32774B-8188-49FC-AE2D-694A9DBAB142}" type="parTrans" cxnId="{41C0BAFA-7B27-4A3B-BE97-FF918C4D712F}">
      <dgm:prSet/>
      <dgm:spPr/>
      <dgm:t>
        <a:bodyPr/>
        <a:lstStyle/>
        <a:p>
          <a:endParaRPr lang="es-AR"/>
        </a:p>
      </dgm:t>
    </dgm:pt>
    <dgm:pt modelId="{6ECFD60C-0061-44DA-844C-E90163478229}" type="sibTrans" cxnId="{41C0BAFA-7B27-4A3B-BE97-FF918C4D712F}">
      <dgm:prSet/>
      <dgm:spPr/>
      <dgm:t>
        <a:bodyPr/>
        <a:lstStyle/>
        <a:p>
          <a:endParaRPr lang="es-AR"/>
        </a:p>
      </dgm:t>
    </dgm:pt>
    <dgm:pt modelId="{99BB5811-D43F-4BD8-BA0B-CB136177623E}">
      <dgm:prSet phldrT="[Text]"/>
      <dgm:spPr/>
      <dgm:t>
        <a:bodyPr/>
        <a:lstStyle/>
        <a:p>
          <a:r>
            <a:rPr lang="es-AR" dirty="0"/>
            <a:t>Evaluación y Reportes</a:t>
          </a:r>
        </a:p>
      </dgm:t>
    </dgm:pt>
    <dgm:pt modelId="{1FCAB905-47AD-461B-A34B-0A91CE0AF34F}" type="parTrans" cxnId="{3476A38A-64F5-4D9B-A792-345128E46FE5}">
      <dgm:prSet/>
      <dgm:spPr/>
      <dgm:t>
        <a:bodyPr/>
        <a:lstStyle/>
        <a:p>
          <a:endParaRPr lang="es-AR"/>
        </a:p>
      </dgm:t>
    </dgm:pt>
    <dgm:pt modelId="{0B6C7965-3FA8-4D42-BD79-85DF0FEC53DE}" type="sibTrans" cxnId="{3476A38A-64F5-4D9B-A792-345128E46FE5}">
      <dgm:prSet/>
      <dgm:spPr/>
      <dgm:t>
        <a:bodyPr/>
        <a:lstStyle/>
        <a:p>
          <a:endParaRPr lang="es-AR"/>
        </a:p>
      </dgm:t>
    </dgm:pt>
    <dgm:pt modelId="{5030493C-5270-4591-AE7F-14D4D7489DCD}" type="pres">
      <dgm:prSet presAssocID="{3C6E8961-5539-49BA-9ECD-70B4A5235AEA}" presName="rootnode" presStyleCnt="0">
        <dgm:presLayoutVars>
          <dgm:chMax/>
          <dgm:chPref/>
          <dgm:dir/>
          <dgm:animLvl val="lvl"/>
        </dgm:presLayoutVars>
      </dgm:prSet>
      <dgm:spPr/>
    </dgm:pt>
    <dgm:pt modelId="{9FB110FD-BFDE-401D-B4A2-36DEECA0AA3A}" type="pres">
      <dgm:prSet presAssocID="{07CE998A-7E32-43F9-A614-A68E187CEBF2}" presName="composite" presStyleCnt="0"/>
      <dgm:spPr/>
    </dgm:pt>
    <dgm:pt modelId="{E48E9494-BB25-4972-A959-3756DDEF441A}" type="pres">
      <dgm:prSet presAssocID="{07CE998A-7E32-43F9-A614-A68E187CEBF2}" presName="bentUpArrow1" presStyleLbl="alignImgPlace1" presStyleIdx="0" presStyleCnt="3"/>
      <dgm:spPr/>
    </dgm:pt>
    <dgm:pt modelId="{B5AAE571-F34A-42F4-B3C1-84B6F1616BE0}" type="pres">
      <dgm:prSet presAssocID="{07CE998A-7E32-43F9-A614-A68E187CEBF2}" presName="ParentText" presStyleLbl="node1" presStyleIdx="0" presStyleCnt="4">
        <dgm:presLayoutVars>
          <dgm:chMax val="1"/>
          <dgm:chPref val="1"/>
          <dgm:bulletEnabled val="1"/>
        </dgm:presLayoutVars>
      </dgm:prSet>
      <dgm:spPr/>
    </dgm:pt>
    <dgm:pt modelId="{0D0EDE0B-EF3F-4E10-B2BC-5DBBF76EFD80}" type="pres">
      <dgm:prSet presAssocID="{07CE998A-7E32-43F9-A614-A68E187CEBF2}" presName="ChildText" presStyleLbl="revTx" presStyleIdx="0" presStyleCnt="3">
        <dgm:presLayoutVars>
          <dgm:chMax val="0"/>
          <dgm:chPref val="0"/>
          <dgm:bulletEnabled val="1"/>
        </dgm:presLayoutVars>
      </dgm:prSet>
      <dgm:spPr/>
    </dgm:pt>
    <dgm:pt modelId="{4DC4E539-DF8A-4ADF-BE7A-A429D6327A2A}" type="pres">
      <dgm:prSet presAssocID="{2083F096-06AB-4B0A-991D-41A54E3CBF53}" presName="sibTrans" presStyleCnt="0"/>
      <dgm:spPr/>
    </dgm:pt>
    <dgm:pt modelId="{370877F7-A7AC-4F6C-9764-4A8574AF8290}" type="pres">
      <dgm:prSet presAssocID="{7035B467-605F-441A-BEC9-2DB48D52D29B}" presName="composite" presStyleCnt="0"/>
      <dgm:spPr/>
    </dgm:pt>
    <dgm:pt modelId="{11E35E0C-A7DC-4AD2-9FEB-47417228227A}" type="pres">
      <dgm:prSet presAssocID="{7035B467-605F-441A-BEC9-2DB48D52D29B}" presName="bentUpArrow1" presStyleLbl="alignImgPlace1" presStyleIdx="1" presStyleCnt="3"/>
      <dgm:spPr/>
    </dgm:pt>
    <dgm:pt modelId="{AF47B998-AE0E-40C1-8AF8-38AD29A32586}" type="pres">
      <dgm:prSet presAssocID="{7035B467-605F-441A-BEC9-2DB48D52D29B}" presName="ParentText" presStyleLbl="node1" presStyleIdx="1" presStyleCnt="4">
        <dgm:presLayoutVars>
          <dgm:chMax val="1"/>
          <dgm:chPref val="1"/>
          <dgm:bulletEnabled val="1"/>
        </dgm:presLayoutVars>
      </dgm:prSet>
      <dgm:spPr/>
    </dgm:pt>
    <dgm:pt modelId="{2E8B345A-20A6-4836-90E8-6E5251E67EEB}" type="pres">
      <dgm:prSet presAssocID="{7035B467-605F-441A-BEC9-2DB48D52D29B}" presName="ChildText" presStyleLbl="revTx" presStyleIdx="1" presStyleCnt="3">
        <dgm:presLayoutVars>
          <dgm:chMax val="0"/>
          <dgm:chPref val="0"/>
          <dgm:bulletEnabled val="1"/>
        </dgm:presLayoutVars>
      </dgm:prSet>
      <dgm:spPr/>
    </dgm:pt>
    <dgm:pt modelId="{3385C707-FD90-497F-8275-1727A088FFAD}" type="pres">
      <dgm:prSet presAssocID="{57AB435B-86F9-407F-9A36-BB94F26E71AE}" presName="sibTrans" presStyleCnt="0"/>
      <dgm:spPr/>
    </dgm:pt>
    <dgm:pt modelId="{1439393E-B40E-49CA-AFB9-8B7EC416168F}" type="pres">
      <dgm:prSet presAssocID="{7CA27F3B-0FC0-4416-9FD6-1C4309963A70}" presName="composite" presStyleCnt="0"/>
      <dgm:spPr/>
    </dgm:pt>
    <dgm:pt modelId="{D97284DC-DF05-45DF-AA1D-49E75701B5D2}" type="pres">
      <dgm:prSet presAssocID="{7CA27F3B-0FC0-4416-9FD6-1C4309963A70}" presName="bentUpArrow1" presStyleLbl="alignImgPlace1" presStyleIdx="2" presStyleCnt="3"/>
      <dgm:spPr/>
    </dgm:pt>
    <dgm:pt modelId="{A5A69681-29F9-461E-9077-1F53FE02F17E}" type="pres">
      <dgm:prSet presAssocID="{7CA27F3B-0FC0-4416-9FD6-1C4309963A70}" presName="ParentText" presStyleLbl="node1" presStyleIdx="2" presStyleCnt="4">
        <dgm:presLayoutVars>
          <dgm:chMax val="1"/>
          <dgm:chPref val="1"/>
          <dgm:bulletEnabled val="1"/>
        </dgm:presLayoutVars>
      </dgm:prSet>
      <dgm:spPr/>
    </dgm:pt>
    <dgm:pt modelId="{272F262C-2AE1-4C92-8786-871089B029E8}" type="pres">
      <dgm:prSet presAssocID="{7CA27F3B-0FC0-4416-9FD6-1C4309963A70}" presName="ChildText" presStyleLbl="revTx" presStyleIdx="2" presStyleCnt="3">
        <dgm:presLayoutVars>
          <dgm:chMax val="0"/>
          <dgm:chPref val="0"/>
          <dgm:bulletEnabled val="1"/>
        </dgm:presLayoutVars>
      </dgm:prSet>
      <dgm:spPr/>
    </dgm:pt>
    <dgm:pt modelId="{44AA6423-67D7-4C8B-AA35-8BC7A80FFB6A}" type="pres">
      <dgm:prSet presAssocID="{6ECFD60C-0061-44DA-844C-E90163478229}" presName="sibTrans" presStyleCnt="0"/>
      <dgm:spPr/>
    </dgm:pt>
    <dgm:pt modelId="{0223690D-C03B-4CA5-AF53-77794073A100}" type="pres">
      <dgm:prSet presAssocID="{99BB5811-D43F-4BD8-BA0B-CB136177623E}" presName="composite" presStyleCnt="0"/>
      <dgm:spPr/>
    </dgm:pt>
    <dgm:pt modelId="{CF688998-3D02-4D37-9CBE-BEF11CC57DED}" type="pres">
      <dgm:prSet presAssocID="{99BB5811-D43F-4BD8-BA0B-CB136177623E}" presName="ParentText" presStyleLbl="node1" presStyleIdx="3" presStyleCnt="4">
        <dgm:presLayoutVars>
          <dgm:chMax val="1"/>
          <dgm:chPref val="1"/>
          <dgm:bulletEnabled val="1"/>
        </dgm:presLayoutVars>
      </dgm:prSet>
      <dgm:spPr/>
    </dgm:pt>
  </dgm:ptLst>
  <dgm:cxnLst>
    <dgm:cxn modelId="{DAC95489-A3EF-4CBA-988E-948E4C8B0F6E}" type="presOf" srcId="{3C6E8961-5539-49BA-9ECD-70B4A5235AEA}" destId="{5030493C-5270-4591-AE7F-14D4D7489DCD}" srcOrd="0" destOrd="0" presId="urn:microsoft.com/office/officeart/2005/8/layout/StepDownProcess"/>
    <dgm:cxn modelId="{F9DA29EE-3963-495D-9D50-F7EBDBFF1D6E}" type="presOf" srcId="{7035B467-605F-441A-BEC9-2DB48D52D29B}" destId="{AF47B998-AE0E-40C1-8AF8-38AD29A32586}" srcOrd="0" destOrd="0" presId="urn:microsoft.com/office/officeart/2005/8/layout/StepDownProcess"/>
    <dgm:cxn modelId="{D6065C5D-3BAA-471F-8F2F-6C2732562252}" srcId="{3C6E8961-5539-49BA-9ECD-70B4A5235AEA}" destId="{07CE998A-7E32-43F9-A614-A68E187CEBF2}" srcOrd="0" destOrd="0" parTransId="{B8D463A4-B28F-48B3-BA64-484EA975D391}" sibTransId="{2083F096-06AB-4B0A-991D-41A54E3CBF53}"/>
    <dgm:cxn modelId="{EB4302B8-3B11-4652-A1B9-A3ECAEA45A5D}" type="presOf" srcId="{7CA27F3B-0FC0-4416-9FD6-1C4309963A70}" destId="{A5A69681-29F9-461E-9077-1F53FE02F17E}" srcOrd="0" destOrd="0" presId="urn:microsoft.com/office/officeart/2005/8/layout/StepDownProcess"/>
    <dgm:cxn modelId="{1EE73562-AECE-4D32-9527-0D73DCDB7DBB}" type="presOf" srcId="{99BB5811-D43F-4BD8-BA0B-CB136177623E}" destId="{CF688998-3D02-4D37-9CBE-BEF11CC57DED}" srcOrd="0" destOrd="0" presId="urn:microsoft.com/office/officeart/2005/8/layout/StepDownProcess"/>
    <dgm:cxn modelId="{3476A38A-64F5-4D9B-A792-345128E46FE5}" srcId="{3C6E8961-5539-49BA-9ECD-70B4A5235AEA}" destId="{99BB5811-D43F-4BD8-BA0B-CB136177623E}" srcOrd="3" destOrd="0" parTransId="{1FCAB905-47AD-461B-A34B-0A91CE0AF34F}" sibTransId="{0B6C7965-3FA8-4D42-BD79-85DF0FEC53DE}"/>
    <dgm:cxn modelId="{21B9B4E1-FCF5-47A1-A090-E5125847F54A}" type="presOf" srcId="{07CE998A-7E32-43F9-A614-A68E187CEBF2}" destId="{B5AAE571-F34A-42F4-B3C1-84B6F1616BE0}" srcOrd="0" destOrd="0" presId="urn:microsoft.com/office/officeart/2005/8/layout/StepDownProcess"/>
    <dgm:cxn modelId="{41C0BAFA-7B27-4A3B-BE97-FF918C4D712F}" srcId="{3C6E8961-5539-49BA-9ECD-70B4A5235AEA}" destId="{7CA27F3B-0FC0-4416-9FD6-1C4309963A70}" srcOrd="2" destOrd="0" parTransId="{FF32774B-8188-49FC-AE2D-694A9DBAB142}" sibTransId="{6ECFD60C-0061-44DA-844C-E90163478229}"/>
    <dgm:cxn modelId="{FBB4EB24-43C7-4CA5-8080-0273899805F3}" srcId="{3C6E8961-5539-49BA-9ECD-70B4A5235AEA}" destId="{7035B467-605F-441A-BEC9-2DB48D52D29B}" srcOrd="1" destOrd="0" parTransId="{FEAA7747-F6C2-445D-83DD-DAFECD111771}" sibTransId="{57AB435B-86F9-407F-9A36-BB94F26E71AE}"/>
    <dgm:cxn modelId="{3F8D7573-3FD0-462E-A94D-FC957AAF6C15}" type="presParOf" srcId="{5030493C-5270-4591-AE7F-14D4D7489DCD}" destId="{9FB110FD-BFDE-401D-B4A2-36DEECA0AA3A}" srcOrd="0" destOrd="0" presId="urn:microsoft.com/office/officeart/2005/8/layout/StepDownProcess"/>
    <dgm:cxn modelId="{A373F316-A99E-4D2E-99D4-D45812D6077C}" type="presParOf" srcId="{9FB110FD-BFDE-401D-B4A2-36DEECA0AA3A}" destId="{E48E9494-BB25-4972-A959-3756DDEF441A}" srcOrd="0" destOrd="0" presId="urn:microsoft.com/office/officeart/2005/8/layout/StepDownProcess"/>
    <dgm:cxn modelId="{DAE0CB5C-E586-4F7C-BA1E-05D3DAC5F06E}" type="presParOf" srcId="{9FB110FD-BFDE-401D-B4A2-36DEECA0AA3A}" destId="{B5AAE571-F34A-42F4-B3C1-84B6F1616BE0}" srcOrd="1" destOrd="0" presId="urn:microsoft.com/office/officeart/2005/8/layout/StepDownProcess"/>
    <dgm:cxn modelId="{5CBE1F58-A94D-47FD-8B4A-A91F83A8B45A}" type="presParOf" srcId="{9FB110FD-BFDE-401D-B4A2-36DEECA0AA3A}" destId="{0D0EDE0B-EF3F-4E10-B2BC-5DBBF76EFD80}" srcOrd="2" destOrd="0" presId="urn:microsoft.com/office/officeart/2005/8/layout/StepDownProcess"/>
    <dgm:cxn modelId="{B116809C-7F09-4419-8EBC-0B30A1AACFBE}" type="presParOf" srcId="{5030493C-5270-4591-AE7F-14D4D7489DCD}" destId="{4DC4E539-DF8A-4ADF-BE7A-A429D6327A2A}" srcOrd="1" destOrd="0" presId="urn:microsoft.com/office/officeart/2005/8/layout/StepDownProcess"/>
    <dgm:cxn modelId="{8A468E37-095C-4968-A225-17772972B5E7}" type="presParOf" srcId="{5030493C-5270-4591-AE7F-14D4D7489DCD}" destId="{370877F7-A7AC-4F6C-9764-4A8574AF8290}" srcOrd="2" destOrd="0" presId="urn:microsoft.com/office/officeart/2005/8/layout/StepDownProcess"/>
    <dgm:cxn modelId="{CE7975BB-BD24-4426-97A3-FBFF62A3C39F}" type="presParOf" srcId="{370877F7-A7AC-4F6C-9764-4A8574AF8290}" destId="{11E35E0C-A7DC-4AD2-9FEB-47417228227A}" srcOrd="0" destOrd="0" presId="urn:microsoft.com/office/officeart/2005/8/layout/StepDownProcess"/>
    <dgm:cxn modelId="{CC4380C1-E09B-4B93-801A-C22278F95680}" type="presParOf" srcId="{370877F7-A7AC-4F6C-9764-4A8574AF8290}" destId="{AF47B998-AE0E-40C1-8AF8-38AD29A32586}" srcOrd="1" destOrd="0" presId="urn:microsoft.com/office/officeart/2005/8/layout/StepDownProcess"/>
    <dgm:cxn modelId="{544BFCA4-63B6-4EAF-924E-440FD83CB918}" type="presParOf" srcId="{370877F7-A7AC-4F6C-9764-4A8574AF8290}" destId="{2E8B345A-20A6-4836-90E8-6E5251E67EEB}" srcOrd="2" destOrd="0" presId="urn:microsoft.com/office/officeart/2005/8/layout/StepDownProcess"/>
    <dgm:cxn modelId="{AD9DA926-9283-461A-BFF4-63C8F365EFCF}" type="presParOf" srcId="{5030493C-5270-4591-AE7F-14D4D7489DCD}" destId="{3385C707-FD90-497F-8275-1727A088FFAD}" srcOrd="3" destOrd="0" presId="urn:microsoft.com/office/officeart/2005/8/layout/StepDownProcess"/>
    <dgm:cxn modelId="{C9D894D3-4A94-474D-9CA4-E4C703600905}" type="presParOf" srcId="{5030493C-5270-4591-AE7F-14D4D7489DCD}" destId="{1439393E-B40E-49CA-AFB9-8B7EC416168F}" srcOrd="4" destOrd="0" presId="urn:microsoft.com/office/officeart/2005/8/layout/StepDownProcess"/>
    <dgm:cxn modelId="{9ECCB62E-B56D-410F-9B87-282005CA57C2}" type="presParOf" srcId="{1439393E-B40E-49CA-AFB9-8B7EC416168F}" destId="{D97284DC-DF05-45DF-AA1D-49E75701B5D2}" srcOrd="0" destOrd="0" presId="urn:microsoft.com/office/officeart/2005/8/layout/StepDownProcess"/>
    <dgm:cxn modelId="{2293A238-85B0-46D7-8FFB-F45F3601F9DC}" type="presParOf" srcId="{1439393E-B40E-49CA-AFB9-8B7EC416168F}" destId="{A5A69681-29F9-461E-9077-1F53FE02F17E}" srcOrd="1" destOrd="0" presId="urn:microsoft.com/office/officeart/2005/8/layout/StepDownProcess"/>
    <dgm:cxn modelId="{3D8C3F57-8730-48E6-9775-4706A2B72B1F}" type="presParOf" srcId="{1439393E-B40E-49CA-AFB9-8B7EC416168F}" destId="{272F262C-2AE1-4C92-8786-871089B029E8}" srcOrd="2" destOrd="0" presId="urn:microsoft.com/office/officeart/2005/8/layout/StepDownProcess"/>
    <dgm:cxn modelId="{29E0FFA7-78CE-433C-8629-B0E28B80342E}" type="presParOf" srcId="{5030493C-5270-4591-AE7F-14D4D7489DCD}" destId="{44AA6423-67D7-4C8B-AA35-8BC7A80FFB6A}" srcOrd="5" destOrd="0" presId="urn:microsoft.com/office/officeart/2005/8/layout/StepDownProcess"/>
    <dgm:cxn modelId="{5B3A9F61-2028-4FAA-9AE0-B9DAB801B3CB}" type="presParOf" srcId="{5030493C-5270-4591-AE7F-14D4D7489DCD}" destId="{0223690D-C03B-4CA5-AF53-77794073A100}" srcOrd="6" destOrd="0" presId="urn:microsoft.com/office/officeart/2005/8/layout/StepDownProcess"/>
    <dgm:cxn modelId="{D565354F-D6BB-4043-91B8-2300E8C80EED}" type="presParOf" srcId="{0223690D-C03B-4CA5-AF53-77794073A100}" destId="{CF688998-3D02-4D37-9CBE-BEF11CC57DED}" srcOrd="0" destOrd="0" presId="urn:microsoft.com/office/officeart/2005/8/layout/StepDown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4615610-B8AA-4938-BAE5-A6083D2BFEED}" type="doc">
      <dgm:prSet loTypeId="urn:microsoft.com/office/officeart/2005/8/layout/pyramid1" loCatId="pyramid" qsTypeId="urn:microsoft.com/office/officeart/2005/8/quickstyle/3d2" qsCatId="3D" csTypeId="urn:microsoft.com/office/officeart/2005/8/colors/accent2_3" csCatId="accent2" phldr="1"/>
      <dgm:spPr/>
    </dgm:pt>
    <dgm:pt modelId="{3922561A-2B65-4BFB-8B9B-6FBFD5AC25FB}">
      <dgm:prSet phldrT="[Text]" custT="1"/>
      <dgm:spPr/>
      <dgm:t>
        <a:bodyPr/>
        <a:lstStyle/>
        <a:p>
          <a:r>
            <a:rPr lang="es-AR" sz="2000" dirty="0"/>
            <a:t>Requerimientos de Usuario</a:t>
          </a:r>
        </a:p>
      </dgm:t>
    </dgm:pt>
    <dgm:pt modelId="{46063726-50D7-40D2-92C8-907BC7E59677}" type="parTrans" cxnId="{44DED934-8727-4056-8E7B-8A3831623C25}">
      <dgm:prSet/>
      <dgm:spPr/>
      <dgm:t>
        <a:bodyPr/>
        <a:lstStyle/>
        <a:p>
          <a:endParaRPr lang="es-AR" sz="2400"/>
        </a:p>
      </dgm:t>
    </dgm:pt>
    <dgm:pt modelId="{4C338B7C-D30C-4C98-8A11-BEB133D0A3DE}" type="sibTrans" cxnId="{44DED934-8727-4056-8E7B-8A3831623C25}">
      <dgm:prSet/>
      <dgm:spPr/>
      <dgm:t>
        <a:bodyPr/>
        <a:lstStyle/>
        <a:p>
          <a:endParaRPr lang="es-AR" sz="2400"/>
        </a:p>
      </dgm:t>
    </dgm:pt>
    <dgm:pt modelId="{9A56792D-96E9-47FA-A9BF-FD5C20B0306C}">
      <dgm:prSet phldrT="[Text]" custT="1"/>
      <dgm:spPr/>
      <dgm:t>
        <a:bodyPr/>
        <a:lstStyle/>
        <a:p>
          <a:r>
            <a:rPr lang="es-AR" sz="2000" dirty="0"/>
            <a:t>Requerimientos de Software</a:t>
          </a:r>
        </a:p>
      </dgm:t>
    </dgm:pt>
    <dgm:pt modelId="{0E19D2CB-A802-40B8-BC95-568E826B80DD}" type="parTrans" cxnId="{A573B416-7526-4E32-8B5B-D97660F26A33}">
      <dgm:prSet/>
      <dgm:spPr/>
      <dgm:t>
        <a:bodyPr/>
        <a:lstStyle/>
        <a:p>
          <a:endParaRPr lang="es-AR" sz="2400"/>
        </a:p>
      </dgm:t>
    </dgm:pt>
    <dgm:pt modelId="{BAF48777-7B3E-48B6-AEE5-EC22FA38D44B}" type="sibTrans" cxnId="{A573B416-7526-4E32-8B5B-D97660F26A33}">
      <dgm:prSet/>
      <dgm:spPr/>
      <dgm:t>
        <a:bodyPr/>
        <a:lstStyle/>
        <a:p>
          <a:endParaRPr lang="es-AR" sz="2400"/>
        </a:p>
      </dgm:t>
    </dgm:pt>
    <dgm:pt modelId="{9F4C82FD-B99F-48A2-9A50-D6EE2E2EB8C9}">
      <dgm:prSet phldrT="[Text]" custT="1"/>
      <dgm:spPr/>
      <dgm:t>
        <a:bodyPr/>
        <a:lstStyle/>
        <a:p>
          <a:r>
            <a:rPr lang="es-AR" sz="2000" dirty="0"/>
            <a:t>Requerimientos de Negocio</a:t>
          </a:r>
        </a:p>
      </dgm:t>
    </dgm:pt>
    <dgm:pt modelId="{71360472-C7E7-4021-A4DD-0ED86E70F759}" type="parTrans" cxnId="{CC523003-7C65-4BF9-A885-3A52DF857144}">
      <dgm:prSet/>
      <dgm:spPr/>
      <dgm:t>
        <a:bodyPr/>
        <a:lstStyle/>
        <a:p>
          <a:endParaRPr lang="es-AR" sz="2400"/>
        </a:p>
      </dgm:t>
    </dgm:pt>
    <dgm:pt modelId="{AA1BF9E6-1073-4214-AD6B-6F321AA144EA}" type="sibTrans" cxnId="{CC523003-7C65-4BF9-A885-3A52DF857144}">
      <dgm:prSet/>
      <dgm:spPr/>
      <dgm:t>
        <a:bodyPr/>
        <a:lstStyle/>
        <a:p>
          <a:endParaRPr lang="es-AR" sz="2400"/>
        </a:p>
      </dgm:t>
    </dgm:pt>
    <dgm:pt modelId="{F0130873-70DE-4FEF-9DBA-B5F55D51EEAF}" type="pres">
      <dgm:prSet presAssocID="{A4615610-B8AA-4938-BAE5-A6083D2BFEED}" presName="Name0" presStyleCnt="0">
        <dgm:presLayoutVars>
          <dgm:dir/>
          <dgm:animLvl val="lvl"/>
          <dgm:resizeHandles val="exact"/>
        </dgm:presLayoutVars>
      </dgm:prSet>
      <dgm:spPr/>
    </dgm:pt>
    <dgm:pt modelId="{3EAE4AE2-D0B2-490E-A4F9-2E3049E6B402}" type="pres">
      <dgm:prSet presAssocID="{9F4C82FD-B99F-48A2-9A50-D6EE2E2EB8C9}" presName="Name8" presStyleCnt="0"/>
      <dgm:spPr/>
    </dgm:pt>
    <dgm:pt modelId="{700B0D39-A20D-4160-A998-C80A2E8F7043}" type="pres">
      <dgm:prSet presAssocID="{9F4C82FD-B99F-48A2-9A50-D6EE2E2EB8C9}" presName="level" presStyleLbl="node1" presStyleIdx="0" presStyleCnt="3">
        <dgm:presLayoutVars>
          <dgm:chMax val="1"/>
          <dgm:bulletEnabled val="1"/>
        </dgm:presLayoutVars>
      </dgm:prSet>
      <dgm:spPr/>
    </dgm:pt>
    <dgm:pt modelId="{EC7BB782-95D4-491F-B8ED-95D9808F9E6A}" type="pres">
      <dgm:prSet presAssocID="{9F4C82FD-B99F-48A2-9A50-D6EE2E2EB8C9}" presName="levelTx" presStyleLbl="revTx" presStyleIdx="0" presStyleCnt="0">
        <dgm:presLayoutVars>
          <dgm:chMax val="1"/>
          <dgm:bulletEnabled val="1"/>
        </dgm:presLayoutVars>
      </dgm:prSet>
      <dgm:spPr/>
    </dgm:pt>
    <dgm:pt modelId="{973D5B60-2AAB-4288-A674-B12FA57C4B0C}" type="pres">
      <dgm:prSet presAssocID="{3922561A-2B65-4BFB-8B9B-6FBFD5AC25FB}" presName="Name8" presStyleCnt="0"/>
      <dgm:spPr/>
    </dgm:pt>
    <dgm:pt modelId="{AD747587-FC60-4E02-8DD7-08851743B229}" type="pres">
      <dgm:prSet presAssocID="{3922561A-2B65-4BFB-8B9B-6FBFD5AC25FB}" presName="level" presStyleLbl="node1" presStyleIdx="1" presStyleCnt="3">
        <dgm:presLayoutVars>
          <dgm:chMax val="1"/>
          <dgm:bulletEnabled val="1"/>
        </dgm:presLayoutVars>
      </dgm:prSet>
      <dgm:spPr/>
    </dgm:pt>
    <dgm:pt modelId="{D768BAFA-AAD0-4C28-8FCC-7279920D328F}" type="pres">
      <dgm:prSet presAssocID="{3922561A-2B65-4BFB-8B9B-6FBFD5AC25FB}" presName="levelTx" presStyleLbl="revTx" presStyleIdx="0" presStyleCnt="0">
        <dgm:presLayoutVars>
          <dgm:chMax val="1"/>
          <dgm:bulletEnabled val="1"/>
        </dgm:presLayoutVars>
      </dgm:prSet>
      <dgm:spPr/>
    </dgm:pt>
    <dgm:pt modelId="{488E7C1D-133C-4E68-80C7-31C38A0EB446}" type="pres">
      <dgm:prSet presAssocID="{9A56792D-96E9-47FA-A9BF-FD5C20B0306C}" presName="Name8" presStyleCnt="0"/>
      <dgm:spPr/>
    </dgm:pt>
    <dgm:pt modelId="{439033C7-FA81-4710-B36A-D65E81543A6E}" type="pres">
      <dgm:prSet presAssocID="{9A56792D-96E9-47FA-A9BF-FD5C20B0306C}" presName="level" presStyleLbl="node1" presStyleIdx="2" presStyleCnt="3" custLinFactNeighborX="-1546">
        <dgm:presLayoutVars>
          <dgm:chMax val="1"/>
          <dgm:bulletEnabled val="1"/>
        </dgm:presLayoutVars>
      </dgm:prSet>
      <dgm:spPr/>
    </dgm:pt>
    <dgm:pt modelId="{B4D35F87-7AB7-4077-8996-E90EF8683AEF}" type="pres">
      <dgm:prSet presAssocID="{9A56792D-96E9-47FA-A9BF-FD5C20B0306C}" presName="levelTx" presStyleLbl="revTx" presStyleIdx="0" presStyleCnt="0">
        <dgm:presLayoutVars>
          <dgm:chMax val="1"/>
          <dgm:bulletEnabled val="1"/>
        </dgm:presLayoutVars>
      </dgm:prSet>
      <dgm:spPr/>
    </dgm:pt>
  </dgm:ptLst>
  <dgm:cxnLst>
    <dgm:cxn modelId="{44DED934-8727-4056-8E7B-8A3831623C25}" srcId="{A4615610-B8AA-4938-BAE5-A6083D2BFEED}" destId="{3922561A-2B65-4BFB-8B9B-6FBFD5AC25FB}" srcOrd="1" destOrd="0" parTransId="{46063726-50D7-40D2-92C8-907BC7E59677}" sibTransId="{4C338B7C-D30C-4C98-8A11-BEB133D0A3DE}"/>
    <dgm:cxn modelId="{A573B416-7526-4E32-8B5B-D97660F26A33}" srcId="{A4615610-B8AA-4938-BAE5-A6083D2BFEED}" destId="{9A56792D-96E9-47FA-A9BF-FD5C20B0306C}" srcOrd="2" destOrd="0" parTransId="{0E19D2CB-A802-40B8-BC95-568E826B80DD}" sibTransId="{BAF48777-7B3E-48B6-AEE5-EC22FA38D44B}"/>
    <dgm:cxn modelId="{E5E6BC5A-8D64-46A4-A151-D294761DB722}" type="presOf" srcId="{3922561A-2B65-4BFB-8B9B-6FBFD5AC25FB}" destId="{AD747587-FC60-4E02-8DD7-08851743B229}" srcOrd="0" destOrd="0" presId="urn:microsoft.com/office/officeart/2005/8/layout/pyramid1"/>
    <dgm:cxn modelId="{F73AD9D0-9F1C-477B-B5D3-BA8C16600484}" type="presOf" srcId="{9F4C82FD-B99F-48A2-9A50-D6EE2E2EB8C9}" destId="{EC7BB782-95D4-491F-B8ED-95D9808F9E6A}" srcOrd="1" destOrd="0" presId="urn:microsoft.com/office/officeart/2005/8/layout/pyramid1"/>
    <dgm:cxn modelId="{79DE95D6-B966-4BF8-9B7C-E57DECD9490B}" type="presOf" srcId="{9A56792D-96E9-47FA-A9BF-FD5C20B0306C}" destId="{439033C7-FA81-4710-B36A-D65E81543A6E}" srcOrd="0" destOrd="0" presId="urn:microsoft.com/office/officeart/2005/8/layout/pyramid1"/>
    <dgm:cxn modelId="{AF88B342-37DD-447D-A8D2-F9C73D464801}" type="presOf" srcId="{3922561A-2B65-4BFB-8B9B-6FBFD5AC25FB}" destId="{D768BAFA-AAD0-4C28-8FCC-7279920D328F}" srcOrd="1" destOrd="0" presId="urn:microsoft.com/office/officeart/2005/8/layout/pyramid1"/>
    <dgm:cxn modelId="{C4F0AD48-AE45-481A-A896-3926DC5C6E84}" type="presOf" srcId="{A4615610-B8AA-4938-BAE5-A6083D2BFEED}" destId="{F0130873-70DE-4FEF-9DBA-B5F55D51EEAF}" srcOrd="0" destOrd="0" presId="urn:microsoft.com/office/officeart/2005/8/layout/pyramid1"/>
    <dgm:cxn modelId="{CC523003-7C65-4BF9-A885-3A52DF857144}" srcId="{A4615610-B8AA-4938-BAE5-A6083D2BFEED}" destId="{9F4C82FD-B99F-48A2-9A50-D6EE2E2EB8C9}" srcOrd="0" destOrd="0" parTransId="{71360472-C7E7-4021-A4DD-0ED86E70F759}" sibTransId="{AA1BF9E6-1073-4214-AD6B-6F321AA144EA}"/>
    <dgm:cxn modelId="{227E42EA-2939-4667-A785-7971671BBD55}" type="presOf" srcId="{9A56792D-96E9-47FA-A9BF-FD5C20B0306C}" destId="{B4D35F87-7AB7-4077-8996-E90EF8683AEF}" srcOrd="1" destOrd="0" presId="urn:microsoft.com/office/officeart/2005/8/layout/pyramid1"/>
    <dgm:cxn modelId="{B24451E9-E0F7-414C-8F4B-A27EF5C56017}" type="presOf" srcId="{9F4C82FD-B99F-48A2-9A50-D6EE2E2EB8C9}" destId="{700B0D39-A20D-4160-A998-C80A2E8F7043}" srcOrd="0" destOrd="0" presId="urn:microsoft.com/office/officeart/2005/8/layout/pyramid1"/>
    <dgm:cxn modelId="{2514C083-3006-4F91-AF73-A2B50D7A3302}" type="presParOf" srcId="{F0130873-70DE-4FEF-9DBA-B5F55D51EEAF}" destId="{3EAE4AE2-D0B2-490E-A4F9-2E3049E6B402}" srcOrd="0" destOrd="0" presId="urn:microsoft.com/office/officeart/2005/8/layout/pyramid1"/>
    <dgm:cxn modelId="{35B43780-31C8-4115-9B1A-B7C4733FB937}" type="presParOf" srcId="{3EAE4AE2-D0B2-490E-A4F9-2E3049E6B402}" destId="{700B0D39-A20D-4160-A998-C80A2E8F7043}" srcOrd="0" destOrd="0" presId="urn:microsoft.com/office/officeart/2005/8/layout/pyramid1"/>
    <dgm:cxn modelId="{8862DA9E-77BF-4F6B-A2ED-86D378CAD2A7}" type="presParOf" srcId="{3EAE4AE2-D0B2-490E-A4F9-2E3049E6B402}" destId="{EC7BB782-95D4-491F-B8ED-95D9808F9E6A}" srcOrd="1" destOrd="0" presId="urn:microsoft.com/office/officeart/2005/8/layout/pyramid1"/>
    <dgm:cxn modelId="{94D2BABE-C412-45DA-942D-724D10AC985F}" type="presParOf" srcId="{F0130873-70DE-4FEF-9DBA-B5F55D51EEAF}" destId="{973D5B60-2AAB-4288-A674-B12FA57C4B0C}" srcOrd="1" destOrd="0" presId="urn:microsoft.com/office/officeart/2005/8/layout/pyramid1"/>
    <dgm:cxn modelId="{F7E3EB4C-8065-4AAC-98F9-4D8AF08F40CD}" type="presParOf" srcId="{973D5B60-2AAB-4288-A674-B12FA57C4B0C}" destId="{AD747587-FC60-4E02-8DD7-08851743B229}" srcOrd="0" destOrd="0" presId="urn:microsoft.com/office/officeart/2005/8/layout/pyramid1"/>
    <dgm:cxn modelId="{1B085E99-386C-43EA-9D68-94F01E597AAB}" type="presParOf" srcId="{973D5B60-2AAB-4288-A674-B12FA57C4B0C}" destId="{D768BAFA-AAD0-4C28-8FCC-7279920D328F}" srcOrd="1" destOrd="0" presId="urn:microsoft.com/office/officeart/2005/8/layout/pyramid1"/>
    <dgm:cxn modelId="{C0D48F4F-4318-4204-9C7A-20C86E40F6A1}" type="presParOf" srcId="{F0130873-70DE-4FEF-9DBA-B5F55D51EEAF}" destId="{488E7C1D-133C-4E68-80C7-31C38A0EB446}" srcOrd="2" destOrd="0" presId="urn:microsoft.com/office/officeart/2005/8/layout/pyramid1"/>
    <dgm:cxn modelId="{B3315D2F-89E9-4711-8BCD-00189F9DF157}" type="presParOf" srcId="{488E7C1D-133C-4E68-80C7-31C38A0EB446}" destId="{439033C7-FA81-4710-B36A-D65E81543A6E}" srcOrd="0" destOrd="0" presId="urn:microsoft.com/office/officeart/2005/8/layout/pyramid1"/>
    <dgm:cxn modelId="{81A0BC17-E631-442D-906C-8C4A71636FCC}" type="presParOf" srcId="{488E7C1D-133C-4E68-80C7-31C38A0EB446}" destId="{B4D35F87-7AB7-4077-8996-E90EF8683AEF}" srcOrd="1" destOrd="0" presId="urn:microsoft.com/office/officeart/2005/8/layout/pyramid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B687AE2-0558-4089-A868-F86F04FF3C6A}" type="doc">
      <dgm:prSet loTypeId="urn:microsoft.com/office/officeart/2005/8/layout/arrow2" loCatId="process" qsTypeId="urn:microsoft.com/office/officeart/2009/2/quickstyle/3d8" qsCatId="3D" csTypeId="urn:microsoft.com/office/officeart/2005/8/colors/colorful1" csCatId="colorful" phldr="1"/>
      <dgm:spPr/>
      <dgm:t>
        <a:bodyPr/>
        <a:lstStyle/>
        <a:p>
          <a:endParaRPr lang="es-AR"/>
        </a:p>
      </dgm:t>
    </dgm:pt>
    <dgm:pt modelId="{4FC063F9-60C3-428A-8AB7-FC871079D69C}">
      <dgm:prSet phldrT="[Texto]" custT="1"/>
      <dgm:spPr/>
      <dgm:t>
        <a:bodyPr/>
        <a:lstStyle/>
        <a:p>
          <a:r>
            <a:rPr lang="es-AR" sz="1600"/>
            <a:t>Brevemente descripta</a:t>
          </a:r>
          <a:endParaRPr lang="es-AR" sz="1600" dirty="0"/>
        </a:p>
      </dgm:t>
    </dgm:pt>
    <dgm:pt modelId="{BC017145-AF51-4FCD-84E2-871AC953E90E}" type="parTrans" cxnId="{1103BC02-7BA6-4470-9962-4F7D778F9F3D}">
      <dgm:prSet/>
      <dgm:spPr/>
      <dgm:t>
        <a:bodyPr/>
        <a:lstStyle/>
        <a:p>
          <a:endParaRPr lang="es-AR" sz="4800">
            <a:solidFill>
              <a:schemeClr val="bg1"/>
            </a:solidFill>
          </a:endParaRPr>
        </a:p>
      </dgm:t>
    </dgm:pt>
    <dgm:pt modelId="{C481CD83-A432-43B7-914B-497656753B5A}" type="sibTrans" cxnId="{1103BC02-7BA6-4470-9962-4F7D778F9F3D}">
      <dgm:prSet/>
      <dgm:spPr/>
      <dgm:t>
        <a:bodyPr/>
        <a:lstStyle/>
        <a:p>
          <a:endParaRPr lang="es-AR" sz="4800">
            <a:solidFill>
              <a:schemeClr val="bg1"/>
            </a:solidFill>
          </a:endParaRPr>
        </a:p>
      </dgm:t>
    </dgm:pt>
    <dgm:pt modelId="{83A61D50-3C5D-43A5-927D-9D1577140B25}">
      <dgm:prSet phldrT="[Texto]" custT="1"/>
      <dgm:spPr/>
      <dgm:t>
        <a:bodyPr/>
        <a:lstStyle/>
        <a:p>
          <a:r>
            <a:rPr lang="es-AR" sz="1600" dirty="0"/>
            <a:t>Con Resumen Básico</a:t>
          </a:r>
        </a:p>
      </dgm:t>
    </dgm:pt>
    <dgm:pt modelId="{4F206CF8-B522-4B0B-9DF6-03A1ECF57D92}" type="parTrans" cxnId="{F52BCEB1-6CC0-4D10-A85C-BD3F7AEE2312}">
      <dgm:prSet/>
      <dgm:spPr/>
      <dgm:t>
        <a:bodyPr/>
        <a:lstStyle/>
        <a:p>
          <a:endParaRPr lang="es-AR" sz="4800">
            <a:solidFill>
              <a:schemeClr val="bg1"/>
            </a:solidFill>
          </a:endParaRPr>
        </a:p>
      </dgm:t>
    </dgm:pt>
    <dgm:pt modelId="{FA2A49EF-C0AA-43A1-8399-389890432D2C}" type="sibTrans" cxnId="{F52BCEB1-6CC0-4D10-A85C-BD3F7AEE2312}">
      <dgm:prSet/>
      <dgm:spPr/>
      <dgm:t>
        <a:bodyPr/>
        <a:lstStyle/>
        <a:p>
          <a:endParaRPr lang="es-AR" sz="4800">
            <a:solidFill>
              <a:schemeClr val="bg1"/>
            </a:solidFill>
          </a:endParaRPr>
        </a:p>
      </dgm:t>
    </dgm:pt>
    <dgm:pt modelId="{9A596FB3-B9B3-472B-80A0-6C0B4F336C4C}">
      <dgm:prSet phldrT="[Texto]" custT="1"/>
      <dgm:spPr/>
      <dgm:t>
        <a:bodyPr/>
        <a:lstStyle/>
        <a:p>
          <a:r>
            <a:rPr lang="es-AR" sz="1600"/>
            <a:t>Con Resumen Esencial</a:t>
          </a:r>
          <a:endParaRPr lang="es-AR" sz="1600" dirty="0"/>
        </a:p>
      </dgm:t>
    </dgm:pt>
    <dgm:pt modelId="{9D20C4DE-E0BB-435E-9F75-422CDECA6C71}" type="parTrans" cxnId="{559424EB-8BAF-44CB-B905-16610C93DDF9}">
      <dgm:prSet/>
      <dgm:spPr/>
      <dgm:t>
        <a:bodyPr/>
        <a:lstStyle/>
        <a:p>
          <a:endParaRPr lang="es-AR" sz="4800">
            <a:solidFill>
              <a:schemeClr val="bg1"/>
            </a:solidFill>
          </a:endParaRPr>
        </a:p>
      </dgm:t>
    </dgm:pt>
    <dgm:pt modelId="{DC92DE00-9351-49AB-9119-6CECEEDB1570}" type="sibTrans" cxnId="{559424EB-8BAF-44CB-B905-16610C93DDF9}">
      <dgm:prSet/>
      <dgm:spPr/>
      <dgm:t>
        <a:bodyPr/>
        <a:lstStyle/>
        <a:p>
          <a:endParaRPr lang="es-AR" sz="4800">
            <a:solidFill>
              <a:schemeClr val="bg1"/>
            </a:solidFill>
          </a:endParaRPr>
        </a:p>
      </dgm:t>
    </dgm:pt>
    <dgm:pt modelId="{74922F8D-4311-4C9C-90AC-3E5758411DBF}">
      <dgm:prSet phldrT="[Texto]" custT="1"/>
      <dgm:spPr/>
      <dgm:t>
        <a:bodyPr/>
        <a:lstStyle/>
        <a:p>
          <a:r>
            <a:rPr lang="es-AR" sz="1600" dirty="0"/>
            <a:t>Completamente Descripta</a:t>
          </a:r>
        </a:p>
      </dgm:t>
    </dgm:pt>
    <dgm:pt modelId="{6906FF86-57FA-4FF3-9E8F-C23927D6E9E5}" type="parTrans" cxnId="{C5919767-6156-49C1-AF0B-F48B476DEA8C}">
      <dgm:prSet/>
      <dgm:spPr/>
      <dgm:t>
        <a:bodyPr/>
        <a:lstStyle/>
        <a:p>
          <a:endParaRPr lang="es-AR" sz="4800">
            <a:solidFill>
              <a:schemeClr val="bg1"/>
            </a:solidFill>
          </a:endParaRPr>
        </a:p>
      </dgm:t>
    </dgm:pt>
    <dgm:pt modelId="{E3BB07C8-0C4A-4D63-9714-3E027D6247AF}" type="sibTrans" cxnId="{C5919767-6156-49C1-AF0B-F48B476DEA8C}">
      <dgm:prSet/>
      <dgm:spPr/>
      <dgm:t>
        <a:bodyPr/>
        <a:lstStyle/>
        <a:p>
          <a:endParaRPr lang="es-AR" sz="4800">
            <a:solidFill>
              <a:schemeClr val="bg1"/>
            </a:solidFill>
          </a:endParaRPr>
        </a:p>
      </dgm:t>
    </dgm:pt>
    <dgm:pt modelId="{D5456626-824C-4B51-A703-2CFB20D4CB37}" type="pres">
      <dgm:prSet presAssocID="{BB687AE2-0558-4089-A868-F86F04FF3C6A}" presName="arrowDiagram" presStyleCnt="0">
        <dgm:presLayoutVars>
          <dgm:chMax val="5"/>
          <dgm:dir/>
          <dgm:resizeHandles val="exact"/>
        </dgm:presLayoutVars>
      </dgm:prSet>
      <dgm:spPr/>
    </dgm:pt>
    <dgm:pt modelId="{DF9AD22B-1D67-48BA-9FEF-6AD15C1EF6ED}" type="pres">
      <dgm:prSet presAssocID="{BB687AE2-0558-4089-A868-F86F04FF3C6A}" presName="arrow" presStyleLbl="bgShp" presStyleIdx="0" presStyleCnt="1"/>
      <dgm:spPr/>
    </dgm:pt>
    <dgm:pt modelId="{A2FC47D8-61F7-490F-A40F-17914D01726E}" type="pres">
      <dgm:prSet presAssocID="{BB687AE2-0558-4089-A868-F86F04FF3C6A}" presName="arrowDiagram4" presStyleCnt="0"/>
      <dgm:spPr/>
    </dgm:pt>
    <dgm:pt modelId="{37472F06-9A9B-4DFA-86C1-6384D284F9ED}" type="pres">
      <dgm:prSet presAssocID="{4FC063F9-60C3-428A-8AB7-FC871079D69C}" presName="bullet4a" presStyleLbl="node1" presStyleIdx="0" presStyleCnt="4"/>
      <dgm:spPr/>
    </dgm:pt>
    <dgm:pt modelId="{D4507223-4B82-4A59-952A-1CDECB12C964}" type="pres">
      <dgm:prSet presAssocID="{4FC063F9-60C3-428A-8AB7-FC871079D69C}" presName="textBox4a" presStyleLbl="revTx" presStyleIdx="0" presStyleCnt="4">
        <dgm:presLayoutVars>
          <dgm:bulletEnabled val="1"/>
        </dgm:presLayoutVars>
      </dgm:prSet>
      <dgm:spPr/>
    </dgm:pt>
    <dgm:pt modelId="{21BC4A50-5371-4EC2-981F-D8C02348F2D4}" type="pres">
      <dgm:prSet presAssocID="{83A61D50-3C5D-43A5-927D-9D1577140B25}" presName="bullet4b" presStyleLbl="node1" presStyleIdx="1" presStyleCnt="4"/>
      <dgm:spPr/>
    </dgm:pt>
    <dgm:pt modelId="{C57D956D-EEF9-4386-87A6-6D7DB1F4084A}" type="pres">
      <dgm:prSet presAssocID="{83A61D50-3C5D-43A5-927D-9D1577140B25}" presName="textBox4b" presStyleLbl="revTx" presStyleIdx="1" presStyleCnt="4">
        <dgm:presLayoutVars>
          <dgm:bulletEnabled val="1"/>
        </dgm:presLayoutVars>
      </dgm:prSet>
      <dgm:spPr/>
    </dgm:pt>
    <dgm:pt modelId="{6B240159-CEB1-40F2-BE47-EFC7663A1EE3}" type="pres">
      <dgm:prSet presAssocID="{9A596FB3-B9B3-472B-80A0-6C0B4F336C4C}" presName="bullet4c" presStyleLbl="node1" presStyleIdx="2" presStyleCnt="4"/>
      <dgm:spPr/>
    </dgm:pt>
    <dgm:pt modelId="{D27A3C63-6524-4F4C-AAFF-5C06F871ECB6}" type="pres">
      <dgm:prSet presAssocID="{9A596FB3-B9B3-472B-80A0-6C0B4F336C4C}" presName="textBox4c" presStyleLbl="revTx" presStyleIdx="2" presStyleCnt="4">
        <dgm:presLayoutVars>
          <dgm:bulletEnabled val="1"/>
        </dgm:presLayoutVars>
      </dgm:prSet>
      <dgm:spPr/>
    </dgm:pt>
    <dgm:pt modelId="{95FD326A-D7DB-457C-A2D8-FAE6CD618CD3}" type="pres">
      <dgm:prSet presAssocID="{74922F8D-4311-4C9C-90AC-3E5758411DBF}" presName="bullet4d" presStyleLbl="node1" presStyleIdx="3" presStyleCnt="4"/>
      <dgm:spPr/>
    </dgm:pt>
    <dgm:pt modelId="{AC0F3E7E-D8A9-4B5C-8CBB-96B81B15DCCF}" type="pres">
      <dgm:prSet presAssocID="{74922F8D-4311-4C9C-90AC-3E5758411DBF}" presName="textBox4d" presStyleLbl="revTx" presStyleIdx="3" presStyleCnt="4">
        <dgm:presLayoutVars>
          <dgm:bulletEnabled val="1"/>
        </dgm:presLayoutVars>
      </dgm:prSet>
      <dgm:spPr/>
    </dgm:pt>
  </dgm:ptLst>
  <dgm:cxnLst>
    <dgm:cxn modelId="{09A65AD2-0715-4260-84F8-D80ED40DA30C}" type="presOf" srcId="{9A596FB3-B9B3-472B-80A0-6C0B4F336C4C}" destId="{D27A3C63-6524-4F4C-AAFF-5C06F871ECB6}" srcOrd="0" destOrd="0" presId="urn:microsoft.com/office/officeart/2005/8/layout/arrow2"/>
    <dgm:cxn modelId="{559424EB-8BAF-44CB-B905-16610C93DDF9}" srcId="{BB687AE2-0558-4089-A868-F86F04FF3C6A}" destId="{9A596FB3-B9B3-472B-80A0-6C0B4F336C4C}" srcOrd="2" destOrd="0" parTransId="{9D20C4DE-E0BB-435E-9F75-422CDECA6C71}" sibTransId="{DC92DE00-9351-49AB-9119-6CECEEDB1570}"/>
    <dgm:cxn modelId="{7F06577F-F766-411D-807E-E631AB52211A}" type="presOf" srcId="{83A61D50-3C5D-43A5-927D-9D1577140B25}" destId="{C57D956D-EEF9-4386-87A6-6D7DB1F4084A}" srcOrd="0" destOrd="0" presId="urn:microsoft.com/office/officeart/2005/8/layout/arrow2"/>
    <dgm:cxn modelId="{67B94FF4-0BD6-444C-85FA-D2BA3C86F8AB}" type="presOf" srcId="{4FC063F9-60C3-428A-8AB7-FC871079D69C}" destId="{D4507223-4B82-4A59-952A-1CDECB12C964}" srcOrd="0" destOrd="0" presId="urn:microsoft.com/office/officeart/2005/8/layout/arrow2"/>
    <dgm:cxn modelId="{C5919767-6156-49C1-AF0B-F48B476DEA8C}" srcId="{BB687AE2-0558-4089-A868-F86F04FF3C6A}" destId="{74922F8D-4311-4C9C-90AC-3E5758411DBF}" srcOrd="3" destOrd="0" parTransId="{6906FF86-57FA-4FF3-9E8F-C23927D6E9E5}" sibTransId="{E3BB07C8-0C4A-4D63-9714-3E027D6247AF}"/>
    <dgm:cxn modelId="{F52BCEB1-6CC0-4D10-A85C-BD3F7AEE2312}" srcId="{BB687AE2-0558-4089-A868-F86F04FF3C6A}" destId="{83A61D50-3C5D-43A5-927D-9D1577140B25}" srcOrd="1" destOrd="0" parTransId="{4F206CF8-B522-4B0B-9DF6-03A1ECF57D92}" sibTransId="{FA2A49EF-C0AA-43A1-8399-389890432D2C}"/>
    <dgm:cxn modelId="{D185BC5F-1182-447D-BE92-5BE0022819AE}" type="presOf" srcId="{74922F8D-4311-4C9C-90AC-3E5758411DBF}" destId="{AC0F3E7E-D8A9-4B5C-8CBB-96B81B15DCCF}" srcOrd="0" destOrd="0" presId="urn:microsoft.com/office/officeart/2005/8/layout/arrow2"/>
    <dgm:cxn modelId="{67866F65-CAAF-4A49-99BF-B9FE1EACD895}" type="presOf" srcId="{BB687AE2-0558-4089-A868-F86F04FF3C6A}" destId="{D5456626-824C-4B51-A703-2CFB20D4CB37}" srcOrd="0" destOrd="0" presId="urn:microsoft.com/office/officeart/2005/8/layout/arrow2"/>
    <dgm:cxn modelId="{1103BC02-7BA6-4470-9962-4F7D778F9F3D}" srcId="{BB687AE2-0558-4089-A868-F86F04FF3C6A}" destId="{4FC063F9-60C3-428A-8AB7-FC871079D69C}" srcOrd="0" destOrd="0" parTransId="{BC017145-AF51-4FCD-84E2-871AC953E90E}" sibTransId="{C481CD83-A432-43B7-914B-497656753B5A}"/>
    <dgm:cxn modelId="{8B562D38-7755-4BED-89F1-3EFDD0F45232}" type="presParOf" srcId="{D5456626-824C-4B51-A703-2CFB20D4CB37}" destId="{DF9AD22B-1D67-48BA-9FEF-6AD15C1EF6ED}" srcOrd="0" destOrd="0" presId="urn:microsoft.com/office/officeart/2005/8/layout/arrow2"/>
    <dgm:cxn modelId="{D0A63794-4A76-42B9-AC7C-89DDA17F42EA}" type="presParOf" srcId="{D5456626-824C-4B51-A703-2CFB20D4CB37}" destId="{A2FC47D8-61F7-490F-A40F-17914D01726E}" srcOrd="1" destOrd="0" presId="urn:microsoft.com/office/officeart/2005/8/layout/arrow2"/>
    <dgm:cxn modelId="{BBFA7335-B0E0-4253-BEFF-46397EF41219}" type="presParOf" srcId="{A2FC47D8-61F7-490F-A40F-17914D01726E}" destId="{37472F06-9A9B-4DFA-86C1-6384D284F9ED}" srcOrd="0" destOrd="0" presId="urn:microsoft.com/office/officeart/2005/8/layout/arrow2"/>
    <dgm:cxn modelId="{64B7892E-AC8F-4A7A-A5FE-05D4E0B6B470}" type="presParOf" srcId="{A2FC47D8-61F7-490F-A40F-17914D01726E}" destId="{D4507223-4B82-4A59-952A-1CDECB12C964}" srcOrd="1" destOrd="0" presId="urn:microsoft.com/office/officeart/2005/8/layout/arrow2"/>
    <dgm:cxn modelId="{8B98D5ED-06A0-4862-BAD6-C92437CAE103}" type="presParOf" srcId="{A2FC47D8-61F7-490F-A40F-17914D01726E}" destId="{21BC4A50-5371-4EC2-981F-D8C02348F2D4}" srcOrd="2" destOrd="0" presId="urn:microsoft.com/office/officeart/2005/8/layout/arrow2"/>
    <dgm:cxn modelId="{454D846E-2612-471A-B05E-1042D0DE5A49}" type="presParOf" srcId="{A2FC47D8-61F7-490F-A40F-17914D01726E}" destId="{C57D956D-EEF9-4386-87A6-6D7DB1F4084A}" srcOrd="3" destOrd="0" presId="urn:microsoft.com/office/officeart/2005/8/layout/arrow2"/>
    <dgm:cxn modelId="{4A3DBD95-5F59-4BAD-BE83-238B089B7E20}" type="presParOf" srcId="{A2FC47D8-61F7-490F-A40F-17914D01726E}" destId="{6B240159-CEB1-40F2-BE47-EFC7663A1EE3}" srcOrd="4" destOrd="0" presId="urn:microsoft.com/office/officeart/2005/8/layout/arrow2"/>
    <dgm:cxn modelId="{48B9D9BE-8792-4A91-8D5A-03843A2D51A5}" type="presParOf" srcId="{A2FC47D8-61F7-490F-A40F-17914D01726E}" destId="{D27A3C63-6524-4F4C-AAFF-5C06F871ECB6}" srcOrd="5" destOrd="0" presId="urn:microsoft.com/office/officeart/2005/8/layout/arrow2"/>
    <dgm:cxn modelId="{8CF66F1A-F24C-48D6-B5F4-79273B2379FC}" type="presParOf" srcId="{A2FC47D8-61F7-490F-A40F-17914D01726E}" destId="{95FD326A-D7DB-457C-A2D8-FAE6CD618CD3}" srcOrd="6" destOrd="0" presId="urn:microsoft.com/office/officeart/2005/8/layout/arrow2"/>
    <dgm:cxn modelId="{2391B643-F1EA-4E51-B5D6-C46B2A2E6F24}" type="presParOf" srcId="{A2FC47D8-61F7-490F-A40F-17914D01726E}" destId="{AC0F3E7E-D8A9-4B5C-8CBB-96B81B15DCCF}" srcOrd="7" destOrd="0" presId="urn:microsoft.com/office/officeart/2005/8/layout/arrow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BDDD785-5E39-48C4-94D2-45CCD6FA8230}" type="doc">
      <dgm:prSet loTypeId="urn:microsoft.com/office/officeart/2005/8/layout/equation2" loCatId="process" qsTypeId="urn:microsoft.com/office/officeart/2005/8/quickstyle/simple1" qsCatId="simple" csTypeId="urn:microsoft.com/office/officeart/2005/8/colors/colorful5" csCatId="colorful" phldr="1"/>
      <dgm:spPr/>
    </dgm:pt>
    <dgm:pt modelId="{95E0DAEA-6356-4F08-BA60-333044CE474A}">
      <dgm:prSet phldrT="[Texto]" custT="1"/>
      <dgm:spPr/>
      <dgm:t>
        <a:bodyPr/>
        <a:lstStyle/>
        <a:p>
          <a:r>
            <a:rPr lang="es-AR" sz="4400" dirty="0">
              <a:solidFill>
                <a:schemeClr val="tx1"/>
              </a:solidFill>
            </a:rPr>
            <a:t>Cohesión</a:t>
          </a:r>
          <a:endParaRPr lang="es-AR" sz="2000" dirty="0">
            <a:solidFill>
              <a:schemeClr val="tx1"/>
            </a:solidFill>
          </a:endParaRPr>
        </a:p>
      </dgm:t>
    </dgm:pt>
    <dgm:pt modelId="{9BF4EB16-310C-4144-AA2D-0B5393F8404C}" type="parTrans" cxnId="{C4B20E18-910E-4349-98B1-D818F3E3AB9B}">
      <dgm:prSet/>
      <dgm:spPr/>
      <dgm:t>
        <a:bodyPr/>
        <a:lstStyle/>
        <a:p>
          <a:endParaRPr lang="es-AR">
            <a:solidFill>
              <a:schemeClr val="tx1"/>
            </a:solidFill>
          </a:endParaRPr>
        </a:p>
      </dgm:t>
    </dgm:pt>
    <dgm:pt modelId="{5929902D-8F1F-4812-9E42-1297303C6695}" type="sibTrans" cxnId="{C4B20E18-910E-4349-98B1-D818F3E3AB9B}">
      <dgm:prSet/>
      <dgm:spPr/>
      <dgm:t>
        <a:bodyPr/>
        <a:lstStyle/>
        <a:p>
          <a:endParaRPr lang="es-AR">
            <a:solidFill>
              <a:schemeClr val="tx1"/>
            </a:solidFill>
          </a:endParaRPr>
        </a:p>
      </dgm:t>
    </dgm:pt>
    <dgm:pt modelId="{626B4384-85D3-4905-888C-18E44F78F92F}">
      <dgm:prSet phldrT="[Texto]" custT="1"/>
      <dgm:spPr/>
      <dgm:t>
        <a:bodyPr/>
        <a:lstStyle/>
        <a:p>
          <a:r>
            <a:rPr lang="es-AR" sz="2800" dirty="0">
              <a:solidFill>
                <a:schemeClr val="tx1"/>
              </a:solidFill>
            </a:rPr>
            <a:t>Acoplamiento</a:t>
          </a:r>
          <a:endParaRPr lang="es-AR" sz="1800" dirty="0">
            <a:solidFill>
              <a:schemeClr val="tx1"/>
            </a:solidFill>
          </a:endParaRPr>
        </a:p>
      </dgm:t>
    </dgm:pt>
    <dgm:pt modelId="{86B38851-DBA3-4943-9372-1BEC2A40E280}" type="parTrans" cxnId="{6EA63DC8-8E47-4825-95E0-76D601540E5A}">
      <dgm:prSet/>
      <dgm:spPr/>
      <dgm:t>
        <a:bodyPr/>
        <a:lstStyle/>
        <a:p>
          <a:endParaRPr lang="es-AR">
            <a:solidFill>
              <a:schemeClr val="tx1"/>
            </a:solidFill>
          </a:endParaRPr>
        </a:p>
      </dgm:t>
    </dgm:pt>
    <dgm:pt modelId="{A4439BD6-EA68-49C4-81B6-CF84DE342688}" type="sibTrans" cxnId="{6EA63DC8-8E47-4825-95E0-76D601540E5A}">
      <dgm:prSet/>
      <dgm:spPr/>
      <dgm:t>
        <a:bodyPr/>
        <a:lstStyle/>
        <a:p>
          <a:endParaRPr lang="es-AR">
            <a:solidFill>
              <a:schemeClr val="tx1"/>
            </a:solidFill>
          </a:endParaRPr>
        </a:p>
      </dgm:t>
    </dgm:pt>
    <dgm:pt modelId="{CC7E5F1E-FC73-4A7F-920B-6A9E0A7AB6E7}">
      <dgm:prSet phldrT="[Texto]"/>
      <dgm:spPr/>
      <dgm:t>
        <a:bodyPr/>
        <a:lstStyle/>
        <a:p>
          <a:r>
            <a:rPr lang="es-AR" dirty="0">
              <a:solidFill>
                <a:schemeClr val="tx1"/>
              </a:solidFill>
            </a:rPr>
            <a:t>Independencia de Componentes</a:t>
          </a:r>
        </a:p>
      </dgm:t>
    </dgm:pt>
    <dgm:pt modelId="{0DE5B736-E783-4182-8992-0AF1A4ED7E9C}" type="parTrans" cxnId="{2D27F4B4-0FD9-4D8F-AF02-A2AC9FC89888}">
      <dgm:prSet/>
      <dgm:spPr/>
      <dgm:t>
        <a:bodyPr/>
        <a:lstStyle/>
        <a:p>
          <a:endParaRPr lang="es-AR">
            <a:solidFill>
              <a:schemeClr val="tx1"/>
            </a:solidFill>
          </a:endParaRPr>
        </a:p>
      </dgm:t>
    </dgm:pt>
    <dgm:pt modelId="{29D34F1D-001A-418A-8188-8DC3961A9C82}" type="sibTrans" cxnId="{2D27F4B4-0FD9-4D8F-AF02-A2AC9FC89888}">
      <dgm:prSet/>
      <dgm:spPr/>
      <dgm:t>
        <a:bodyPr/>
        <a:lstStyle/>
        <a:p>
          <a:endParaRPr lang="es-AR">
            <a:solidFill>
              <a:schemeClr val="tx1"/>
            </a:solidFill>
          </a:endParaRPr>
        </a:p>
      </dgm:t>
    </dgm:pt>
    <dgm:pt modelId="{943903A6-7105-4022-A9D2-377E07F27F0B}" type="pres">
      <dgm:prSet presAssocID="{6BDDD785-5E39-48C4-94D2-45CCD6FA8230}" presName="Name0" presStyleCnt="0">
        <dgm:presLayoutVars>
          <dgm:dir/>
          <dgm:resizeHandles val="exact"/>
        </dgm:presLayoutVars>
      </dgm:prSet>
      <dgm:spPr/>
    </dgm:pt>
    <dgm:pt modelId="{1288333F-74C2-48D2-93B8-347D574356CB}" type="pres">
      <dgm:prSet presAssocID="{6BDDD785-5E39-48C4-94D2-45CCD6FA8230}" presName="vNodes" presStyleCnt="0"/>
      <dgm:spPr/>
    </dgm:pt>
    <dgm:pt modelId="{F99AF811-03A1-43DE-8FF8-396303DBB199}" type="pres">
      <dgm:prSet presAssocID="{95E0DAEA-6356-4F08-BA60-333044CE474A}" presName="node" presStyleLbl="node1" presStyleIdx="0" presStyleCnt="3" custScaleX="126812" custScaleY="115802">
        <dgm:presLayoutVars>
          <dgm:bulletEnabled val="1"/>
        </dgm:presLayoutVars>
      </dgm:prSet>
      <dgm:spPr/>
    </dgm:pt>
    <dgm:pt modelId="{1837742E-39CA-476E-87EC-E965204D15A2}" type="pres">
      <dgm:prSet presAssocID="{5929902D-8F1F-4812-9E42-1297303C6695}" presName="spacerT" presStyleCnt="0"/>
      <dgm:spPr/>
    </dgm:pt>
    <dgm:pt modelId="{B9E9A04E-23F6-47AC-889E-051E2BA965D8}" type="pres">
      <dgm:prSet presAssocID="{5929902D-8F1F-4812-9E42-1297303C6695}" presName="sibTrans" presStyleLbl="sibTrans2D1" presStyleIdx="0" presStyleCnt="2"/>
      <dgm:spPr/>
    </dgm:pt>
    <dgm:pt modelId="{938B1CCA-7470-4B86-B6C0-5336892AAE4C}" type="pres">
      <dgm:prSet presAssocID="{5929902D-8F1F-4812-9E42-1297303C6695}" presName="spacerB" presStyleCnt="0"/>
      <dgm:spPr/>
    </dgm:pt>
    <dgm:pt modelId="{D4BC19C1-C988-41B1-BC58-9E9C14669FCF}" type="pres">
      <dgm:prSet presAssocID="{626B4384-85D3-4905-888C-18E44F78F92F}" presName="node" presStyleLbl="node1" presStyleIdx="1" presStyleCnt="3" custScaleX="120091" custScaleY="116017">
        <dgm:presLayoutVars>
          <dgm:bulletEnabled val="1"/>
        </dgm:presLayoutVars>
      </dgm:prSet>
      <dgm:spPr/>
    </dgm:pt>
    <dgm:pt modelId="{585534E8-8283-44C4-BEDE-EBA2A6588B59}" type="pres">
      <dgm:prSet presAssocID="{6BDDD785-5E39-48C4-94D2-45CCD6FA8230}" presName="sibTransLast" presStyleLbl="sibTrans2D1" presStyleIdx="1" presStyleCnt="2"/>
      <dgm:spPr/>
    </dgm:pt>
    <dgm:pt modelId="{3D1A9C0D-B85D-49A0-80A5-B8608A90681A}" type="pres">
      <dgm:prSet presAssocID="{6BDDD785-5E39-48C4-94D2-45CCD6FA8230}" presName="connectorText" presStyleLbl="sibTrans2D1" presStyleIdx="1" presStyleCnt="2"/>
      <dgm:spPr/>
    </dgm:pt>
    <dgm:pt modelId="{04FA217B-9AE9-4CF8-B4FB-255977E21984}" type="pres">
      <dgm:prSet presAssocID="{6BDDD785-5E39-48C4-94D2-45CCD6FA8230}" presName="lastNode" presStyleLbl="node1" presStyleIdx="2" presStyleCnt="3">
        <dgm:presLayoutVars>
          <dgm:bulletEnabled val="1"/>
        </dgm:presLayoutVars>
      </dgm:prSet>
      <dgm:spPr/>
    </dgm:pt>
  </dgm:ptLst>
  <dgm:cxnLst>
    <dgm:cxn modelId="{C4B20E18-910E-4349-98B1-D818F3E3AB9B}" srcId="{6BDDD785-5E39-48C4-94D2-45CCD6FA8230}" destId="{95E0DAEA-6356-4F08-BA60-333044CE474A}" srcOrd="0" destOrd="0" parTransId="{9BF4EB16-310C-4144-AA2D-0B5393F8404C}" sibTransId="{5929902D-8F1F-4812-9E42-1297303C6695}"/>
    <dgm:cxn modelId="{5F454268-77AB-42D4-97A5-6664247726BA}" type="presOf" srcId="{95E0DAEA-6356-4F08-BA60-333044CE474A}" destId="{F99AF811-03A1-43DE-8FF8-396303DBB199}" srcOrd="0" destOrd="0" presId="urn:microsoft.com/office/officeart/2005/8/layout/equation2"/>
    <dgm:cxn modelId="{2D27F4B4-0FD9-4D8F-AF02-A2AC9FC89888}" srcId="{6BDDD785-5E39-48C4-94D2-45CCD6FA8230}" destId="{CC7E5F1E-FC73-4A7F-920B-6A9E0A7AB6E7}" srcOrd="2" destOrd="0" parTransId="{0DE5B736-E783-4182-8992-0AF1A4ED7E9C}" sibTransId="{29D34F1D-001A-418A-8188-8DC3961A9C82}"/>
    <dgm:cxn modelId="{18FE687A-553D-48A3-AAF2-1683914E4F89}" type="presOf" srcId="{A4439BD6-EA68-49C4-81B6-CF84DE342688}" destId="{585534E8-8283-44C4-BEDE-EBA2A6588B59}" srcOrd="0" destOrd="0" presId="urn:microsoft.com/office/officeart/2005/8/layout/equation2"/>
    <dgm:cxn modelId="{484E446A-80FD-40CC-AA49-D378CCFABC2B}" type="presOf" srcId="{6BDDD785-5E39-48C4-94D2-45CCD6FA8230}" destId="{943903A6-7105-4022-A9D2-377E07F27F0B}" srcOrd="0" destOrd="0" presId="urn:microsoft.com/office/officeart/2005/8/layout/equation2"/>
    <dgm:cxn modelId="{9AE180DB-836D-47AA-B1B3-E5D7CAAF45B0}" type="presOf" srcId="{626B4384-85D3-4905-888C-18E44F78F92F}" destId="{D4BC19C1-C988-41B1-BC58-9E9C14669FCF}" srcOrd="0" destOrd="0" presId="urn:microsoft.com/office/officeart/2005/8/layout/equation2"/>
    <dgm:cxn modelId="{C5704C0C-5E49-4A5B-B0E8-6FB5497EE51B}" type="presOf" srcId="{A4439BD6-EA68-49C4-81B6-CF84DE342688}" destId="{3D1A9C0D-B85D-49A0-80A5-B8608A90681A}" srcOrd="1" destOrd="0" presId="urn:microsoft.com/office/officeart/2005/8/layout/equation2"/>
    <dgm:cxn modelId="{1B7C98B3-842A-42A5-8E31-E8E38D6DE998}" type="presOf" srcId="{5929902D-8F1F-4812-9E42-1297303C6695}" destId="{B9E9A04E-23F6-47AC-889E-051E2BA965D8}" srcOrd="0" destOrd="0" presId="urn:microsoft.com/office/officeart/2005/8/layout/equation2"/>
    <dgm:cxn modelId="{6EA63DC8-8E47-4825-95E0-76D601540E5A}" srcId="{6BDDD785-5E39-48C4-94D2-45CCD6FA8230}" destId="{626B4384-85D3-4905-888C-18E44F78F92F}" srcOrd="1" destOrd="0" parTransId="{86B38851-DBA3-4943-9372-1BEC2A40E280}" sibTransId="{A4439BD6-EA68-49C4-81B6-CF84DE342688}"/>
    <dgm:cxn modelId="{FC443CE4-3E25-4EAB-97FC-AADCF399063D}" type="presOf" srcId="{CC7E5F1E-FC73-4A7F-920B-6A9E0A7AB6E7}" destId="{04FA217B-9AE9-4CF8-B4FB-255977E21984}" srcOrd="0" destOrd="0" presId="urn:microsoft.com/office/officeart/2005/8/layout/equation2"/>
    <dgm:cxn modelId="{249D3B68-0583-4177-902C-E0D258235C2E}" type="presParOf" srcId="{943903A6-7105-4022-A9D2-377E07F27F0B}" destId="{1288333F-74C2-48D2-93B8-347D574356CB}" srcOrd="0" destOrd="0" presId="urn:microsoft.com/office/officeart/2005/8/layout/equation2"/>
    <dgm:cxn modelId="{F747B4B9-0444-451E-8D07-A8620B39CAC5}" type="presParOf" srcId="{1288333F-74C2-48D2-93B8-347D574356CB}" destId="{F99AF811-03A1-43DE-8FF8-396303DBB199}" srcOrd="0" destOrd="0" presId="urn:microsoft.com/office/officeart/2005/8/layout/equation2"/>
    <dgm:cxn modelId="{DAD72340-0009-46FB-A0AA-A1877876309B}" type="presParOf" srcId="{1288333F-74C2-48D2-93B8-347D574356CB}" destId="{1837742E-39CA-476E-87EC-E965204D15A2}" srcOrd="1" destOrd="0" presId="urn:microsoft.com/office/officeart/2005/8/layout/equation2"/>
    <dgm:cxn modelId="{DCF4542E-2689-4A66-A60D-B728C0727B65}" type="presParOf" srcId="{1288333F-74C2-48D2-93B8-347D574356CB}" destId="{B9E9A04E-23F6-47AC-889E-051E2BA965D8}" srcOrd="2" destOrd="0" presId="urn:microsoft.com/office/officeart/2005/8/layout/equation2"/>
    <dgm:cxn modelId="{290B4EDD-ECB8-4641-915A-22104908EBF3}" type="presParOf" srcId="{1288333F-74C2-48D2-93B8-347D574356CB}" destId="{938B1CCA-7470-4B86-B6C0-5336892AAE4C}" srcOrd="3" destOrd="0" presId="urn:microsoft.com/office/officeart/2005/8/layout/equation2"/>
    <dgm:cxn modelId="{3771F128-5724-47C1-A971-B9045EC82DB3}" type="presParOf" srcId="{1288333F-74C2-48D2-93B8-347D574356CB}" destId="{D4BC19C1-C988-41B1-BC58-9E9C14669FCF}" srcOrd="4" destOrd="0" presId="urn:microsoft.com/office/officeart/2005/8/layout/equation2"/>
    <dgm:cxn modelId="{41EE387E-2834-4417-8B9C-5FB1664CF35D}" type="presParOf" srcId="{943903A6-7105-4022-A9D2-377E07F27F0B}" destId="{585534E8-8283-44C4-BEDE-EBA2A6588B59}" srcOrd="1" destOrd="0" presId="urn:microsoft.com/office/officeart/2005/8/layout/equation2"/>
    <dgm:cxn modelId="{FC0EB98C-0C3E-4EC1-9F5F-9D0B044E68DE}" type="presParOf" srcId="{585534E8-8283-44C4-BEDE-EBA2A6588B59}" destId="{3D1A9C0D-B85D-49A0-80A5-B8608A90681A}" srcOrd="0" destOrd="0" presId="urn:microsoft.com/office/officeart/2005/8/layout/equation2"/>
    <dgm:cxn modelId="{4B4847B0-226C-4F9E-B1C0-D9BD94785E33}" type="presParOf" srcId="{943903A6-7105-4022-A9D2-377E07F27F0B}" destId="{04FA217B-9AE9-4CF8-B4FB-255977E21984}" srcOrd="2" destOrd="0" presId="urn:microsoft.com/office/officeart/2005/8/layout/equati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6E9ECE38-2F1A-4E7B-84CB-870E1D9B1866}" type="doc">
      <dgm:prSet loTypeId="urn:microsoft.com/office/officeart/2005/8/layout/equation2" loCatId="process" qsTypeId="urn:microsoft.com/office/officeart/2005/8/quickstyle/simple1" qsCatId="simple" csTypeId="urn:microsoft.com/office/officeart/2005/8/colors/colorful4" csCatId="colorful" phldr="1"/>
      <dgm:spPr/>
    </dgm:pt>
    <dgm:pt modelId="{5E93C0B0-A6B8-4953-9228-D4F592826476}">
      <dgm:prSet phldrT="[Texto]" custT="1"/>
      <dgm:spPr/>
      <dgm:t>
        <a:bodyPr/>
        <a:lstStyle/>
        <a:p>
          <a:r>
            <a:rPr lang="es-AR" sz="2400" dirty="0"/>
            <a:t>Evitar duplicaciones</a:t>
          </a:r>
        </a:p>
      </dgm:t>
    </dgm:pt>
    <dgm:pt modelId="{DC3CA541-104B-4BF3-893F-14432D04489D}" type="parTrans" cxnId="{2CEC1437-AAD1-421E-B0C1-DC364554BA20}">
      <dgm:prSet/>
      <dgm:spPr/>
      <dgm:t>
        <a:bodyPr/>
        <a:lstStyle/>
        <a:p>
          <a:endParaRPr lang="es-AR"/>
        </a:p>
      </dgm:t>
    </dgm:pt>
    <dgm:pt modelId="{6DCB0DC8-A7CF-417A-A7E9-CE07BD9C39AD}" type="sibTrans" cxnId="{2CEC1437-AAD1-421E-B0C1-DC364554BA20}">
      <dgm:prSet/>
      <dgm:spPr/>
      <dgm:t>
        <a:bodyPr/>
        <a:lstStyle/>
        <a:p>
          <a:endParaRPr lang="es-AR"/>
        </a:p>
      </dgm:t>
    </dgm:pt>
    <dgm:pt modelId="{965FC866-027B-432E-98B4-74824AADE278}">
      <dgm:prSet phldrT="[Texto]" custT="1"/>
      <dgm:spPr/>
      <dgm:t>
        <a:bodyPr/>
        <a:lstStyle/>
        <a:p>
          <a:r>
            <a:rPr lang="es-AR" sz="2400" dirty="0"/>
            <a:t>Crear abstracciones</a:t>
          </a:r>
        </a:p>
      </dgm:t>
    </dgm:pt>
    <dgm:pt modelId="{E3396FA6-264C-4F42-9253-0A7CE9DF0B4A}" type="parTrans" cxnId="{3C7C544D-0444-4C6F-A1F2-081CCF4B5336}">
      <dgm:prSet/>
      <dgm:spPr/>
      <dgm:t>
        <a:bodyPr/>
        <a:lstStyle/>
        <a:p>
          <a:endParaRPr lang="es-AR"/>
        </a:p>
      </dgm:t>
    </dgm:pt>
    <dgm:pt modelId="{71025110-AD8C-4402-A3E1-57D4A731B8F0}" type="sibTrans" cxnId="{3C7C544D-0444-4C6F-A1F2-081CCF4B5336}">
      <dgm:prSet/>
      <dgm:spPr/>
      <dgm:t>
        <a:bodyPr/>
        <a:lstStyle/>
        <a:p>
          <a:endParaRPr lang="es-AR"/>
        </a:p>
      </dgm:t>
    </dgm:pt>
    <dgm:pt modelId="{D91B921A-E40A-4270-80F0-02A5ABDA8E39}">
      <dgm:prSet phldrT="[Texto]" custT="1"/>
      <dgm:spPr/>
      <dgm:t>
        <a:bodyPr/>
        <a:lstStyle/>
        <a:p>
          <a:r>
            <a:rPr lang="es-AR" sz="3200" dirty="0"/>
            <a:t>Cada requerimiento en un único lugar</a:t>
          </a:r>
        </a:p>
      </dgm:t>
    </dgm:pt>
    <dgm:pt modelId="{2ED83860-501E-4E36-A0B3-05698C367E60}" type="parTrans" cxnId="{AE9269D1-BF15-4D0B-A863-401C3623C4CE}">
      <dgm:prSet/>
      <dgm:spPr/>
      <dgm:t>
        <a:bodyPr/>
        <a:lstStyle/>
        <a:p>
          <a:endParaRPr lang="es-AR"/>
        </a:p>
      </dgm:t>
    </dgm:pt>
    <dgm:pt modelId="{9FC94A3F-4CBD-44AD-8088-BABE83B5908D}" type="sibTrans" cxnId="{AE9269D1-BF15-4D0B-A863-401C3623C4CE}">
      <dgm:prSet/>
      <dgm:spPr/>
      <dgm:t>
        <a:bodyPr/>
        <a:lstStyle/>
        <a:p>
          <a:endParaRPr lang="es-AR"/>
        </a:p>
      </dgm:t>
    </dgm:pt>
    <dgm:pt modelId="{8FB9BFD3-3704-4FE0-9B38-FE16EC8D76DB}" type="pres">
      <dgm:prSet presAssocID="{6E9ECE38-2F1A-4E7B-84CB-870E1D9B1866}" presName="Name0" presStyleCnt="0">
        <dgm:presLayoutVars>
          <dgm:dir/>
          <dgm:resizeHandles val="exact"/>
        </dgm:presLayoutVars>
      </dgm:prSet>
      <dgm:spPr/>
    </dgm:pt>
    <dgm:pt modelId="{5024CD5B-1124-405F-B22B-E87EAB6FCC08}" type="pres">
      <dgm:prSet presAssocID="{6E9ECE38-2F1A-4E7B-84CB-870E1D9B1866}" presName="vNodes" presStyleCnt="0"/>
      <dgm:spPr/>
    </dgm:pt>
    <dgm:pt modelId="{34013A86-D5DD-443A-86A2-22695299AA38}" type="pres">
      <dgm:prSet presAssocID="{5E93C0B0-A6B8-4953-9228-D4F592826476}" presName="node" presStyleLbl="node1" presStyleIdx="0" presStyleCnt="3">
        <dgm:presLayoutVars>
          <dgm:bulletEnabled val="1"/>
        </dgm:presLayoutVars>
      </dgm:prSet>
      <dgm:spPr/>
    </dgm:pt>
    <dgm:pt modelId="{8C658AA9-2727-487A-9F9E-9404BECA3B61}" type="pres">
      <dgm:prSet presAssocID="{6DCB0DC8-A7CF-417A-A7E9-CE07BD9C39AD}" presName="spacerT" presStyleCnt="0"/>
      <dgm:spPr/>
    </dgm:pt>
    <dgm:pt modelId="{37F92E62-9E2D-4E7C-BBE1-516608A4CEE3}" type="pres">
      <dgm:prSet presAssocID="{6DCB0DC8-A7CF-417A-A7E9-CE07BD9C39AD}" presName="sibTrans" presStyleLbl="sibTrans2D1" presStyleIdx="0" presStyleCnt="2"/>
      <dgm:spPr/>
    </dgm:pt>
    <dgm:pt modelId="{8D0BA1E9-9B2D-425F-9796-966288BB0D77}" type="pres">
      <dgm:prSet presAssocID="{6DCB0DC8-A7CF-417A-A7E9-CE07BD9C39AD}" presName="spacerB" presStyleCnt="0"/>
      <dgm:spPr/>
    </dgm:pt>
    <dgm:pt modelId="{FC23524E-BDB2-4F6C-B506-A5E51168C552}" type="pres">
      <dgm:prSet presAssocID="{965FC866-027B-432E-98B4-74824AADE278}" presName="node" presStyleLbl="node1" presStyleIdx="1" presStyleCnt="3">
        <dgm:presLayoutVars>
          <dgm:bulletEnabled val="1"/>
        </dgm:presLayoutVars>
      </dgm:prSet>
      <dgm:spPr/>
    </dgm:pt>
    <dgm:pt modelId="{7AEE89E4-F4BE-4D82-8748-9FC07A73ED4D}" type="pres">
      <dgm:prSet presAssocID="{6E9ECE38-2F1A-4E7B-84CB-870E1D9B1866}" presName="sibTransLast" presStyleLbl="sibTrans2D1" presStyleIdx="1" presStyleCnt="2"/>
      <dgm:spPr/>
    </dgm:pt>
    <dgm:pt modelId="{F372997F-B66D-45C0-BD5B-7D90075C5618}" type="pres">
      <dgm:prSet presAssocID="{6E9ECE38-2F1A-4E7B-84CB-870E1D9B1866}" presName="connectorText" presStyleLbl="sibTrans2D1" presStyleIdx="1" presStyleCnt="2"/>
      <dgm:spPr/>
    </dgm:pt>
    <dgm:pt modelId="{7CE4C1DE-A656-4BDF-B5DB-B5542FA3FB4F}" type="pres">
      <dgm:prSet presAssocID="{6E9ECE38-2F1A-4E7B-84CB-870E1D9B1866}" presName="lastNode" presStyleLbl="node1" presStyleIdx="2" presStyleCnt="3" custScaleX="82205" custScaleY="72368">
        <dgm:presLayoutVars>
          <dgm:bulletEnabled val="1"/>
        </dgm:presLayoutVars>
      </dgm:prSet>
      <dgm:spPr/>
    </dgm:pt>
  </dgm:ptLst>
  <dgm:cxnLst>
    <dgm:cxn modelId="{B9A64816-9160-441D-8FCD-ECC0B39B7A5E}" type="presOf" srcId="{71025110-AD8C-4402-A3E1-57D4A731B8F0}" destId="{F372997F-B66D-45C0-BD5B-7D90075C5618}" srcOrd="1" destOrd="0" presId="urn:microsoft.com/office/officeart/2005/8/layout/equation2"/>
    <dgm:cxn modelId="{FC05CB3A-E91A-4E81-AA56-9B8F5F9CE3C1}" type="presOf" srcId="{965FC866-027B-432E-98B4-74824AADE278}" destId="{FC23524E-BDB2-4F6C-B506-A5E51168C552}" srcOrd="0" destOrd="0" presId="urn:microsoft.com/office/officeart/2005/8/layout/equation2"/>
    <dgm:cxn modelId="{2CEC1437-AAD1-421E-B0C1-DC364554BA20}" srcId="{6E9ECE38-2F1A-4E7B-84CB-870E1D9B1866}" destId="{5E93C0B0-A6B8-4953-9228-D4F592826476}" srcOrd="0" destOrd="0" parTransId="{DC3CA541-104B-4BF3-893F-14432D04489D}" sibTransId="{6DCB0DC8-A7CF-417A-A7E9-CE07BD9C39AD}"/>
    <dgm:cxn modelId="{1718A2FC-4919-4C0F-97E2-97B8D63B4273}" type="presOf" srcId="{71025110-AD8C-4402-A3E1-57D4A731B8F0}" destId="{7AEE89E4-F4BE-4D82-8748-9FC07A73ED4D}" srcOrd="0" destOrd="0" presId="urn:microsoft.com/office/officeart/2005/8/layout/equation2"/>
    <dgm:cxn modelId="{782FF5F1-B610-44AE-B8DE-B435C7F10C51}" type="presOf" srcId="{D91B921A-E40A-4270-80F0-02A5ABDA8E39}" destId="{7CE4C1DE-A656-4BDF-B5DB-B5542FA3FB4F}" srcOrd="0" destOrd="0" presId="urn:microsoft.com/office/officeart/2005/8/layout/equation2"/>
    <dgm:cxn modelId="{34F7AF6C-5846-48D7-A758-6F9C014B564C}" type="presOf" srcId="{6E9ECE38-2F1A-4E7B-84CB-870E1D9B1866}" destId="{8FB9BFD3-3704-4FE0-9B38-FE16EC8D76DB}" srcOrd="0" destOrd="0" presId="urn:microsoft.com/office/officeart/2005/8/layout/equation2"/>
    <dgm:cxn modelId="{3C7C544D-0444-4C6F-A1F2-081CCF4B5336}" srcId="{6E9ECE38-2F1A-4E7B-84CB-870E1D9B1866}" destId="{965FC866-027B-432E-98B4-74824AADE278}" srcOrd="1" destOrd="0" parTransId="{E3396FA6-264C-4F42-9253-0A7CE9DF0B4A}" sibTransId="{71025110-AD8C-4402-A3E1-57D4A731B8F0}"/>
    <dgm:cxn modelId="{59DE4550-3DC5-4624-A87B-D09558E8B8AA}" type="presOf" srcId="{6DCB0DC8-A7CF-417A-A7E9-CE07BD9C39AD}" destId="{37F92E62-9E2D-4E7C-BBE1-516608A4CEE3}" srcOrd="0" destOrd="0" presId="urn:microsoft.com/office/officeart/2005/8/layout/equation2"/>
    <dgm:cxn modelId="{0890338E-C984-4175-8AB6-5EF250FFAB59}" type="presOf" srcId="{5E93C0B0-A6B8-4953-9228-D4F592826476}" destId="{34013A86-D5DD-443A-86A2-22695299AA38}" srcOrd="0" destOrd="0" presId="urn:microsoft.com/office/officeart/2005/8/layout/equation2"/>
    <dgm:cxn modelId="{AE9269D1-BF15-4D0B-A863-401C3623C4CE}" srcId="{6E9ECE38-2F1A-4E7B-84CB-870E1D9B1866}" destId="{D91B921A-E40A-4270-80F0-02A5ABDA8E39}" srcOrd="2" destOrd="0" parTransId="{2ED83860-501E-4E36-A0B3-05698C367E60}" sibTransId="{9FC94A3F-4CBD-44AD-8088-BABE83B5908D}"/>
    <dgm:cxn modelId="{E503D228-7239-4DCC-9E66-564566D195F6}" type="presParOf" srcId="{8FB9BFD3-3704-4FE0-9B38-FE16EC8D76DB}" destId="{5024CD5B-1124-405F-B22B-E87EAB6FCC08}" srcOrd="0" destOrd="0" presId="urn:microsoft.com/office/officeart/2005/8/layout/equation2"/>
    <dgm:cxn modelId="{0CCDA03E-7D19-49C9-9715-158FAF32BD08}" type="presParOf" srcId="{5024CD5B-1124-405F-B22B-E87EAB6FCC08}" destId="{34013A86-D5DD-443A-86A2-22695299AA38}" srcOrd="0" destOrd="0" presId="urn:microsoft.com/office/officeart/2005/8/layout/equation2"/>
    <dgm:cxn modelId="{C5266C55-8C06-483A-89A2-91AB9DDEA8D3}" type="presParOf" srcId="{5024CD5B-1124-405F-B22B-E87EAB6FCC08}" destId="{8C658AA9-2727-487A-9F9E-9404BECA3B61}" srcOrd="1" destOrd="0" presId="urn:microsoft.com/office/officeart/2005/8/layout/equation2"/>
    <dgm:cxn modelId="{0B673548-CD79-4705-B884-E8D8B5BD6588}" type="presParOf" srcId="{5024CD5B-1124-405F-B22B-E87EAB6FCC08}" destId="{37F92E62-9E2D-4E7C-BBE1-516608A4CEE3}" srcOrd="2" destOrd="0" presId="urn:microsoft.com/office/officeart/2005/8/layout/equation2"/>
    <dgm:cxn modelId="{8C221DA0-FA2E-4EC4-8380-8ADFF8D02167}" type="presParOf" srcId="{5024CD5B-1124-405F-B22B-E87EAB6FCC08}" destId="{8D0BA1E9-9B2D-425F-9796-966288BB0D77}" srcOrd="3" destOrd="0" presId="urn:microsoft.com/office/officeart/2005/8/layout/equation2"/>
    <dgm:cxn modelId="{9E8B68DF-AAD5-47EC-AC1A-CD2D8C20193C}" type="presParOf" srcId="{5024CD5B-1124-405F-B22B-E87EAB6FCC08}" destId="{FC23524E-BDB2-4F6C-B506-A5E51168C552}" srcOrd="4" destOrd="0" presId="urn:microsoft.com/office/officeart/2005/8/layout/equation2"/>
    <dgm:cxn modelId="{7471DCB2-CBBC-426B-A54C-491BACDB8097}" type="presParOf" srcId="{8FB9BFD3-3704-4FE0-9B38-FE16EC8D76DB}" destId="{7AEE89E4-F4BE-4D82-8748-9FC07A73ED4D}" srcOrd="1" destOrd="0" presId="urn:microsoft.com/office/officeart/2005/8/layout/equation2"/>
    <dgm:cxn modelId="{09500692-0CFB-4C60-981C-6DF23D6AD8B1}" type="presParOf" srcId="{7AEE89E4-F4BE-4D82-8748-9FC07A73ED4D}" destId="{F372997F-B66D-45C0-BD5B-7D90075C5618}" srcOrd="0" destOrd="0" presId="urn:microsoft.com/office/officeart/2005/8/layout/equation2"/>
    <dgm:cxn modelId="{FB0D0943-81B9-4795-8BF6-896A6164AECC}" type="presParOf" srcId="{8FB9BFD3-3704-4FE0-9B38-FE16EC8D76DB}" destId="{7CE4C1DE-A656-4BDF-B5DB-B5542FA3FB4F}" srcOrd="2" destOrd="0" presId="urn:microsoft.com/office/officeart/2005/8/layout/equati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62B3BC5D-C9F9-4C23-A8B8-4673E3FB3B85}" type="doc">
      <dgm:prSet loTypeId="urn:microsoft.com/office/officeart/2011/layout/CircleProcess" loCatId="process" qsTypeId="urn:microsoft.com/office/officeart/2005/8/quickstyle/simple1" qsCatId="simple" csTypeId="urn:microsoft.com/office/officeart/2005/8/colors/colorful1" csCatId="colorful" phldr="1"/>
      <dgm:spPr/>
    </dgm:pt>
    <dgm:pt modelId="{D77B7D08-E610-4EC4-87DB-7630C650FFE9}">
      <dgm:prSet phldrT="[Texto]" custT="1"/>
      <dgm:spPr/>
      <dgm:t>
        <a:bodyPr/>
        <a:lstStyle/>
        <a:p>
          <a:r>
            <a:rPr lang="es-AR" sz="3200" dirty="0">
              <a:solidFill>
                <a:schemeClr val="tx1"/>
              </a:solidFill>
            </a:rPr>
            <a:t>No usar los objetos  para pedirle cosas</a:t>
          </a:r>
        </a:p>
      </dgm:t>
    </dgm:pt>
    <dgm:pt modelId="{6C5867A8-308A-4837-84E0-04154106BE47}" type="parTrans" cxnId="{548896B1-2A12-4AF3-B407-88405CE04FDC}">
      <dgm:prSet/>
      <dgm:spPr/>
      <dgm:t>
        <a:bodyPr/>
        <a:lstStyle/>
        <a:p>
          <a:endParaRPr lang="es-AR" sz="4400">
            <a:solidFill>
              <a:schemeClr val="tx1"/>
            </a:solidFill>
          </a:endParaRPr>
        </a:p>
      </dgm:t>
    </dgm:pt>
    <dgm:pt modelId="{7B178FDE-E70A-4E24-969F-408292F49D74}" type="sibTrans" cxnId="{548896B1-2A12-4AF3-B407-88405CE04FDC}">
      <dgm:prSet custT="1"/>
      <dgm:spPr/>
      <dgm:t>
        <a:bodyPr/>
        <a:lstStyle/>
        <a:p>
          <a:endParaRPr lang="es-AR" sz="1050">
            <a:solidFill>
              <a:schemeClr val="tx1"/>
            </a:solidFill>
          </a:endParaRPr>
        </a:p>
      </dgm:t>
    </dgm:pt>
    <dgm:pt modelId="{2C6461A8-D2B5-4517-9E9D-DBB1E7DD7F85}">
      <dgm:prSet phldrT="[Texto]" custT="1"/>
      <dgm:spPr/>
      <dgm:t>
        <a:bodyPr/>
        <a:lstStyle/>
        <a:p>
          <a:r>
            <a:rPr lang="es-AR" sz="2800" dirty="0">
              <a:solidFill>
                <a:schemeClr val="tx1"/>
              </a:solidFill>
            </a:rPr>
            <a:t>Decirle a los objetos que hagan cosas</a:t>
          </a:r>
        </a:p>
      </dgm:t>
    </dgm:pt>
    <dgm:pt modelId="{1C218654-D7F3-4E5E-898F-2249ECF8EF6F}" type="parTrans" cxnId="{E7A319A5-0273-4A33-8006-E6FD56FCF124}">
      <dgm:prSet/>
      <dgm:spPr/>
      <dgm:t>
        <a:bodyPr/>
        <a:lstStyle/>
        <a:p>
          <a:endParaRPr lang="es-AR" sz="4400">
            <a:solidFill>
              <a:schemeClr val="tx1"/>
            </a:solidFill>
          </a:endParaRPr>
        </a:p>
      </dgm:t>
    </dgm:pt>
    <dgm:pt modelId="{951C80EB-281D-4E36-AA0F-3B0BDCC9855E}" type="sibTrans" cxnId="{E7A319A5-0273-4A33-8006-E6FD56FCF124}">
      <dgm:prSet custT="1"/>
      <dgm:spPr/>
      <dgm:t>
        <a:bodyPr/>
        <a:lstStyle/>
        <a:p>
          <a:endParaRPr lang="es-AR" sz="1050">
            <a:solidFill>
              <a:schemeClr val="tx1"/>
            </a:solidFill>
          </a:endParaRPr>
        </a:p>
      </dgm:t>
    </dgm:pt>
    <dgm:pt modelId="{763D32D2-531D-4D85-8E83-5C1360BB53F4}">
      <dgm:prSet phldrT="[Texto]" custT="1"/>
      <dgm:spPr/>
      <dgm:t>
        <a:bodyPr/>
        <a:lstStyle/>
        <a:p>
          <a:r>
            <a:rPr lang="es-AR" sz="2800" dirty="0">
              <a:solidFill>
                <a:schemeClr val="tx1"/>
              </a:solidFill>
            </a:rPr>
            <a:t>Un objeto se define por su comporta-miento</a:t>
          </a:r>
        </a:p>
      </dgm:t>
    </dgm:pt>
    <dgm:pt modelId="{A8F16B83-CDAA-4066-B6A2-C1CBDE0FEA54}" type="parTrans" cxnId="{BAAFBAE5-A83B-42E8-B8B4-7DC4F2E10C0D}">
      <dgm:prSet/>
      <dgm:spPr/>
      <dgm:t>
        <a:bodyPr/>
        <a:lstStyle/>
        <a:p>
          <a:endParaRPr lang="es-AR" sz="4400">
            <a:solidFill>
              <a:schemeClr val="tx1"/>
            </a:solidFill>
          </a:endParaRPr>
        </a:p>
      </dgm:t>
    </dgm:pt>
    <dgm:pt modelId="{26F4310D-BEB3-4EB6-89A1-BEC0A3AD8413}" type="sibTrans" cxnId="{BAAFBAE5-A83B-42E8-B8B4-7DC4F2E10C0D}">
      <dgm:prSet custT="1"/>
      <dgm:spPr/>
      <dgm:t>
        <a:bodyPr/>
        <a:lstStyle/>
        <a:p>
          <a:endParaRPr lang="es-AR" sz="1050">
            <a:solidFill>
              <a:schemeClr val="tx1"/>
            </a:solidFill>
          </a:endParaRPr>
        </a:p>
      </dgm:t>
    </dgm:pt>
    <dgm:pt modelId="{5D897767-85A8-4EF2-B3B7-352EDF71EBD1}">
      <dgm:prSet phldrT="[Texto]" custT="1"/>
      <dgm:spPr/>
      <dgm:t>
        <a:bodyPr/>
        <a:lstStyle/>
        <a:p>
          <a:r>
            <a:rPr lang="es-AR" sz="3200" b="1" dirty="0">
              <a:solidFill>
                <a:schemeClr val="tx1"/>
              </a:solidFill>
            </a:rPr>
            <a:t>POLIMORFISMO</a:t>
          </a:r>
          <a:endParaRPr lang="es-AR" sz="1800" b="1" dirty="0">
            <a:solidFill>
              <a:schemeClr val="tx1"/>
            </a:solidFill>
          </a:endParaRPr>
        </a:p>
      </dgm:t>
    </dgm:pt>
    <dgm:pt modelId="{BD3383AD-93D1-4692-9BEE-EFDBB04DE8DB}" type="parTrans" cxnId="{25D65EA4-5279-4248-929E-A635EA033ADC}">
      <dgm:prSet/>
      <dgm:spPr/>
      <dgm:t>
        <a:bodyPr/>
        <a:lstStyle/>
        <a:p>
          <a:endParaRPr lang="es-AR" sz="4400">
            <a:solidFill>
              <a:schemeClr val="tx1"/>
            </a:solidFill>
          </a:endParaRPr>
        </a:p>
      </dgm:t>
    </dgm:pt>
    <dgm:pt modelId="{75127CDE-FC21-4700-9345-6314E9C29C21}" type="sibTrans" cxnId="{25D65EA4-5279-4248-929E-A635EA033ADC}">
      <dgm:prSet/>
      <dgm:spPr/>
      <dgm:t>
        <a:bodyPr/>
        <a:lstStyle/>
        <a:p>
          <a:endParaRPr lang="es-AR" sz="4400">
            <a:solidFill>
              <a:schemeClr val="tx1"/>
            </a:solidFill>
          </a:endParaRPr>
        </a:p>
      </dgm:t>
    </dgm:pt>
    <dgm:pt modelId="{064A0F70-7272-4768-95A4-917595BC1E2C}">
      <dgm:prSet phldrT="[Texto]" custT="1"/>
      <dgm:spPr/>
      <dgm:t>
        <a:bodyPr/>
        <a:lstStyle/>
        <a:p>
          <a:r>
            <a:rPr lang="es-AR" sz="2800" dirty="0">
              <a:solidFill>
                <a:schemeClr val="tx1"/>
              </a:solidFill>
            </a:rPr>
            <a:t>Distribución de Responsabilidades</a:t>
          </a:r>
        </a:p>
      </dgm:t>
    </dgm:pt>
    <dgm:pt modelId="{DBBC4619-0C9E-42A5-A6C9-EA15FC98995E}" type="parTrans" cxnId="{21536EBF-D85F-40B7-8579-4EC3DD5DEAE9}">
      <dgm:prSet/>
      <dgm:spPr/>
      <dgm:t>
        <a:bodyPr/>
        <a:lstStyle/>
        <a:p>
          <a:endParaRPr lang="es-AR" sz="3600">
            <a:solidFill>
              <a:schemeClr val="tx1"/>
            </a:solidFill>
          </a:endParaRPr>
        </a:p>
      </dgm:t>
    </dgm:pt>
    <dgm:pt modelId="{64117E59-BEF7-4BE5-AF50-CEB612755EF8}" type="sibTrans" cxnId="{21536EBF-D85F-40B7-8579-4EC3DD5DEAE9}">
      <dgm:prSet/>
      <dgm:spPr/>
      <dgm:t>
        <a:bodyPr/>
        <a:lstStyle/>
        <a:p>
          <a:endParaRPr lang="es-AR" sz="3600">
            <a:solidFill>
              <a:schemeClr val="tx1"/>
            </a:solidFill>
          </a:endParaRPr>
        </a:p>
      </dgm:t>
    </dgm:pt>
    <dgm:pt modelId="{9FA807AC-0274-43A1-A99F-DF2611AC474B}" type="pres">
      <dgm:prSet presAssocID="{62B3BC5D-C9F9-4C23-A8B8-4673E3FB3B85}" presName="Name0" presStyleCnt="0">
        <dgm:presLayoutVars>
          <dgm:chMax val="11"/>
          <dgm:chPref val="11"/>
          <dgm:dir/>
          <dgm:resizeHandles/>
        </dgm:presLayoutVars>
      </dgm:prSet>
      <dgm:spPr/>
    </dgm:pt>
    <dgm:pt modelId="{8F768ABF-65C1-48F8-92D6-73CD135138DB}" type="pres">
      <dgm:prSet presAssocID="{5D897767-85A8-4EF2-B3B7-352EDF71EBD1}" presName="Accent5" presStyleCnt="0"/>
      <dgm:spPr/>
    </dgm:pt>
    <dgm:pt modelId="{F0651CB2-7F74-4932-9BE2-1D228B387641}" type="pres">
      <dgm:prSet presAssocID="{5D897767-85A8-4EF2-B3B7-352EDF71EBD1}" presName="Accent" presStyleLbl="node1" presStyleIdx="0" presStyleCnt="5"/>
      <dgm:spPr/>
    </dgm:pt>
    <dgm:pt modelId="{C686E89E-F0AB-417C-B714-06660396C36F}" type="pres">
      <dgm:prSet presAssocID="{5D897767-85A8-4EF2-B3B7-352EDF71EBD1}" presName="ParentBackground5" presStyleCnt="0"/>
      <dgm:spPr/>
    </dgm:pt>
    <dgm:pt modelId="{C4357CFA-3B28-4C1B-BD3F-9090F6A3EBDB}" type="pres">
      <dgm:prSet presAssocID="{5D897767-85A8-4EF2-B3B7-352EDF71EBD1}" presName="ParentBackground" presStyleLbl="fgAcc1" presStyleIdx="0" presStyleCnt="5"/>
      <dgm:spPr/>
    </dgm:pt>
    <dgm:pt modelId="{D285D989-25EF-4325-8BFD-E8E94DF87EB1}" type="pres">
      <dgm:prSet presAssocID="{5D897767-85A8-4EF2-B3B7-352EDF71EBD1}" presName="Parent5" presStyleLbl="revTx" presStyleIdx="0" presStyleCnt="0">
        <dgm:presLayoutVars>
          <dgm:chMax val="1"/>
          <dgm:chPref val="1"/>
          <dgm:bulletEnabled val="1"/>
        </dgm:presLayoutVars>
      </dgm:prSet>
      <dgm:spPr/>
    </dgm:pt>
    <dgm:pt modelId="{51AC9944-9E06-4027-8469-BF03569F8CBB}" type="pres">
      <dgm:prSet presAssocID="{064A0F70-7272-4768-95A4-917595BC1E2C}" presName="Accent4" presStyleCnt="0"/>
      <dgm:spPr/>
    </dgm:pt>
    <dgm:pt modelId="{CB8BF15B-01B3-4818-8C43-604282362FC2}" type="pres">
      <dgm:prSet presAssocID="{064A0F70-7272-4768-95A4-917595BC1E2C}" presName="Accent" presStyleLbl="node1" presStyleIdx="1" presStyleCnt="5"/>
      <dgm:spPr/>
    </dgm:pt>
    <dgm:pt modelId="{8087579F-97F1-4BC3-9E9B-52B14FC701BF}" type="pres">
      <dgm:prSet presAssocID="{064A0F70-7272-4768-95A4-917595BC1E2C}" presName="ParentBackground4" presStyleCnt="0"/>
      <dgm:spPr/>
    </dgm:pt>
    <dgm:pt modelId="{D6791881-5BE5-4900-BB43-D05B09BEE2FB}" type="pres">
      <dgm:prSet presAssocID="{064A0F70-7272-4768-95A4-917595BC1E2C}" presName="ParentBackground" presStyleLbl="fgAcc1" presStyleIdx="1" presStyleCnt="5"/>
      <dgm:spPr/>
    </dgm:pt>
    <dgm:pt modelId="{8E207B43-743F-4C45-A9B7-4F8CEF06AF97}" type="pres">
      <dgm:prSet presAssocID="{064A0F70-7272-4768-95A4-917595BC1E2C}" presName="Parent4" presStyleLbl="revTx" presStyleIdx="0" presStyleCnt="0">
        <dgm:presLayoutVars>
          <dgm:chMax val="1"/>
          <dgm:chPref val="1"/>
          <dgm:bulletEnabled val="1"/>
        </dgm:presLayoutVars>
      </dgm:prSet>
      <dgm:spPr/>
    </dgm:pt>
    <dgm:pt modelId="{2C454537-27F4-4FAF-942B-E459A79FC04E}" type="pres">
      <dgm:prSet presAssocID="{763D32D2-531D-4D85-8E83-5C1360BB53F4}" presName="Accent3" presStyleCnt="0"/>
      <dgm:spPr/>
    </dgm:pt>
    <dgm:pt modelId="{F2DBA037-2A8E-4FA8-BC76-CCBBC24E0887}" type="pres">
      <dgm:prSet presAssocID="{763D32D2-531D-4D85-8E83-5C1360BB53F4}" presName="Accent" presStyleLbl="node1" presStyleIdx="2" presStyleCnt="5"/>
      <dgm:spPr/>
    </dgm:pt>
    <dgm:pt modelId="{9744376E-2B69-4B4F-8CAF-46B7C35185F9}" type="pres">
      <dgm:prSet presAssocID="{763D32D2-531D-4D85-8E83-5C1360BB53F4}" presName="ParentBackground3" presStyleCnt="0"/>
      <dgm:spPr/>
    </dgm:pt>
    <dgm:pt modelId="{6F688B8D-80EB-42F1-9DA6-02096F13FC5D}" type="pres">
      <dgm:prSet presAssocID="{763D32D2-531D-4D85-8E83-5C1360BB53F4}" presName="ParentBackground" presStyleLbl="fgAcc1" presStyleIdx="2" presStyleCnt="5"/>
      <dgm:spPr/>
    </dgm:pt>
    <dgm:pt modelId="{9279282A-3557-4F47-855A-12B714F45ED5}" type="pres">
      <dgm:prSet presAssocID="{763D32D2-531D-4D85-8E83-5C1360BB53F4}" presName="Parent3" presStyleLbl="revTx" presStyleIdx="0" presStyleCnt="0">
        <dgm:presLayoutVars>
          <dgm:chMax val="1"/>
          <dgm:chPref val="1"/>
          <dgm:bulletEnabled val="1"/>
        </dgm:presLayoutVars>
      </dgm:prSet>
      <dgm:spPr/>
    </dgm:pt>
    <dgm:pt modelId="{F3257AF8-C2B4-4526-8009-7F8262C754DB}" type="pres">
      <dgm:prSet presAssocID="{2C6461A8-D2B5-4517-9E9D-DBB1E7DD7F85}" presName="Accent2" presStyleCnt="0"/>
      <dgm:spPr/>
    </dgm:pt>
    <dgm:pt modelId="{30F8861C-F125-4615-8B72-EEFF724017CA}" type="pres">
      <dgm:prSet presAssocID="{2C6461A8-D2B5-4517-9E9D-DBB1E7DD7F85}" presName="Accent" presStyleLbl="node1" presStyleIdx="3" presStyleCnt="5"/>
      <dgm:spPr/>
    </dgm:pt>
    <dgm:pt modelId="{0A9261A2-3E54-44B3-9E56-71F115747711}" type="pres">
      <dgm:prSet presAssocID="{2C6461A8-D2B5-4517-9E9D-DBB1E7DD7F85}" presName="ParentBackground2" presStyleCnt="0"/>
      <dgm:spPr/>
    </dgm:pt>
    <dgm:pt modelId="{B18B5A19-443B-4B97-A0A7-77C8E188045D}" type="pres">
      <dgm:prSet presAssocID="{2C6461A8-D2B5-4517-9E9D-DBB1E7DD7F85}" presName="ParentBackground" presStyleLbl="fgAcc1" presStyleIdx="3" presStyleCnt="5"/>
      <dgm:spPr/>
    </dgm:pt>
    <dgm:pt modelId="{C2B0F94B-BD8A-4AD2-9E5D-D64E63E8E739}" type="pres">
      <dgm:prSet presAssocID="{2C6461A8-D2B5-4517-9E9D-DBB1E7DD7F85}" presName="Parent2" presStyleLbl="revTx" presStyleIdx="0" presStyleCnt="0">
        <dgm:presLayoutVars>
          <dgm:chMax val="1"/>
          <dgm:chPref val="1"/>
          <dgm:bulletEnabled val="1"/>
        </dgm:presLayoutVars>
      </dgm:prSet>
      <dgm:spPr/>
    </dgm:pt>
    <dgm:pt modelId="{761E0380-6ADC-43A4-9F77-A9EF66D2973C}" type="pres">
      <dgm:prSet presAssocID="{D77B7D08-E610-4EC4-87DB-7630C650FFE9}" presName="Accent1" presStyleCnt="0"/>
      <dgm:spPr/>
    </dgm:pt>
    <dgm:pt modelId="{F8D5D79B-583A-4FF0-A921-D9FABBAFFDE6}" type="pres">
      <dgm:prSet presAssocID="{D77B7D08-E610-4EC4-87DB-7630C650FFE9}" presName="Accent" presStyleLbl="node1" presStyleIdx="4" presStyleCnt="5"/>
      <dgm:spPr/>
    </dgm:pt>
    <dgm:pt modelId="{432933EF-7434-475C-BF1D-9A05302BB89F}" type="pres">
      <dgm:prSet presAssocID="{D77B7D08-E610-4EC4-87DB-7630C650FFE9}" presName="ParentBackground1" presStyleCnt="0"/>
      <dgm:spPr/>
    </dgm:pt>
    <dgm:pt modelId="{B304E9C5-E4CD-49F2-896F-231822B71D41}" type="pres">
      <dgm:prSet presAssocID="{D77B7D08-E610-4EC4-87DB-7630C650FFE9}" presName="ParentBackground" presStyleLbl="fgAcc1" presStyleIdx="4" presStyleCnt="5"/>
      <dgm:spPr/>
    </dgm:pt>
    <dgm:pt modelId="{24076D72-35CA-4AC2-BC99-06D2586139DB}" type="pres">
      <dgm:prSet presAssocID="{D77B7D08-E610-4EC4-87DB-7630C650FFE9}" presName="Parent1" presStyleLbl="revTx" presStyleIdx="0" presStyleCnt="0">
        <dgm:presLayoutVars>
          <dgm:chMax val="1"/>
          <dgm:chPref val="1"/>
          <dgm:bulletEnabled val="1"/>
        </dgm:presLayoutVars>
      </dgm:prSet>
      <dgm:spPr/>
    </dgm:pt>
  </dgm:ptLst>
  <dgm:cxnLst>
    <dgm:cxn modelId="{548896B1-2A12-4AF3-B407-88405CE04FDC}" srcId="{62B3BC5D-C9F9-4C23-A8B8-4673E3FB3B85}" destId="{D77B7D08-E610-4EC4-87DB-7630C650FFE9}" srcOrd="0" destOrd="0" parTransId="{6C5867A8-308A-4837-84E0-04154106BE47}" sibTransId="{7B178FDE-E70A-4E24-969F-408292F49D74}"/>
    <dgm:cxn modelId="{74A8C2B2-49CD-4055-807C-8CD02F066C4D}" type="presOf" srcId="{5D897767-85A8-4EF2-B3B7-352EDF71EBD1}" destId="{D285D989-25EF-4325-8BFD-E8E94DF87EB1}" srcOrd="1" destOrd="0" presId="urn:microsoft.com/office/officeart/2011/layout/CircleProcess"/>
    <dgm:cxn modelId="{BAAFBAE5-A83B-42E8-B8B4-7DC4F2E10C0D}" srcId="{62B3BC5D-C9F9-4C23-A8B8-4673E3FB3B85}" destId="{763D32D2-531D-4D85-8E83-5C1360BB53F4}" srcOrd="2" destOrd="0" parTransId="{A8F16B83-CDAA-4066-B6A2-C1CBDE0FEA54}" sibTransId="{26F4310D-BEB3-4EB6-89A1-BEC0A3AD8413}"/>
    <dgm:cxn modelId="{5B7564DB-DB65-41E8-BE7A-BEC589A4BFFC}" type="presOf" srcId="{5D897767-85A8-4EF2-B3B7-352EDF71EBD1}" destId="{C4357CFA-3B28-4C1B-BD3F-9090F6A3EBDB}" srcOrd="0" destOrd="0" presId="urn:microsoft.com/office/officeart/2011/layout/CircleProcess"/>
    <dgm:cxn modelId="{25D65EA4-5279-4248-929E-A635EA033ADC}" srcId="{62B3BC5D-C9F9-4C23-A8B8-4673E3FB3B85}" destId="{5D897767-85A8-4EF2-B3B7-352EDF71EBD1}" srcOrd="4" destOrd="0" parTransId="{BD3383AD-93D1-4692-9BEE-EFDBB04DE8DB}" sibTransId="{75127CDE-FC21-4700-9345-6314E9C29C21}"/>
    <dgm:cxn modelId="{3E0A80B0-3CF7-476B-A172-62E2458EE01B}" type="presOf" srcId="{763D32D2-531D-4D85-8E83-5C1360BB53F4}" destId="{6F688B8D-80EB-42F1-9DA6-02096F13FC5D}" srcOrd="0" destOrd="0" presId="urn:microsoft.com/office/officeart/2011/layout/CircleProcess"/>
    <dgm:cxn modelId="{5BE91F0D-768B-405C-8F2B-40A22C437E56}" type="presOf" srcId="{763D32D2-531D-4D85-8E83-5C1360BB53F4}" destId="{9279282A-3557-4F47-855A-12B714F45ED5}" srcOrd="1" destOrd="0" presId="urn:microsoft.com/office/officeart/2011/layout/CircleProcess"/>
    <dgm:cxn modelId="{AC873D26-F1AF-4DA1-9BD3-C4CA112CC955}" type="presOf" srcId="{064A0F70-7272-4768-95A4-917595BC1E2C}" destId="{D6791881-5BE5-4900-BB43-D05B09BEE2FB}" srcOrd="0" destOrd="0" presId="urn:microsoft.com/office/officeart/2011/layout/CircleProcess"/>
    <dgm:cxn modelId="{468DE9BC-11FA-4065-8A04-5297DA468E9F}" type="presOf" srcId="{D77B7D08-E610-4EC4-87DB-7630C650FFE9}" destId="{24076D72-35CA-4AC2-BC99-06D2586139DB}" srcOrd="1" destOrd="0" presId="urn:microsoft.com/office/officeart/2011/layout/CircleProcess"/>
    <dgm:cxn modelId="{EB095BCC-7622-4BD8-B282-39B922EC8499}" type="presOf" srcId="{2C6461A8-D2B5-4517-9E9D-DBB1E7DD7F85}" destId="{B18B5A19-443B-4B97-A0A7-77C8E188045D}" srcOrd="0" destOrd="0" presId="urn:microsoft.com/office/officeart/2011/layout/CircleProcess"/>
    <dgm:cxn modelId="{C66FFF86-4CCC-4E57-9ACE-1280105B5681}" type="presOf" srcId="{2C6461A8-D2B5-4517-9E9D-DBB1E7DD7F85}" destId="{C2B0F94B-BD8A-4AD2-9E5D-D64E63E8E739}" srcOrd="1" destOrd="0" presId="urn:microsoft.com/office/officeart/2011/layout/CircleProcess"/>
    <dgm:cxn modelId="{7BA52909-5D54-413F-B4B7-E1E73C6D315D}" type="presOf" srcId="{D77B7D08-E610-4EC4-87DB-7630C650FFE9}" destId="{B304E9C5-E4CD-49F2-896F-231822B71D41}" srcOrd="0" destOrd="0" presId="urn:microsoft.com/office/officeart/2011/layout/CircleProcess"/>
    <dgm:cxn modelId="{FC5496A6-EB08-4198-B569-75021ECC9A9B}" type="presOf" srcId="{064A0F70-7272-4768-95A4-917595BC1E2C}" destId="{8E207B43-743F-4C45-A9B7-4F8CEF06AF97}" srcOrd="1" destOrd="0" presId="urn:microsoft.com/office/officeart/2011/layout/CircleProcess"/>
    <dgm:cxn modelId="{E7A319A5-0273-4A33-8006-E6FD56FCF124}" srcId="{62B3BC5D-C9F9-4C23-A8B8-4673E3FB3B85}" destId="{2C6461A8-D2B5-4517-9E9D-DBB1E7DD7F85}" srcOrd="1" destOrd="0" parTransId="{1C218654-D7F3-4E5E-898F-2249ECF8EF6F}" sibTransId="{951C80EB-281D-4E36-AA0F-3B0BDCC9855E}"/>
    <dgm:cxn modelId="{F98D5E14-5707-4FB2-9DA8-49017DC79794}" type="presOf" srcId="{62B3BC5D-C9F9-4C23-A8B8-4673E3FB3B85}" destId="{9FA807AC-0274-43A1-A99F-DF2611AC474B}" srcOrd="0" destOrd="0" presId="urn:microsoft.com/office/officeart/2011/layout/CircleProcess"/>
    <dgm:cxn modelId="{21536EBF-D85F-40B7-8579-4EC3DD5DEAE9}" srcId="{62B3BC5D-C9F9-4C23-A8B8-4673E3FB3B85}" destId="{064A0F70-7272-4768-95A4-917595BC1E2C}" srcOrd="3" destOrd="0" parTransId="{DBBC4619-0C9E-42A5-A6C9-EA15FC98995E}" sibTransId="{64117E59-BEF7-4BE5-AF50-CEB612755EF8}"/>
    <dgm:cxn modelId="{70BCBB00-2AA9-467A-8E50-B8B46638E31A}" type="presParOf" srcId="{9FA807AC-0274-43A1-A99F-DF2611AC474B}" destId="{8F768ABF-65C1-48F8-92D6-73CD135138DB}" srcOrd="0" destOrd="0" presId="urn:microsoft.com/office/officeart/2011/layout/CircleProcess"/>
    <dgm:cxn modelId="{33D3F39A-B80C-446E-91F2-FB3C33FDD029}" type="presParOf" srcId="{8F768ABF-65C1-48F8-92D6-73CD135138DB}" destId="{F0651CB2-7F74-4932-9BE2-1D228B387641}" srcOrd="0" destOrd="0" presId="urn:microsoft.com/office/officeart/2011/layout/CircleProcess"/>
    <dgm:cxn modelId="{83133404-74D5-4CC9-8DFC-09AD76D644F1}" type="presParOf" srcId="{9FA807AC-0274-43A1-A99F-DF2611AC474B}" destId="{C686E89E-F0AB-417C-B714-06660396C36F}" srcOrd="1" destOrd="0" presId="urn:microsoft.com/office/officeart/2011/layout/CircleProcess"/>
    <dgm:cxn modelId="{93F68349-EF95-46AE-9962-518EB11504F8}" type="presParOf" srcId="{C686E89E-F0AB-417C-B714-06660396C36F}" destId="{C4357CFA-3B28-4C1B-BD3F-9090F6A3EBDB}" srcOrd="0" destOrd="0" presId="urn:microsoft.com/office/officeart/2011/layout/CircleProcess"/>
    <dgm:cxn modelId="{38FA4CEF-24F8-4A1D-8771-DAE7FF8582CD}" type="presParOf" srcId="{9FA807AC-0274-43A1-A99F-DF2611AC474B}" destId="{D285D989-25EF-4325-8BFD-E8E94DF87EB1}" srcOrd="2" destOrd="0" presId="urn:microsoft.com/office/officeart/2011/layout/CircleProcess"/>
    <dgm:cxn modelId="{0DC55D88-292F-4E5A-B1F2-A6BE35906316}" type="presParOf" srcId="{9FA807AC-0274-43A1-A99F-DF2611AC474B}" destId="{51AC9944-9E06-4027-8469-BF03569F8CBB}" srcOrd="3" destOrd="0" presId="urn:microsoft.com/office/officeart/2011/layout/CircleProcess"/>
    <dgm:cxn modelId="{B935180D-B5E8-4F8B-A24F-D11B118B1B2C}" type="presParOf" srcId="{51AC9944-9E06-4027-8469-BF03569F8CBB}" destId="{CB8BF15B-01B3-4818-8C43-604282362FC2}" srcOrd="0" destOrd="0" presId="urn:microsoft.com/office/officeart/2011/layout/CircleProcess"/>
    <dgm:cxn modelId="{E65A19E3-CFDE-4A9C-9FC5-CCBC380F0F6E}" type="presParOf" srcId="{9FA807AC-0274-43A1-A99F-DF2611AC474B}" destId="{8087579F-97F1-4BC3-9E9B-52B14FC701BF}" srcOrd="4" destOrd="0" presId="urn:microsoft.com/office/officeart/2011/layout/CircleProcess"/>
    <dgm:cxn modelId="{800A60C8-FA74-41D0-A82B-854294C179D3}" type="presParOf" srcId="{8087579F-97F1-4BC3-9E9B-52B14FC701BF}" destId="{D6791881-5BE5-4900-BB43-D05B09BEE2FB}" srcOrd="0" destOrd="0" presId="urn:microsoft.com/office/officeart/2011/layout/CircleProcess"/>
    <dgm:cxn modelId="{5F3D7704-9C96-4B71-B755-A0FC14E67A7D}" type="presParOf" srcId="{9FA807AC-0274-43A1-A99F-DF2611AC474B}" destId="{8E207B43-743F-4C45-A9B7-4F8CEF06AF97}" srcOrd="5" destOrd="0" presId="urn:microsoft.com/office/officeart/2011/layout/CircleProcess"/>
    <dgm:cxn modelId="{AB88F7CF-8472-4480-8171-7F357F14D2B9}" type="presParOf" srcId="{9FA807AC-0274-43A1-A99F-DF2611AC474B}" destId="{2C454537-27F4-4FAF-942B-E459A79FC04E}" srcOrd="6" destOrd="0" presId="urn:microsoft.com/office/officeart/2011/layout/CircleProcess"/>
    <dgm:cxn modelId="{49394E2B-6D54-48F9-81C2-D298643E5274}" type="presParOf" srcId="{2C454537-27F4-4FAF-942B-E459A79FC04E}" destId="{F2DBA037-2A8E-4FA8-BC76-CCBBC24E0887}" srcOrd="0" destOrd="0" presId="urn:microsoft.com/office/officeart/2011/layout/CircleProcess"/>
    <dgm:cxn modelId="{F901B3BC-DAE2-49D3-A54C-8370C3EF2CFA}" type="presParOf" srcId="{9FA807AC-0274-43A1-A99F-DF2611AC474B}" destId="{9744376E-2B69-4B4F-8CAF-46B7C35185F9}" srcOrd="7" destOrd="0" presId="urn:microsoft.com/office/officeart/2011/layout/CircleProcess"/>
    <dgm:cxn modelId="{6EF26C14-04A4-427A-A9EA-0340498F1FD9}" type="presParOf" srcId="{9744376E-2B69-4B4F-8CAF-46B7C35185F9}" destId="{6F688B8D-80EB-42F1-9DA6-02096F13FC5D}" srcOrd="0" destOrd="0" presId="urn:microsoft.com/office/officeart/2011/layout/CircleProcess"/>
    <dgm:cxn modelId="{94E3D3DB-739E-4868-91A8-99D133F16D20}" type="presParOf" srcId="{9FA807AC-0274-43A1-A99F-DF2611AC474B}" destId="{9279282A-3557-4F47-855A-12B714F45ED5}" srcOrd="8" destOrd="0" presId="urn:microsoft.com/office/officeart/2011/layout/CircleProcess"/>
    <dgm:cxn modelId="{19CDD29E-5F3C-40FB-8B66-CF4039BF48F8}" type="presParOf" srcId="{9FA807AC-0274-43A1-A99F-DF2611AC474B}" destId="{F3257AF8-C2B4-4526-8009-7F8262C754DB}" srcOrd="9" destOrd="0" presId="urn:microsoft.com/office/officeart/2011/layout/CircleProcess"/>
    <dgm:cxn modelId="{A80D6134-2070-4F57-B83A-CBCA91F2C324}" type="presParOf" srcId="{F3257AF8-C2B4-4526-8009-7F8262C754DB}" destId="{30F8861C-F125-4615-8B72-EEFF724017CA}" srcOrd="0" destOrd="0" presId="urn:microsoft.com/office/officeart/2011/layout/CircleProcess"/>
    <dgm:cxn modelId="{3920D113-E526-4354-9954-2E9C2661E11F}" type="presParOf" srcId="{9FA807AC-0274-43A1-A99F-DF2611AC474B}" destId="{0A9261A2-3E54-44B3-9E56-71F115747711}" srcOrd="10" destOrd="0" presId="urn:microsoft.com/office/officeart/2011/layout/CircleProcess"/>
    <dgm:cxn modelId="{59723D34-4FFF-4BB0-AF19-51227E89996F}" type="presParOf" srcId="{0A9261A2-3E54-44B3-9E56-71F115747711}" destId="{B18B5A19-443B-4B97-A0A7-77C8E188045D}" srcOrd="0" destOrd="0" presId="urn:microsoft.com/office/officeart/2011/layout/CircleProcess"/>
    <dgm:cxn modelId="{2E2A64E1-A7D1-4337-8656-498C36C02EAE}" type="presParOf" srcId="{9FA807AC-0274-43A1-A99F-DF2611AC474B}" destId="{C2B0F94B-BD8A-4AD2-9E5D-D64E63E8E739}" srcOrd="11" destOrd="0" presId="urn:microsoft.com/office/officeart/2011/layout/CircleProcess"/>
    <dgm:cxn modelId="{849E9789-5BAA-4A53-A163-6251F3C9C3B5}" type="presParOf" srcId="{9FA807AC-0274-43A1-A99F-DF2611AC474B}" destId="{761E0380-6ADC-43A4-9F77-A9EF66D2973C}" srcOrd="12" destOrd="0" presId="urn:microsoft.com/office/officeart/2011/layout/CircleProcess"/>
    <dgm:cxn modelId="{43D06D3B-322F-4EFE-BB30-ED44F67B5F5C}" type="presParOf" srcId="{761E0380-6ADC-43A4-9F77-A9EF66D2973C}" destId="{F8D5D79B-583A-4FF0-A921-D9FABBAFFDE6}" srcOrd="0" destOrd="0" presId="urn:microsoft.com/office/officeart/2011/layout/CircleProcess"/>
    <dgm:cxn modelId="{A2324010-0334-485F-868E-0B310566EFB4}" type="presParOf" srcId="{9FA807AC-0274-43A1-A99F-DF2611AC474B}" destId="{432933EF-7434-475C-BF1D-9A05302BB89F}" srcOrd="13" destOrd="0" presId="urn:microsoft.com/office/officeart/2011/layout/CircleProcess"/>
    <dgm:cxn modelId="{96C83FE5-58B3-466D-9B55-3BCA8274CC3A}" type="presParOf" srcId="{432933EF-7434-475C-BF1D-9A05302BB89F}" destId="{B304E9C5-E4CD-49F2-896F-231822B71D41}" srcOrd="0" destOrd="0" presId="urn:microsoft.com/office/officeart/2011/layout/CircleProcess"/>
    <dgm:cxn modelId="{237A348E-62BE-44C5-B388-475BE1DCAC7A}" type="presParOf" srcId="{9FA807AC-0274-43A1-A99F-DF2611AC474B}" destId="{24076D72-35CA-4AC2-BC99-06D2586139DB}" srcOrd="14" destOrd="0" presId="urn:microsoft.com/office/officeart/2011/layout/Circle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47FBFFC4-1335-4589-BCBC-46F108DE1179}" type="doc">
      <dgm:prSet loTypeId="urn:microsoft.com/office/officeart/2005/8/layout/equation2" loCatId="process" qsTypeId="urn:microsoft.com/office/officeart/2005/8/quickstyle/simple1" qsCatId="simple" csTypeId="urn:microsoft.com/office/officeart/2005/8/colors/colorful2" csCatId="colorful" phldr="1"/>
      <dgm:spPr/>
    </dgm:pt>
    <dgm:pt modelId="{2A58B306-3251-402D-AC95-17EFDB0A4045}">
      <dgm:prSet phldrT="[Texto]" custT="1"/>
      <dgm:spPr/>
      <dgm:t>
        <a:bodyPr/>
        <a:lstStyle/>
        <a:p>
          <a:r>
            <a:rPr lang="es-AR" sz="3200" dirty="0">
              <a:solidFill>
                <a:schemeClr val="tx1"/>
              </a:solidFill>
            </a:rPr>
            <a:t>Separar lo que cambia</a:t>
          </a:r>
        </a:p>
      </dgm:t>
    </dgm:pt>
    <dgm:pt modelId="{F907FB70-9B10-43C6-BC9C-6BEB58947709}" type="parTrans" cxnId="{D03412BC-C4A0-4FCC-ACBE-3E692D7387C8}">
      <dgm:prSet/>
      <dgm:spPr/>
      <dgm:t>
        <a:bodyPr/>
        <a:lstStyle/>
        <a:p>
          <a:endParaRPr lang="es-AR" sz="3600">
            <a:solidFill>
              <a:schemeClr val="tx1"/>
            </a:solidFill>
          </a:endParaRPr>
        </a:p>
      </dgm:t>
    </dgm:pt>
    <dgm:pt modelId="{E962ABA5-269B-41BE-8F67-556B8ACEF2B8}" type="sibTrans" cxnId="{D03412BC-C4A0-4FCC-ACBE-3E692D7387C8}">
      <dgm:prSet custT="1"/>
      <dgm:spPr/>
      <dgm:t>
        <a:bodyPr/>
        <a:lstStyle/>
        <a:p>
          <a:endParaRPr lang="es-AR" sz="4400">
            <a:solidFill>
              <a:schemeClr val="tx1"/>
            </a:solidFill>
          </a:endParaRPr>
        </a:p>
      </dgm:t>
    </dgm:pt>
    <dgm:pt modelId="{9E612239-DB34-4222-98DC-D741F1D10611}">
      <dgm:prSet phldrT="[Texto]" custT="1"/>
      <dgm:spPr/>
      <dgm:t>
        <a:bodyPr/>
        <a:lstStyle/>
        <a:p>
          <a:r>
            <a:rPr lang="es-AR" sz="3200" dirty="0">
              <a:solidFill>
                <a:schemeClr val="tx1"/>
              </a:solidFill>
            </a:rPr>
            <a:t>Ubicarlo en otra clase</a:t>
          </a:r>
        </a:p>
      </dgm:t>
    </dgm:pt>
    <dgm:pt modelId="{10EF0C40-4C7D-454C-92F5-C6C8D0AC7A2A}" type="parTrans" cxnId="{857CA12C-1653-41F6-AEC4-B20AD5065BF3}">
      <dgm:prSet/>
      <dgm:spPr/>
      <dgm:t>
        <a:bodyPr/>
        <a:lstStyle/>
        <a:p>
          <a:endParaRPr lang="es-AR" sz="3600">
            <a:solidFill>
              <a:schemeClr val="tx1"/>
            </a:solidFill>
          </a:endParaRPr>
        </a:p>
      </dgm:t>
    </dgm:pt>
    <dgm:pt modelId="{7B56FD16-FB81-4F3A-8234-ADF84B08B1F3}" type="sibTrans" cxnId="{857CA12C-1653-41F6-AEC4-B20AD5065BF3}">
      <dgm:prSet custT="1"/>
      <dgm:spPr/>
      <dgm:t>
        <a:bodyPr/>
        <a:lstStyle/>
        <a:p>
          <a:endParaRPr lang="es-AR" sz="5400">
            <a:solidFill>
              <a:schemeClr val="tx1"/>
            </a:solidFill>
          </a:endParaRPr>
        </a:p>
      </dgm:t>
    </dgm:pt>
    <dgm:pt modelId="{BF256524-B240-445C-9934-6BFE7074916D}">
      <dgm:prSet phldrT="[Texto]" custT="1"/>
      <dgm:spPr/>
      <dgm:t>
        <a:bodyPr/>
        <a:lstStyle/>
        <a:p>
          <a:r>
            <a:rPr lang="es-AR" sz="6000" dirty="0">
              <a:solidFill>
                <a:schemeClr val="tx1"/>
              </a:solidFill>
            </a:rPr>
            <a:t>Maneja la variabilidad</a:t>
          </a:r>
        </a:p>
      </dgm:t>
    </dgm:pt>
    <dgm:pt modelId="{8D8E0A41-6833-46D1-8518-CC2BC5EECEFE}" type="parTrans" cxnId="{F0AD9261-7F74-4E6C-B093-7F9F29337B88}">
      <dgm:prSet/>
      <dgm:spPr/>
      <dgm:t>
        <a:bodyPr/>
        <a:lstStyle/>
        <a:p>
          <a:endParaRPr lang="es-AR" sz="3600">
            <a:solidFill>
              <a:schemeClr val="tx1"/>
            </a:solidFill>
          </a:endParaRPr>
        </a:p>
      </dgm:t>
    </dgm:pt>
    <dgm:pt modelId="{19F2D2CD-BAC4-40C8-AD7C-6E5AD06AE3FD}" type="sibTrans" cxnId="{F0AD9261-7F74-4E6C-B093-7F9F29337B88}">
      <dgm:prSet/>
      <dgm:spPr/>
      <dgm:t>
        <a:bodyPr/>
        <a:lstStyle/>
        <a:p>
          <a:endParaRPr lang="es-AR" sz="3600">
            <a:solidFill>
              <a:schemeClr val="tx1"/>
            </a:solidFill>
          </a:endParaRPr>
        </a:p>
      </dgm:t>
    </dgm:pt>
    <dgm:pt modelId="{87CCED28-EC75-4DC7-8049-F798BB99990B}" type="pres">
      <dgm:prSet presAssocID="{47FBFFC4-1335-4589-BCBC-46F108DE1179}" presName="Name0" presStyleCnt="0">
        <dgm:presLayoutVars>
          <dgm:dir/>
          <dgm:resizeHandles val="exact"/>
        </dgm:presLayoutVars>
      </dgm:prSet>
      <dgm:spPr/>
    </dgm:pt>
    <dgm:pt modelId="{84EF6DF2-B421-4190-8BA9-5EDAF9495447}" type="pres">
      <dgm:prSet presAssocID="{47FBFFC4-1335-4589-BCBC-46F108DE1179}" presName="vNodes" presStyleCnt="0"/>
      <dgm:spPr/>
    </dgm:pt>
    <dgm:pt modelId="{9D2163C2-46BC-45BC-A45D-24503D933465}" type="pres">
      <dgm:prSet presAssocID="{2A58B306-3251-402D-AC95-17EFDB0A4045}" presName="node" presStyleLbl="node1" presStyleIdx="0" presStyleCnt="3">
        <dgm:presLayoutVars>
          <dgm:bulletEnabled val="1"/>
        </dgm:presLayoutVars>
      </dgm:prSet>
      <dgm:spPr/>
    </dgm:pt>
    <dgm:pt modelId="{718E4548-CD57-4790-B3D4-1EDFD1045E85}" type="pres">
      <dgm:prSet presAssocID="{E962ABA5-269B-41BE-8F67-556B8ACEF2B8}" presName="spacerT" presStyleCnt="0"/>
      <dgm:spPr/>
    </dgm:pt>
    <dgm:pt modelId="{E33FB525-E547-4D02-AFF6-47653717ED5A}" type="pres">
      <dgm:prSet presAssocID="{E962ABA5-269B-41BE-8F67-556B8ACEF2B8}" presName="sibTrans" presStyleLbl="sibTrans2D1" presStyleIdx="0" presStyleCnt="2"/>
      <dgm:spPr/>
    </dgm:pt>
    <dgm:pt modelId="{C60D7612-5B28-4E38-A899-DBCB0CFE6668}" type="pres">
      <dgm:prSet presAssocID="{E962ABA5-269B-41BE-8F67-556B8ACEF2B8}" presName="spacerB" presStyleCnt="0"/>
      <dgm:spPr/>
    </dgm:pt>
    <dgm:pt modelId="{F6E51A3A-92B3-4B10-8168-DF8518C94E89}" type="pres">
      <dgm:prSet presAssocID="{9E612239-DB34-4222-98DC-D741F1D10611}" presName="node" presStyleLbl="node1" presStyleIdx="1" presStyleCnt="3">
        <dgm:presLayoutVars>
          <dgm:bulletEnabled val="1"/>
        </dgm:presLayoutVars>
      </dgm:prSet>
      <dgm:spPr/>
    </dgm:pt>
    <dgm:pt modelId="{A840DF42-3C26-40FD-9EA9-3E4B4102AA84}" type="pres">
      <dgm:prSet presAssocID="{47FBFFC4-1335-4589-BCBC-46F108DE1179}" presName="sibTransLast" presStyleLbl="sibTrans2D1" presStyleIdx="1" presStyleCnt="2"/>
      <dgm:spPr/>
    </dgm:pt>
    <dgm:pt modelId="{7ECFB649-AF63-4F67-B719-A49C8B6C3789}" type="pres">
      <dgm:prSet presAssocID="{47FBFFC4-1335-4589-BCBC-46F108DE1179}" presName="connectorText" presStyleLbl="sibTrans2D1" presStyleIdx="1" presStyleCnt="2"/>
      <dgm:spPr/>
    </dgm:pt>
    <dgm:pt modelId="{89A00F77-CD8A-493E-B169-A4AEB5041E27}" type="pres">
      <dgm:prSet presAssocID="{47FBFFC4-1335-4589-BCBC-46F108DE1179}" presName="lastNode" presStyleLbl="node1" presStyleIdx="2" presStyleCnt="3">
        <dgm:presLayoutVars>
          <dgm:bulletEnabled val="1"/>
        </dgm:presLayoutVars>
      </dgm:prSet>
      <dgm:spPr/>
    </dgm:pt>
  </dgm:ptLst>
  <dgm:cxnLst>
    <dgm:cxn modelId="{186974DD-373F-4E3B-9609-48F42CE0DAEA}" type="presOf" srcId="{BF256524-B240-445C-9934-6BFE7074916D}" destId="{89A00F77-CD8A-493E-B169-A4AEB5041E27}" srcOrd="0" destOrd="0" presId="urn:microsoft.com/office/officeart/2005/8/layout/equation2"/>
    <dgm:cxn modelId="{25E9B957-9080-4FAA-B805-3EF7573A932D}" type="presOf" srcId="{E962ABA5-269B-41BE-8F67-556B8ACEF2B8}" destId="{E33FB525-E547-4D02-AFF6-47653717ED5A}" srcOrd="0" destOrd="0" presId="urn:microsoft.com/office/officeart/2005/8/layout/equation2"/>
    <dgm:cxn modelId="{857CA12C-1653-41F6-AEC4-B20AD5065BF3}" srcId="{47FBFFC4-1335-4589-BCBC-46F108DE1179}" destId="{9E612239-DB34-4222-98DC-D741F1D10611}" srcOrd="1" destOrd="0" parTransId="{10EF0C40-4C7D-454C-92F5-C6C8D0AC7A2A}" sibTransId="{7B56FD16-FB81-4F3A-8234-ADF84B08B1F3}"/>
    <dgm:cxn modelId="{22CD8019-F43B-4D20-9936-4B5F9B4FABCD}" type="presOf" srcId="{9E612239-DB34-4222-98DC-D741F1D10611}" destId="{F6E51A3A-92B3-4B10-8168-DF8518C94E89}" srcOrd="0" destOrd="0" presId="urn:microsoft.com/office/officeart/2005/8/layout/equation2"/>
    <dgm:cxn modelId="{DC2191AD-D1F4-42B9-A632-63BD06984AE7}" type="presOf" srcId="{7B56FD16-FB81-4F3A-8234-ADF84B08B1F3}" destId="{7ECFB649-AF63-4F67-B719-A49C8B6C3789}" srcOrd="1" destOrd="0" presId="urn:microsoft.com/office/officeart/2005/8/layout/equation2"/>
    <dgm:cxn modelId="{D03412BC-C4A0-4FCC-ACBE-3E692D7387C8}" srcId="{47FBFFC4-1335-4589-BCBC-46F108DE1179}" destId="{2A58B306-3251-402D-AC95-17EFDB0A4045}" srcOrd="0" destOrd="0" parTransId="{F907FB70-9B10-43C6-BC9C-6BEB58947709}" sibTransId="{E962ABA5-269B-41BE-8F67-556B8ACEF2B8}"/>
    <dgm:cxn modelId="{3A160576-13C1-43AC-B4F0-107D6CEC4C80}" type="presOf" srcId="{47FBFFC4-1335-4589-BCBC-46F108DE1179}" destId="{87CCED28-EC75-4DC7-8049-F798BB99990B}" srcOrd="0" destOrd="0" presId="urn:microsoft.com/office/officeart/2005/8/layout/equation2"/>
    <dgm:cxn modelId="{C90A339B-85CD-4566-B486-961F0EAA06F2}" type="presOf" srcId="{7B56FD16-FB81-4F3A-8234-ADF84B08B1F3}" destId="{A840DF42-3C26-40FD-9EA9-3E4B4102AA84}" srcOrd="0" destOrd="0" presId="urn:microsoft.com/office/officeart/2005/8/layout/equation2"/>
    <dgm:cxn modelId="{F0AD9261-7F74-4E6C-B093-7F9F29337B88}" srcId="{47FBFFC4-1335-4589-BCBC-46F108DE1179}" destId="{BF256524-B240-445C-9934-6BFE7074916D}" srcOrd="2" destOrd="0" parTransId="{8D8E0A41-6833-46D1-8518-CC2BC5EECEFE}" sibTransId="{19F2D2CD-BAC4-40C8-AD7C-6E5AD06AE3FD}"/>
    <dgm:cxn modelId="{5A3B0466-83A4-41D0-B712-E81BC9DC91D9}" type="presOf" srcId="{2A58B306-3251-402D-AC95-17EFDB0A4045}" destId="{9D2163C2-46BC-45BC-A45D-24503D933465}" srcOrd="0" destOrd="0" presId="urn:microsoft.com/office/officeart/2005/8/layout/equation2"/>
    <dgm:cxn modelId="{8EFA971E-A125-4435-961A-AC67D00EE2A9}" type="presParOf" srcId="{87CCED28-EC75-4DC7-8049-F798BB99990B}" destId="{84EF6DF2-B421-4190-8BA9-5EDAF9495447}" srcOrd="0" destOrd="0" presId="urn:microsoft.com/office/officeart/2005/8/layout/equation2"/>
    <dgm:cxn modelId="{F37CC72F-1E17-44E6-AAF3-36BFDAE14764}" type="presParOf" srcId="{84EF6DF2-B421-4190-8BA9-5EDAF9495447}" destId="{9D2163C2-46BC-45BC-A45D-24503D933465}" srcOrd="0" destOrd="0" presId="urn:microsoft.com/office/officeart/2005/8/layout/equation2"/>
    <dgm:cxn modelId="{9B57CB69-1AE6-434F-80F5-B0057CA0546E}" type="presParOf" srcId="{84EF6DF2-B421-4190-8BA9-5EDAF9495447}" destId="{718E4548-CD57-4790-B3D4-1EDFD1045E85}" srcOrd="1" destOrd="0" presId="urn:microsoft.com/office/officeart/2005/8/layout/equation2"/>
    <dgm:cxn modelId="{54217A5B-E7B1-4A35-8866-802C19AA07D5}" type="presParOf" srcId="{84EF6DF2-B421-4190-8BA9-5EDAF9495447}" destId="{E33FB525-E547-4D02-AFF6-47653717ED5A}" srcOrd="2" destOrd="0" presId="urn:microsoft.com/office/officeart/2005/8/layout/equation2"/>
    <dgm:cxn modelId="{78F0BC1D-D7E3-4A25-8E00-82807FDE663E}" type="presParOf" srcId="{84EF6DF2-B421-4190-8BA9-5EDAF9495447}" destId="{C60D7612-5B28-4E38-A899-DBCB0CFE6668}" srcOrd="3" destOrd="0" presId="urn:microsoft.com/office/officeart/2005/8/layout/equation2"/>
    <dgm:cxn modelId="{47BD13F9-F476-4D77-88F1-9B349464F12F}" type="presParOf" srcId="{84EF6DF2-B421-4190-8BA9-5EDAF9495447}" destId="{F6E51A3A-92B3-4B10-8168-DF8518C94E89}" srcOrd="4" destOrd="0" presId="urn:microsoft.com/office/officeart/2005/8/layout/equation2"/>
    <dgm:cxn modelId="{42386FAA-8C52-44AF-8090-AC810AA463EF}" type="presParOf" srcId="{87CCED28-EC75-4DC7-8049-F798BB99990B}" destId="{A840DF42-3C26-40FD-9EA9-3E4B4102AA84}" srcOrd="1" destOrd="0" presId="urn:microsoft.com/office/officeart/2005/8/layout/equation2"/>
    <dgm:cxn modelId="{A9AED360-FF40-4370-AE73-8B71A510FB1C}" type="presParOf" srcId="{A840DF42-3C26-40FD-9EA9-3E4B4102AA84}" destId="{7ECFB649-AF63-4F67-B719-A49C8B6C3789}" srcOrd="0" destOrd="0" presId="urn:microsoft.com/office/officeart/2005/8/layout/equation2"/>
    <dgm:cxn modelId="{ED2AE946-6999-4B03-AE5F-26C59D7025F1}" type="presParOf" srcId="{87CCED28-EC75-4DC7-8049-F798BB99990B}" destId="{89A00F77-CD8A-493E-B169-A4AEB5041E27}" srcOrd="2" destOrd="0" presId="urn:microsoft.com/office/officeart/2005/8/layout/equati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47FBFFC4-1335-4589-BCBC-46F108DE1179}" type="doc">
      <dgm:prSet loTypeId="urn:microsoft.com/office/officeart/2005/8/layout/equation2" loCatId="process" qsTypeId="urn:microsoft.com/office/officeart/2005/8/quickstyle/simple1" qsCatId="simple" csTypeId="urn:microsoft.com/office/officeart/2005/8/colors/colorful2" csCatId="colorful" phldr="1"/>
      <dgm:spPr/>
    </dgm:pt>
    <dgm:pt modelId="{2A58B306-3251-402D-AC95-17EFDB0A4045}">
      <dgm:prSet phldrT="[Texto]" custT="1"/>
      <dgm:spPr/>
      <dgm:t>
        <a:bodyPr/>
        <a:lstStyle/>
        <a:p>
          <a:r>
            <a:rPr lang="es-AR" sz="3600" dirty="0"/>
            <a:t>Única responsabilidad</a:t>
          </a:r>
        </a:p>
      </dgm:t>
    </dgm:pt>
    <dgm:pt modelId="{F907FB70-9B10-43C6-BC9C-6BEB58947709}" type="parTrans" cxnId="{D03412BC-C4A0-4FCC-ACBE-3E692D7387C8}">
      <dgm:prSet/>
      <dgm:spPr/>
      <dgm:t>
        <a:bodyPr/>
        <a:lstStyle/>
        <a:p>
          <a:endParaRPr lang="es-AR"/>
        </a:p>
      </dgm:t>
    </dgm:pt>
    <dgm:pt modelId="{E962ABA5-269B-41BE-8F67-556B8ACEF2B8}" type="sibTrans" cxnId="{D03412BC-C4A0-4FCC-ACBE-3E692D7387C8}">
      <dgm:prSet/>
      <dgm:spPr/>
      <dgm:t>
        <a:bodyPr/>
        <a:lstStyle/>
        <a:p>
          <a:endParaRPr lang="es-AR"/>
        </a:p>
      </dgm:t>
    </dgm:pt>
    <dgm:pt modelId="{9E612239-DB34-4222-98DC-D741F1D10611}">
      <dgm:prSet phldrT="[Texto]"/>
      <dgm:spPr/>
      <dgm:t>
        <a:bodyPr/>
        <a:lstStyle/>
        <a:p>
          <a:r>
            <a:rPr lang="es-AR" dirty="0"/>
            <a:t>Única razón para cambiar</a:t>
          </a:r>
        </a:p>
      </dgm:t>
    </dgm:pt>
    <dgm:pt modelId="{10EF0C40-4C7D-454C-92F5-C6C8D0AC7A2A}" type="parTrans" cxnId="{857CA12C-1653-41F6-AEC4-B20AD5065BF3}">
      <dgm:prSet/>
      <dgm:spPr/>
      <dgm:t>
        <a:bodyPr/>
        <a:lstStyle/>
        <a:p>
          <a:endParaRPr lang="es-AR"/>
        </a:p>
      </dgm:t>
    </dgm:pt>
    <dgm:pt modelId="{7B56FD16-FB81-4F3A-8234-ADF84B08B1F3}" type="sibTrans" cxnId="{857CA12C-1653-41F6-AEC4-B20AD5065BF3}">
      <dgm:prSet/>
      <dgm:spPr/>
      <dgm:t>
        <a:bodyPr/>
        <a:lstStyle/>
        <a:p>
          <a:endParaRPr lang="es-AR"/>
        </a:p>
      </dgm:t>
    </dgm:pt>
    <dgm:pt modelId="{BF256524-B240-445C-9934-6BFE7074916D}">
      <dgm:prSet phldrT="[Texto]"/>
      <dgm:spPr/>
      <dgm:t>
        <a:bodyPr/>
        <a:lstStyle/>
        <a:p>
          <a:r>
            <a:rPr lang="es-AR" dirty="0"/>
            <a:t>Alta Cohesión</a:t>
          </a:r>
        </a:p>
      </dgm:t>
    </dgm:pt>
    <dgm:pt modelId="{8D8E0A41-6833-46D1-8518-CC2BC5EECEFE}" type="parTrans" cxnId="{F0AD9261-7F74-4E6C-B093-7F9F29337B88}">
      <dgm:prSet/>
      <dgm:spPr/>
      <dgm:t>
        <a:bodyPr/>
        <a:lstStyle/>
        <a:p>
          <a:endParaRPr lang="es-AR"/>
        </a:p>
      </dgm:t>
    </dgm:pt>
    <dgm:pt modelId="{19F2D2CD-BAC4-40C8-AD7C-6E5AD06AE3FD}" type="sibTrans" cxnId="{F0AD9261-7F74-4E6C-B093-7F9F29337B88}">
      <dgm:prSet/>
      <dgm:spPr/>
      <dgm:t>
        <a:bodyPr/>
        <a:lstStyle/>
        <a:p>
          <a:endParaRPr lang="es-AR"/>
        </a:p>
      </dgm:t>
    </dgm:pt>
    <dgm:pt modelId="{87CCED28-EC75-4DC7-8049-F798BB99990B}" type="pres">
      <dgm:prSet presAssocID="{47FBFFC4-1335-4589-BCBC-46F108DE1179}" presName="Name0" presStyleCnt="0">
        <dgm:presLayoutVars>
          <dgm:dir/>
          <dgm:resizeHandles val="exact"/>
        </dgm:presLayoutVars>
      </dgm:prSet>
      <dgm:spPr/>
    </dgm:pt>
    <dgm:pt modelId="{84EF6DF2-B421-4190-8BA9-5EDAF9495447}" type="pres">
      <dgm:prSet presAssocID="{47FBFFC4-1335-4589-BCBC-46F108DE1179}" presName="vNodes" presStyleCnt="0"/>
      <dgm:spPr/>
    </dgm:pt>
    <dgm:pt modelId="{9D2163C2-46BC-45BC-A45D-24503D933465}" type="pres">
      <dgm:prSet presAssocID="{2A58B306-3251-402D-AC95-17EFDB0A4045}" presName="node" presStyleLbl="node1" presStyleIdx="0" presStyleCnt="3">
        <dgm:presLayoutVars>
          <dgm:bulletEnabled val="1"/>
        </dgm:presLayoutVars>
      </dgm:prSet>
      <dgm:spPr/>
    </dgm:pt>
    <dgm:pt modelId="{718E4548-CD57-4790-B3D4-1EDFD1045E85}" type="pres">
      <dgm:prSet presAssocID="{E962ABA5-269B-41BE-8F67-556B8ACEF2B8}" presName="spacerT" presStyleCnt="0"/>
      <dgm:spPr/>
    </dgm:pt>
    <dgm:pt modelId="{E33FB525-E547-4D02-AFF6-47653717ED5A}" type="pres">
      <dgm:prSet presAssocID="{E962ABA5-269B-41BE-8F67-556B8ACEF2B8}" presName="sibTrans" presStyleLbl="sibTrans2D1" presStyleIdx="0" presStyleCnt="2"/>
      <dgm:spPr/>
    </dgm:pt>
    <dgm:pt modelId="{C60D7612-5B28-4E38-A899-DBCB0CFE6668}" type="pres">
      <dgm:prSet presAssocID="{E962ABA5-269B-41BE-8F67-556B8ACEF2B8}" presName="spacerB" presStyleCnt="0"/>
      <dgm:spPr/>
    </dgm:pt>
    <dgm:pt modelId="{F6E51A3A-92B3-4B10-8168-DF8518C94E89}" type="pres">
      <dgm:prSet presAssocID="{9E612239-DB34-4222-98DC-D741F1D10611}" presName="node" presStyleLbl="node1" presStyleIdx="1" presStyleCnt="3">
        <dgm:presLayoutVars>
          <dgm:bulletEnabled val="1"/>
        </dgm:presLayoutVars>
      </dgm:prSet>
      <dgm:spPr/>
    </dgm:pt>
    <dgm:pt modelId="{A840DF42-3C26-40FD-9EA9-3E4B4102AA84}" type="pres">
      <dgm:prSet presAssocID="{47FBFFC4-1335-4589-BCBC-46F108DE1179}" presName="sibTransLast" presStyleLbl="sibTrans2D1" presStyleIdx="1" presStyleCnt="2"/>
      <dgm:spPr/>
    </dgm:pt>
    <dgm:pt modelId="{7ECFB649-AF63-4F67-B719-A49C8B6C3789}" type="pres">
      <dgm:prSet presAssocID="{47FBFFC4-1335-4589-BCBC-46F108DE1179}" presName="connectorText" presStyleLbl="sibTrans2D1" presStyleIdx="1" presStyleCnt="2"/>
      <dgm:spPr/>
    </dgm:pt>
    <dgm:pt modelId="{89A00F77-CD8A-493E-B169-A4AEB5041E27}" type="pres">
      <dgm:prSet presAssocID="{47FBFFC4-1335-4589-BCBC-46F108DE1179}" presName="lastNode" presStyleLbl="node1" presStyleIdx="2" presStyleCnt="3">
        <dgm:presLayoutVars>
          <dgm:bulletEnabled val="1"/>
        </dgm:presLayoutVars>
      </dgm:prSet>
      <dgm:spPr/>
    </dgm:pt>
  </dgm:ptLst>
  <dgm:cxnLst>
    <dgm:cxn modelId="{8153D110-8972-4B7B-BA37-85CD536D6B4D}" type="presOf" srcId="{7B56FD16-FB81-4F3A-8234-ADF84B08B1F3}" destId="{A840DF42-3C26-40FD-9EA9-3E4B4102AA84}" srcOrd="0" destOrd="0" presId="urn:microsoft.com/office/officeart/2005/8/layout/equation2"/>
    <dgm:cxn modelId="{16A9DB39-CE12-4F15-9231-4668E00404AE}" type="presOf" srcId="{7B56FD16-FB81-4F3A-8234-ADF84B08B1F3}" destId="{7ECFB649-AF63-4F67-B719-A49C8B6C3789}" srcOrd="1" destOrd="0" presId="urn:microsoft.com/office/officeart/2005/8/layout/equation2"/>
    <dgm:cxn modelId="{857CA12C-1653-41F6-AEC4-B20AD5065BF3}" srcId="{47FBFFC4-1335-4589-BCBC-46F108DE1179}" destId="{9E612239-DB34-4222-98DC-D741F1D10611}" srcOrd="1" destOrd="0" parTransId="{10EF0C40-4C7D-454C-92F5-C6C8D0AC7A2A}" sibTransId="{7B56FD16-FB81-4F3A-8234-ADF84B08B1F3}"/>
    <dgm:cxn modelId="{FEF28804-56F6-49BC-AEEE-6C0E51698799}" type="presOf" srcId="{E962ABA5-269B-41BE-8F67-556B8ACEF2B8}" destId="{E33FB525-E547-4D02-AFF6-47653717ED5A}" srcOrd="0" destOrd="0" presId="urn:microsoft.com/office/officeart/2005/8/layout/equation2"/>
    <dgm:cxn modelId="{270DFDCD-ECBC-4786-BE06-B17FE67A42D6}" type="presOf" srcId="{9E612239-DB34-4222-98DC-D741F1D10611}" destId="{F6E51A3A-92B3-4B10-8168-DF8518C94E89}" srcOrd="0" destOrd="0" presId="urn:microsoft.com/office/officeart/2005/8/layout/equation2"/>
    <dgm:cxn modelId="{FF85DFF7-FBA4-4259-AE7A-FE2345A1CB01}" type="presOf" srcId="{BF256524-B240-445C-9934-6BFE7074916D}" destId="{89A00F77-CD8A-493E-B169-A4AEB5041E27}" srcOrd="0" destOrd="0" presId="urn:microsoft.com/office/officeart/2005/8/layout/equation2"/>
    <dgm:cxn modelId="{D03412BC-C4A0-4FCC-ACBE-3E692D7387C8}" srcId="{47FBFFC4-1335-4589-BCBC-46F108DE1179}" destId="{2A58B306-3251-402D-AC95-17EFDB0A4045}" srcOrd="0" destOrd="0" parTransId="{F907FB70-9B10-43C6-BC9C-6BEB58947709}" sibTransId="{E962ABA5-269B-41BE-8F67-556B8ACEF2B8}"/>
    <dgm:cxn modelId="{07089F27-1281-4780-AC90-37C4745943A0}" type="presOf" srcId="{47FBFFC4-1335-4589-BCBC-46F108DE1179}" destId="{87CCED28-EC75-4DC7-8049-F798BB99990B}" srcOrd="0" destOrd="0" presId="urn:microsoft.com/office/officeart/2005/8/layout/equation2"/>
    <dgm:cxn modelId="{F0AD9261-7F74-4E6C-B093-7F9F29337B88}" srcId="{47FBFFC4-1335-4589-BCBC-46F108DE1179}" destId="{BF256524-B240-445C-9934-6BFE7074916D}" srcOrd="2" destOrd="0" parTransId="{8D8E0A41-6833-46D1-8518-CC2BC5EECEFE}" sibTransId="{19F2D2CD-BAC4-40C8-AD7C-6E5AD06AE3FD}"/>
    <dgm:cxn modelId="{8B70FA2D-8FEF-4CF1-AAA2-E862FB135D55}" type="presOf" srcId="{2A58B306-3251-402D-AC95-17EFDB0A4045}" destId="{9D2163C2-46BC-45BC-A45D-24503D933465}" srcOrd="0" destOrd="0" presId="urn:microsoft.com/office/officeart/2005/8/layout/equation2"/>
    <dgm:cxn modelId="{69B9B53C-1769-4B2B-9D88-E70B00B7CA49}" type="presParOf" srcId="{87CCED28-EC75-4DC7-8049-F798BB99990B}" destId="{84EF6DF2-B421-4190-8BA9-5EDAF9495447}" srcOrd="0" destOrd="0" presId="urn:microsoft.com/office/officeart/2005/8/layout/equation2"/>
    <dgm:cxn modelId="{EDF404D4-E9B9-40A9-BC05-80396DA3F216}" type="presParOf" srcId="{84EF6DF2-B421-4190-8BA9-5EDAF9495447}" destId="{9D2163C2-46BC-45BC-A45D-24503D933465}" srcOrd="0" destOrd="0" presId="urn:microsoft.com/office/officeart/2005/8/layout/equation2"/>
    <dgm:cxn modelId="{663E2A11-7C0C-4BF2-9C0F-D1B7197FEBFA}" type="presParOf" srcId="{84EF6DF2-B421-4190-8BA9-5EDAF9495447}" destId="{718E4548-CD57-4790-B3D4-1EDFD1045E85}" srcOrd="1" destOrd="0" presId="urn:microsoft.com/office/officeart/2005/8/layout/equation2"/>
    <dgm:cxn modelId="{9F5D519C-CBCC-4DE4-A280-B41D97BF907A}" type="presParOf" srcId="{84EF6DF2-B421-4190-8BA9-5EDAF9495447}" destId="{E33FB525-E547-4D02-AFF6-47653717ED5A}" srcOrd="2" destOrd="0" presId="urn:microsoft.com/office/officeart/2005/8/layout/equation2"/>
    <dgm:cxn modelId="{FF330C70-716F-49B3-B77A-18FF223CB2BC}" type="presParOf" srcId="{84EF6DF2-B421-4190-8BA9-5EDAF9495447}" destId="{C60D7612-5B28-4E38-A899-DBCB0CFE6668}" srcOrd="3" destOrd="0" presId="urn:microsoft.com/office/officeart/2005/8/layout/equation2"/>
    <dgm:cxn modelId="{AC59B986-F520-4E9C-9947-BB2B9BF8F027}" type="presParOf" srcId="{84EF6DF2-B421-4190-8BA9-5EDAF9495447}" destId="{F6E51A3A-92B3-4B10-8168-DF8518C94E89}" srcOrd="4" destOrd="0" presId="urn:microsoft.com/office/officeart/2005/8/layout/equation2"/>
    <dgm:cxn modelId="{AE14A444-5EB9-4E47-A78A-F2A2BB7CE7E6}" type="presParOf" srcId="{87CCED28-EC75-4DC7-8049-F798BB99990B}" destId="{A840DF42-3C26-40FD-9EA9-3E4B4102AA84}" srcOrd="1" destOrd="0" presId="urn:microsoft.com/office/officeart/2005/8/layout/equation2"/>
    <dgm:cxn modelId="{BAA4407E-3419-491F-B656-8FFD1E10B218}" type="presParOf" srcId="{A840DF42-3C26-40FD-9EA9-3E4B4102AA84}" destId="{7ECFB649-AF63-4F67-B719-A49C8B6C3789}" srcOrd="0" destOrd="0" presId="urn:microsoft.com/office/officeart/2005/8/layout/equation2"/>
    <dgm:cxn modelId="{C25A11E7-C1CC-4EFB-AA16-D28A3D2FFFD0}" type="presParOf" srcId="{87CCED28-EC75-4DC7-8049-F798BB99990B}" destId="{89A00F77-CD8A-493E-B169-A4AEB5041E27}" srcOrd="2" destOrd="0" presId="urn:microsoft.com/office/officeart/2005/8/layout/equati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4C4BF5-D91E-4F91-B37D-B3328E1EBAD9}">
      <dsp:nvSpPr>
        <dsp:cNvPr id="0" name=""/>
        <dsp:cNvSpPr/>
      </dsp:nvSpPr>
      <dsp:spPr>
        <a:xfrm rot="5400000">
          <a:off x="588434" y="2815359"/>
          <a:ext cx="1758103" cy="2925444"/>
        </a:xfrm>
        <a:prstGeom prst="corner">
          <a:avLst>
            <a:gd name="adj1" fmla="val 16120"/>
            <a:gd name="adj2" fmla="val 16110"/>
          </a:avLst>
        </a:prstGeom>
        <a:solidFill>
          <a:schemeClr val="accent5">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727F1BF-72FD-4343-809B-F6FE9211179E}">
      <dsp:nvSpPr>
        <dsp:cNvPr id="0" name=""/>
        <dsp:cNvSpPr/>
      </dsp:nvSpPr>
      <dsp:spPr>
        <a:xfrm>
          <a:off x="294963" y="3689437"/>
          <a:ext cx="2641108" cy="23150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0970" tIns="140970" rIns="140970" bIns="140970" numCol="1" spcCol="1270" anchor="t" anchorCtr="0">
          <a:noAutofit/>
        </a:bodyPr>
        <a:lstStyle/>
        <a:p>
          <a:pPr marL="0" lvl="0" indent="0" algn="l" defTabSz="1644650">
            <a:lnSpc>
              <a:spcPct val="90000"/>
            </a:lnSpc>
            <a:spcBef>
              <a:spcPct val="0"/>
            </a:spcBef>
            <a:spcAft>
              <a:spcPct val="35000"/>
            </a:spcAft>
            <a:buNone/>
          </a:pPr>
          <a:r>
            <a:rPr lang="es-ES" sz="3700" kern="1200" dirty="0"/>
            <a:t>Definición del Problema</a:t>
          </a:r>
        </a:p>
      </dsp:txBody>
      <dsp:txXfrm>
        <a:off x="294963" y="3689437"/>
        <a:ext cx="2641108" cy="2315086"/>
      </dsp:txXfrm>
    </dsp:sp>
    <dsp:sp modelId="{68CC12A8-E94A-44C3-A615-6403FD004EF0}">
      <dsp:nvSpPr>
        <dsp:cNvPr id="0" name=""/>
        <dsp:cNvSpPr/>
      </dsp:nvSpPr>
      <dsp:spPr>
        <a:xfrm>
          <a:off x="2437749" y="2599984"/>
          <a:ext cx="498322" cy="498322"/>
        </a:xfrm>
        <a:prstGeom prst="triangle">
          <a:avLst>
            <a:gd name="adj" fmla="val 100000"/>
          </a:avLst>
        </a:prstGeom>
        <a:solidFill>
          <a:schemeClr val="accent5">
            <a:hueOff val="-1241735"/>
            <a:satOff val="4976"/>
            <a:lumOff val="1078"/>
            <a:alphaOff val="0"/>
          </a:schemeClr>
        </a:solidFill>
        <a:ln w="25400" cap="flat" cmpd="sng" algn="ctr">
          <a:solidFill>
            <a:schemeClr val="accent5">
              <a:hueOff val="-1241735"/>
              <a:satOff val="4976"/>
              <a:lumOff val="1078"/>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BE6C9A3-91A2-4792-A517-F881CBE34167}">
      <dsp:nvSpPr>
        <dsp:cNvPr id="0" name=""/>
        <dsp:cNvSpPr/>
      </dsp:nvSpPr>
      <dsp:spPr>
        <a:xfrm rot="5400000">
          <a:off x="3821666" y="2015292"/>
          <a:ext cx="1758103" cy="2925444"/>
        </a:xfrm>
        <a:prstGeom prst="corner">
          <a:avLst>
            <a:gd name="adj1" fmla="val 16120"/>
            <a:gd name="adj2" fmla="val 16110"/>
          </a:avLst>
        </a:prstGeom>
        <a:solidFill>
          <a:schemeClr val="accent5">
            <a:hueOff val="-2483469"/>
            <a:satOff val="9953"/>
            <a:lumOff val="2157"/>
            <a:alphaOff val="0"/>
          </a:schemeClr>
        </a:solidFill>
        <a:ln w="25400" cap="flat" cmpd="sng" algn="ctr">
          <a:solidFill>
            <a:schemeClr val="accent5">
              <a:hueOff val="-2483469"/>
              <a:satOff val="9953"/>
              <a:lumOff val="2157"/>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7F0AC89-4F7F-4A8B-A2CB-AF88F2558058}">
      <dsp:nvSpPr>
        <dsp:cNvPr id="0" name=""/>
        <dsp:cNvSpPr/>
      </dsp:nvSpPr>
      <dsp:spPr>
        <a:xfrm>
          <a:off x="3528195" y="2889370"/>
          <a:ext cx="2641108" cy="23150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0970" tIns="140970" rIns="140970" bIns="140970" numCol="1" spcCol="1270" anchor="t" anchorCtr="0">
          <a:noAutofit/>
        </a:bodyPr>
        <a:lstStyle/>
        <a:p>
          <a:pPr marL="0" lvl="0" indent="0" algn="l" defTabSz="1644650">
            <a:lnSpc>
              <a:spcPct val="90000"/>
            </a:lnSpc>
            <a:spcBef>
              <a:spcPct val="0"/>
            </a:spcBef>
            <a:spcAft>
              <a:spcPct val="35000"/>
            </a:spcAft>
            <a:buNone/>
          </a:pPr>
          <a:r>
            <a:rPr lang="es-ES" sz="3700" kern="1200" dirty="0"/>
            <a:t>Análisis del Problema</a:t>
          </a:r>
        </a:p>
      </dsp:txBody>
      <dsp:txXfrm>
        <a:off x="3528195" y="2889370"/>
        <a:ext cx="2641108" cy="2315086"/>
      </dsp:txXfrm>
    </dsp:sp>
    <dsp:sp modelId="{7007213D-7542-4A5C-B837-3EB0525CFF06}">
      <dsp:nvSpPr>
        <dsp:cNvPr id="0" name=""/>
        <dsp:cNvSpPr/>
      </dsp:nvSpPr>
      <dsp:spPr>
        <a:xfrm>
          <a:off x="5670981" y="1799918"/>
          <a:ext cx="498322" cy="498322"/>
        </a:xfrm>
        <a:prstGeom prst="triangle">
          <a:avLst>
            <a:gd name="adj" fmla="val 100000"/>
          </a:avLst>
        </a:prstGeom>
        <a:solidFill>
          <a:schemeClr val="accent5">
            <a:hueOff val="-3725204"/>
            <a:satOff val="14929"/>
            <a:lumOff val="3235"/>
            <a:alphaOff val="0"/>
          </a:schemeClr>
        </a:solidFill>
        <a:ln w="25400" cap="flat" cmpd="sng" algn="ctr">
          <a:solidFill>
            <a:schemeClr val="accent5">
              <a:hueOff val="-3725204"/>
              <a:satOff val="14929"/>
              <a:lumOff val="3235"/>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979878E-D7D7-460B-8A0D-DFE6FAEA6D1F}">
      <dsp:nvSpPr>
        <dsp:cNvPr id="0" name=""/>
        <dsp:cNvSpPr/>
      </dsp:nvSpPr>
      <dsp:spPr>
        <a:xfrm rot="5400000">
          <a:off x="7054898" y="1215226"/>
          <a:ext cx="1758103" cy="2925444"/>
        </a:xfrm>
        <a:prstGeom prst="corner">
          <a:avLst>
            <a:gd name="adj1" fmla="val 16120"/>
            <a:gd name="adj2" fmla="val 16110"/>
          </a:avLst>
        </a:prstGeom>
        <a:solidFill>
          <a:schemeClr val="accent5">
            <a:hueOff val="-4966938"/>
            <a:satOff val="19906"/>
            <a:lumOff val="4314"/>
            <a:alphaOff val="0"/>
          </a:schemeClr>
        </a:solidFill>
        <a:ln w="25400" cap="flat" cmpd="sng" algn="ctr">
          <a:solidFill>
            <a:schemeClr val="accent5">
              <a:hueOff val="-4966938"/>
              <a:satOff val="19906"/>
              <a:lumOff val="4314"/>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9498BE0-67A6-4BF5-9A53-70C6F3AC17D4}">
      <dsp:nvSpPr>
        <dsp:cNvPr id="0" name=""/>
        <dsp:cNvSpPr/>
      </dsp:nvSpPr>
      <dsp:spPr>
        <a:xfrm>
          <a:off x="6761427" y="2089304"/>
          <a:ext cx="2641108" cy="23150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0970" tIns="140970" rIns="140970" bIns="140970" numCol="1" spcCol="1270" anchor="t" anchorCtr="0">
          <a:noAutofit/>
        </a:bodyPr>
        <a:lstStyle/>
        <a:p>
          <a:pPr marL="0" lvl="0" indent="0" algn="l" defTabSz="1644650">
            <a:lnSpc>
              <a:spcPct val="90000"/>
            </a:lnSpc>
            <a:spcBef>
              <a:spcPct val="0"/>
            </a:spcBef>
            <a:spcAft>
              <a:spcPct val="35000"/>
            </a:spcAft>
            <a:buNone/>
          </a:pPr>
          <a:r>
            <a:rPr lang="es-ES" sz="3700" kern="1200" dirty="0"/>
            <a:t>Diseño del Algoritmo</a:t>
          </a:r>
        </a:p>
      </dsp:txBody>
      <dsp:txXfrm>
        <a:off x="6761427" y="2089304"/>
        <a:ext cx="2641108" cy="2315086"/>
      </dsp:txXfrm>
    </dsp:sp>
    <dsp:sp modelId="{8CA52704-B310-47D5-8299-9828F5FECEE2}">
      <dsp:nvSpPr>
        <dsp:cNvPr id="0" name=""/>
        <dsp:cNvSpPr/>
      </dsp:nvSpPr>
      <dsp:spPr>
        <a:xfrm>
          <a:off x="8904213" y="999851"/>
          <a:ext cx="498322" cy="498322"/>
        </a:xfrm>
        <a:prstGeom prst="triangle">
          <a:avLst>
            <a:gd name="adj" fmla="val 100000"/>
          </a:avLst>
        </a:prstGeom>
        <a:solidFill>
          <a:schemeClr val="accent5">
            <a:hueOff val="-6208672"/>
            <a:satOff val="24882"/>
            <a:lumOff val="5392"/>
            <a:alphaOff val="0"/>
          </a:schemeClr>
        </a:solidFill>
        <a:ln w="25400" cap="flat" cmpd="sng" algn="ctr">
          <a:solidFill>
            <a:schemeClr val="accent5">
              <a:hueOff val="-6208672"/>
              <a:satOff val="24882"/>
              <a:lumOff val="5392"/>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AD0DEFA-6004-4FFD-99F3-75CCE0311435}">
      <dsp:nvSpPr>
        <dsp:cNvPr id="0" name=""/>
        <dsp:cNvSpPr/>
      </dsp:nvSpPr>
      <dsp:spPr>
        <a:xfrm rot="5400000">
          <a:off x="10288131" y="415159"/>
          <a:ext cx="1758103" cy="2925444"/>
        </a:xfrm>
        <a:prstGeom prst="corner">
          <a:avLst>
            <a:gd name="adj1" fmla="val 16120"/>
            <a:gd name="adj2" fmla="val 16110"/>
          </a:avLst>
        </a:prstGeom>
        <a:solidFill>
          <a:schemeClr val="accent5">
            <a:hueOff val="-7450407"/>
            <a:satOff val="29858"/>
            <a:lumOff val="6471"/>
            <a:alphaOff val="0"/>
          </a:schemeClr>
        </a:solidFill>
        <a:ln w="25400" cap="flat" cmpd="sng" algn="ctr">
          <a:solidFill>
            <a:schemeClr val="accent5">
              <a:hueOff val="-7450407"/>
              <a:satOff val="29858"/>
              <a:lumOff val="6471"/>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D1AD331-3CB4-4909-8006-26E5DDA938C3}">
      <dsp:nvSpPr>
        <dsp:cNvPr id="0" name=""/>
        <dsp:cNvSpPr/>
      </dsp:nvSpPr>
      <dsp:spPr>
        <a:xfrm>
          <a:off x="9994659" y="1289237"/>
          <a:ext cx="2641108" cy="23150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0970" tIns="140970" rIns="140970" bIns="140970" numCol="1" spcCol="1270" anchor="t" anchorCtr="0">
          <a:noAutofit/>
        </a:bodyPr>
        <a:lstStyle/>
        <a:p>
          <a:pPr marL="0" lvl="0" indent="0" algn="l" defTabSz="1644650">
            <a:lnSpc>
              <a:spcPct val="90000"/>
            </a:lnSpc>
            <a:spcBef>
              <a:spcPct val="0"/>
            </a:spcBef>
            <a:spcAft>
              <a:spcPct val="35000"/>
            </a:spcAft>
            <a:buNone/>
          </a:pPr>
          <a:r>
            <a:rPr lang="es-ES" sz="3700" kern="1200" dirty="0"/>
            <a:t>Codificación</a:t>
          </a:r>
        </a:p>
      </dsp:txBody>
      <dsp:txXfrm>
        <a:off x="9994659" y="1289237"/>
        <a:ext cx="2641108" cy="2315086"/>
      </dsp:txXfrm>
    </dsp:sp>
    <dsp:sp modelId="{620B742D-8117-4BFC-A702-2249C73060A8}">
      <dsp:nvSpPr>
        <dsp:cNvPr id="0" name=""/>
        <dsp:cNvSpPr/>
      </dsp:nvSpPr>
      <dsp:spPr>
        <a:xfrm>
          <a:off x="12137445" y="199785"/>
          <a:ext cx="498322" cy="498322"/>
        </a:xfrm>
        <a:prstGeom prst="triangle">
          <a:avLst>
            <a:gd name="adj" fmla="val 100000"/>
          </a:avLst>
        </a:prstGeom>
        <a:solidFill>
          <a:schemeClr val="accent5">
            <a:hueOff val="-8692142"/>
            <a:satOff val="34835"/>
            <a:lumOff val="7549"/>
            <a:alphaOff val="0"/>
          </a:schemeClr>
        </a:solidFill>
        <a:ln w="25400" cap="flat" cmpd="sng" algn="ctr">
          <a:solidFill>
            <a:schemeClr val="accent5">
              <a:hueOff val="-8692142"/>
              <a:satOff val="34835"/>
              <a:lumOff val="7549"/>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1693485-8FC1-4A8B-9A31-69C38CD6E5D3}">
      <dsp:nvSpPr>
        <dsp:cNvPr id="0" name=""/>
        <dsp:cNvSpPr/>
      </dsp:nvSpPr>
      <dsp:spPr>
        <a:xfrm rot="5400000">
          <a:off x="13521363" y="-384906"/>
          <a:ext cx="1758103" cy="2925444"/>
        </a:xfrm>
        <a:prstGeom prst="corner">
          <a:avLst>
            <a:gd name="adj1" fmla="val 16120"/>
            <a:gd name="adj2" fmla="val 16110"/>
          </a:avLst>
        </a:prstGeom>
        <a:solidFill>
          <a:schemeClr val="accent5">
            <a:hueOff val="-9933876"/>
            <a:satOff val="39811"/>
            <a:lumOff val="8628"/>
            <a:alphaOff val="0"/>
          </a:schemeClr>
        </a:solidFill>
        <a:ln w="25400" cap="flat" cmpd="sng" algn="ctr">
          <a:solidFill>
            <a:schemeClr val="accent5">
              <a:hueOff val="-9933876"/>
              <a:satOff val="39811"/>
              <a:lumOff val="8628"/>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615703D-383A-4ADD-B6F1-E3438FED357F}">
      <dsp:nvSpPr>
        <dsp:cNvPr id="0" name=""/>
        <dsp:cNvSpPr/>
      </dsp:nvSpPr>
      <dsp:spPr>
        <a:xfrm>
          <a:off x="13227892" y="489170"/>
          <a:ext cx="2641108" cy="23150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0970" tIns="140970" rIns="140970" bIns="140970" numCol="1" spcCol="1270" anchor="t" anchorCtr="0">
          <a:noAutofit/>
        </a:bodyPr>
        <a:lstStyle/>
        <a:p>
          <a:pPr marL="0" lvl="0" indent="0" algn="l" defTabSz="1644650">
            <a:lnSpc>
              <a:spcPct val="90000"/>
            </a:lnSpc>
            <a:spcBef>
              <a:spcPct val="0"/>
            </a:spcBef>
            <a:spcAft>
              <a:spcPct val="35000"/>
            </a:spcAft>
            <a:buNone/>
          </a:pPr>
          <a:r>
            <a:rPr lang="es-ES" sz="3700" kern="1200" dirty="0"/>
            <a:t>Prueba y Depuración</a:t>
          </a:r>
        </a:p>
      </dsp:txBody>
      <dsp:txXfrm>
        <a:off x="13227892" y="489170"/>
        <a:ext cx="2641108" cy="2315086"/>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B4D1FC8-1AED-4E83-9491-01A88A93BB98}">
      <dsp:nvSpPr>
        <dsp:cNvPr id="0" name=""/>
        <dsp:cNvSpPr/>
      </dsp:nvSpPr>
      <dsp:spPr>
        <a:xfrm>
          <a:off x="725311" y="89325"/>
          <a:ext cx="2808111" cy="2808111"/>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43180" rIns="43180" bIns="43180" numCol="1" spcCol="1270" anchor="ctr" anchorCtr="0">
          <a:noAutofit/>
        </a:bodyPr>
        <a:lstStyle/>
        <a:p>
          <a:pPr marL="0" lvl="0" indent="0" algn="ctr" defTabSz="1511300">
            <a:lnSpc>
              <a:spcPct val="90000"/>
            </a:lnSpc>
            <a:spcBef>
              <a:spcPct val="0"/>
            </a:spcBef>
            <a:spcAft>
              <a:spcPct val="35000"/>
            </a:spcAft>
            <a:buNone/>
          </a:pPr>
          <a:r>
            <a:rPr lang="es-AR" sz="3400" kern="1200" dirty="0"/>
            <a:t>Permitir el cambio</a:t>
          </a:r>
        </a:p>
      </dsp:txBody>
      <dsp:txXfrm>
        <a:off x="1136549" y="500563"/>
        <a:ext cx="1985635" cy="1985635"/>
      </dsp:txXfrm>
    </dsp:sp>
    <dsp:sp modelId="{6EA0C730-07C6-4129-8C09-3EF21BB9B04F}">
      <dsp:nvSpPr>
        <dsp:cNvPr id="0" name=""/>
        <dsp:cNvSpPr/>
      </dsp:nvSpPr>
      <dsp:spPr>
        <a:xfrm>
          <a:off x="1315014" y="3038921"/>
          <a:ext cx="1628704" cy="1628704"/>
        </a:xfrm>
        <a:prstGeom prst="mathPlus">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200150">
            <a:lnSpc>
              <a:spcPct val="90000"/>
            </a:lnSpc>
            <a:spcBef>
              <a:spcPct val="0"/>
            </a:spcBef>
            <a:spcAft>
              <a:spcPct val="35000"/>
            </a:spcAft>
            <a:buNone/>
          </a:pPr>
          <a:endParaRPr lang="es-AR" sz="2700" kern="1200"/>
        </a:p>
      </dsp:txBody>
      <dsp:txXfrm>
        <a:off x="1530899" y="3661737"/>
        <a:ext cx="1196934" cy="383072"/>
      </dsp:txXfrm>
    </dsp:sp>
    <dsp:sp modelId="{CBB19CDB-5417-4A7E-BE54-708BC9F5AA7F}">
      <dsp:nvSpPr>
        <dsp:cNvPr id="0" name=""/>
        <dsp:cNvSpPr/>
      </dsp:nvSpPr>
      <dsp:spPr>
        <a:xfrm>
          <a:off x="725311" y="4895644"/>
          <a:ext cx="2808111" cy="2808111"/>
        </a:xfrm>
        <a:prstGeom prst="ellipse">
          <a:avLst/>
        </a:prstGeom>
        <a:solidFill>
          <a:schemeClr val="accent2">
            <a:hueOff val="2340759"/>
            <a:satOff val="-2919"/>
            <a:lumOff val="68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43180" rIns="43180" bIns="43180" numCol="1" spcCol="1270" anchor="ctr" anchorCtr="0">
          <a:noAutofit/>
        </a:bodyPr>
        <a:lstStyle/>
        <a:p>
          <a:pPr marL="0" lvl="0" indent="0" algn="ctr" defTabSz="1511300">
            <a:lnSpc>
              <a:spcPct val="90000"/>
            </a:lnSpc>
            <a:spcBef>
              <a:spcPct val="0"/>
            </a:spcBef>
            <a:spcAft>
              <a:spcPct val="35000"/>
            </a:spcAft>
            <a:buNone/>
          </a:pPr>
          <a:r>
            <a:rPr lang="es-AR" sz="3400" kern="1200" dirty="0"/>
            <a:t>No modificar lo existente</a:t>
          </a:r>
        </a:p>
      </dsp:txBody>
      <dsp:txXfrm>
        <a:off x="1136549" y="5306882"/>
        <a:ext cx="1985635" cy="1985635"/>
      </dsp:txXfrm>
    </dsp:sp>
    <dsp:sp modelId="{E09DA02D-A418-44D1-9F71-A495DDC5D71C}">
      <dsp:nvSpPr>
        <dsp:cNvPr id="0" name=""/>
        <dsp:cNvSpPr/>
      </dsp:nvSpPr>
      <dsp:spPr>
        <a:xfrm rot="21574778">
          <a:off x="3954645" y="3357563"/>
          <a:ext cx="893043" cy="1044617"/>
        </a:xfrm>
        <a:prstGeom prst="rightArrow">
          <a:avLst>
            <a:gd name="adj1" fmla="val 60000"/>
            <a:gd name="adj2" fmla="val 50000"/>
          </a:avLst>
        </a:prstGeom>
        <a:solidFill>
          <a:schemeClr val="accent2">
            <a:hueOff val="4681519"/>
            <a:satOff val="-5839"/>
            <a:lumOff val="1373"/>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200150">
            <a:lnSpc>
              <a:spcPct val="90000"/>
            </a:lnSpc>
            <a:spcBef>
              <a:spcPct val="0"/>
            </a:spcBef>
            <a:spcAft>
              <a:spcPct val="35000"/>
            </a:spcAft>
            <a:buNone/>
          </a:pPr>
          <a:endParaRPr lang="es-AR" sz="2700" kern="1200"/>
        </a:p>
      </dsp:txBody>
      <dsp:txXfrm>
        <a:off x="3954649" y="3567469"/>
        <a:ext cx="625130" cy="626771"/>
      </dsp:txXfrm>
    </dsp:sp>
    <dsp:sp modelId="{86D14AB3-1892-4713-A77D-C3ED8CE36BA3}">
      <dsp:nvSpPr>
        <dsp:cNvPr id="0" name=""/>
        <dsp:cNvSpPr/>
      </dsp:nvSpPr>
      <dsp:spPr>
        <a:xfrm>
          <a:off x="5218288" y="1045162"/>
          <a:ext cx="5616222" cy="5616222"/>
        </a:xfrm>
        <a:prstGeom prst="ellipse">
          <a:avLst/>
        </a:prstGeom>
        <a:solidFill>
          <a:schemeClr val="accent2">
            <a:hueOff val="4681519"/>
            <a:satOff val="-5839"/>
            <a:lumOff val="137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0" tIns="82550" rIns="82550" bIns="82550" numCol="1" spcCol="1270" anchor="ctr" anchorCtr="0">
          <a:noAutofit/>
        </a:bodyPr>
        <a:lstStyle/>
        <a:p>
          <a:pPr marL="0" lvl="0" indent="0" algn="ctr" defTabSz="2889250">
            <a:lnSpc>
              <a:spcPct val="90000"/>
            </a:lnSpc>
            <a:spcBef>
              <a:spcPct val="0"/>
            </a:spcBef>
            <a:spcAft>
              <a:spcPct val="35000"/>
            </a:spcAft>
            <a:buNone/>
          </a:pPr>
          <a:r>
            <a:rPr lang="es-AR" sz="6500" kern="1200" dirty="0"/>
            <a:t>Flexibilidad</a:t>
          </a:r>
        </a:p>
      </dsp:txBody>
      <dsp:txXfrm>
        <a:off x="6040765" y="1867639"/>
        <a:ext cx="3971268" cy="3971268"/>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B4D1FC8-1AED-4E83-9491-01A88A93BB98}">
      <dsp:nvSpPr>
        <dsp:cNvPr id="0" name=""/>
        <dsp:cNvSpPr/>
      </dsp:nvSpPr>
      <dsp:spPr>
        <a:xfrm>
          <a:off x="725311" y="89325"/>
          <a:ext cx="2808111" cy="2808111"/>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1200150">
            <a:lnSpc>
              <a:spcPct val="90000"/>
            </a:lnSpc>
            <a:spcBef>
              <a:spcPct val="0"/>
            </a:spcBef>
            <a:spcAft>
              <a:spcPct val="35000"/>
            </a:spcAft>
            <a:buNone/>
          </a:pPr>
          <a:r>
            <a:rPr lang="es-AR" sz="2700" kern="1200" dirty="0">
              <a:solidFill>
                <a:schemeClr val="tx1"/>
              </a:solidFill>
            </a:rPr>
            <a:t>Tipos sustituibles por sus tipos Base </a:t>
          </a:r>
        </a:p>
      </dsp:txBody>
      <dsp:txXfrm>
        <a:off x="1136549" y="500563"/>
        <a:ext cx="1985635" cy="1985635"/>
      </dsp:txXfrm>
    </dsp:sp>
    <dsp:sp modelId="{6EA0C730-07C6-4129-8C09-3EF21BB9B04F}">
      <dsp:nvSpPr>
        <dsp:cNvPr id="0" name=""/>
        <dsp:cNvSpPr/>
      </dsp:nvSpPr>
      <dsp:spPr>
        <a:xfrm>
          <a:off x="1315014" y="3038921"/>
          <a:ext cx="1628704" cy="1628704"/>
        </a:xfrm>
        <a:prstGeom prst="mathPlus">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77900">
            <a:lnSpc>
              <a:spcPct val="90000"/>
            </a:lnSpc>
            <a:spcBef>
              <a:spcPct val="0"/>
            </a:spcBef>
            <a:spcAft>
              <a:spcPct val="35000"/>
            </a:spcAft>
            <a:buNone/>
          </a:pPr>
          <a:endParaRPr lang="es-AR" sz="2200" kern="1200">
            <a:solidFill>
              <a:schemeClr val="tx1"/>
            </a:solidFill>
          </a:endParaRPr>
        </a:p>
      </dsp:txBody>
      <dsp:txXfrm>
        <a:off x="1530899" y="3661737"/>
        <a:ext cx="1196934" cy="383072"/>
      </dsp:txXfrm>
    </dsp:sp>
    <dsp:sp modelId="{CBB19CDB-5417-4A7E-BE54-708BC9F5AA7F}">
      <dsp:nvSpPr>
        <dsp:cNvPr id="0" name=""/>
        <dsp:cNvSpPr/>
      </dsp:nvSpPr>
      <dsp:spPr>
        <a:xfrm>
          <a:off x="725311" y="4895644"/>
          <a:ext cx="2808111" cy="2808111"/>
        </a:xfrm>
        <a:prstGeom prst="ellipse">
          <a:avLst/>
        </a:prstGeom>
        <a:solidFill>
          <a:schemeClr val="accent2">
            <a:hueOff val="2340759"/>
            <a:satOff val="-2919"/>
            <a:lumOff val="68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1200150">
            <a:lnSpc>
              <a:spcPct val="90000"/>
            </a:lnSpc>
            <a:spcBef>
              <a:spcPct val="0"/>
            </a:spcBef>
            <a:spcAft>
              <a:spcPct val="35000"/>
            </a:spcAft>
            <a:buNone/>
          </a:pPr>
          <a:r>
            <a:rPr lang="es-AR" sz="2700" kern="1200" dirty="0">
              <a:solidFill>
                <a:schemeClr val="tx1"/>
              </a:solidFill>
            </a:rPr>
            <a:t>Revela problemas de estructura si existieran</a:t>
          </a:r>
        </a:p>
      </dsp:txBody>
      <dsp:txXfrm>
        <a:off x="1136549" y="5306882"/>
        <a:ext cx="1985635" cy="1985635"/>
      </dsp:txXfrm>
    </dsp:sp>
    <dsp:sp modelId="{E09DA02D-A418-44D1-9F71-A495DDC5D71C}">
      <dsp:nvSpPr>
        <dsp:cNvPr id="0" name=""/>
        <dsp:cNvSpPr/>
      </dsp:nvSpPr>
      <dsp:spPr>
        <a:xfrm rot="21574778">
          <a:off x="3954645" y="3357563"/>
          <a:ext cx="893043" cy="1044617"/>
        </a:xfrm>
        <a:prstGeom prst="rightArrow">
          <a:avLst>
            <a:gd name="adj1" fmla="val 60000"/>
            <a:gd name="adj2" fmla="val 50000"/>
          </a:avLst>
        </a:prstGeom>
        <a:solidFill>
          <a:schemeClr val="accent2">
            <a:hueOff val="4681519"/>
            <a:satOff val="-5839"/>
            <a:lumOff val="1373"/>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77900">
            <a:lnSpc>
              <a:spcPct val="90000"/>
            </a:lnSpc>
            <a:spcBef>
              <a:spcPct val="0"/>
            </a:spcBef>
            <a:spcAft>
              <a:spcPct val="35000"/>
            </a:spcAft>
            <a:buNone/>
          </a:pPr>
          <a:endParaRPr lang="es-AR" sz="2200" kern="1200">
            <a:solidFill>
              <a:schemeClr val="tx1"/>
            </a:solidFill>
          </a:endParaRPr>
        </a:p>
      </dsp:txBody>
      <dsp:txXfrm>
        <a:off x="3954649" y="3567469"/>
        <a:ext cx="625130" cy="626771"/>
      </dsp:txXfrm>
    </dsp:sp>
    <dsp:sp modelId="{86D14AB3-1892-4713-A77D-C3ED8CE36BA3}">
      <dsp:nvSpPr>
        <dsp:cNvPr id="0" name=""/>
        <dsp:cNvSpPr/>
      </dsp:nvSpPr>
      <dsp:spPr>
        <a:xfrm>
          <a:off x="5218288" y="1045162"/>
          <a:ext cx="5616222" cy="5616222"/>
        </a:xfrm>
        <a:prstGeom prst="ellipse">
          <a:avLst/>
        </a:prstGeom>
        <a:solidFill>
          <a:schemeClr val="accent2">
            <a:hueOff val="4681519"/>
            <a:satOff val="-5839"/>
            <a:lumOff val="137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0" tIns="82550" rIns="82550" bIns="82550" numCol="1" spcCol="1270" anchor="ctr" anchorCtr="0">
          <a:noAutofit/>
        </a:bodyPr>
        <a:lstStyle/>
        <a:p>
          <a:pPr marL="0" lvl="0" indent="0" algn="ctr" defTabSz="2889250">
            <a:lnSpc>
              <a:spcPct val="90000"/>
            </a:lnSpc>
            <a:spcBef>
              <a:spcPct val="0"/>
            </a:spcBef>
            <a:spcAft>
              <a:spcPct val="35000"/>
            </a:spcAft>
            <a:buNone/>
          </a:pPr>
          <a:r>
            <a:rPr lang="es-AR" sz="6500" kern="1200" dirty="0">
              <a:solidFill>
                <a:schemeClr val="tx1"/>
              </a:solidFill>
            </a:rPr>
            <a:t>Herencia bien diseñada</a:t>
          </a:r>
        </a:p>
      </dsp:txBody>
      <dsp:txXfrm>
        <a:off x="6040765" y="1867639"/>
        <a:ext cx="3971268" cy="3971268"/>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B4D1FC8-1AED-4E83-9491-01A88A93BB98}">
      <dsp:nvSpPr>
        <dsp:cNvPr id="0" name=""/>
        <dsp:cNvSpPr/>
      </dsp:nvSpPr>
      <dsp:spPr>
        <a:xfrm>
          <a:off x="247483" y="100112"/>
          <a:ext cx="3561282" cy="2891095"/>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es-AR" sz="2800" b="0" i="0" kern="1200" dirty="0">
              <a:solidFill>
                <a:schemeClr val="tx1"/>
              </a:solidFill>
            </a:rPr>
            <a:t>No obligar a los clientes a depender de métodos que no utilizan.</a:t>
          </a:r>
          <a:endParaRPr lang="es-AR" sz="2800" kern="1200" dirty="0">
            <a:solidFill>
              <a:schemeClr val="tx1"/>
            </a:solidFill>
          </a:endParaRPr>
        </a:p>
      </dsp:txBody>
      <dsp:txXfrm>
        <a:off x="769021" y="523503"/>
        <a:ext cx="2518206" cy="2044313"/>
      </dsp:txXfrm>
    </dsp:sp>
    <dsp:sp modelId="{6EA0C730-07C6-4129-8C09-3EF21BB9B04F}">
      <dsp:nvSpPr>
        <dsp:cNvPr id="0" name=""/>
        <dsp:cNvSpPr/>
      </dsp:nvSpPr>
      <dsp:spPr>
        <a:xfrm>
          <a:off x="1147896" y="3144138"/>
          <a:ext cx="1760456" cy="1760456"/>
        </a:xfrm>
        <a:prstGeom prst="mathPlus">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77900">
            <a:lnSpc>
              <a:spcPct val="90000"/>
            </a:lnSpc>
            <a:spcBef>
              <a:spcPct val="0"/>
            </a:spcBef>
            <a:spcAft>
              <a:spcPct val="35000"/>
            </a:spcAft>
            <a:buNone/>
          </a:pPr>
          <a:endParaRPr lang="es-AR" sz="2200" kern="1200">
            <a:solidFill>
              <a:schemeClr val="tx1"/>
            </a:solidFill>
          </a:endParaRPr>
        </a:p>
      </dsp:txBody>
      <dsp:txXfrm>
        <a:off x="1381244" y="3817336"/>
        <a:ext cx="1293760" cy="414060"/>
      </dsp:txXfrm>
    </dsp:sp>
    <dsp:sp modelId="{64C20E88-6296-4A1E-942E-1328B407FA22}">
      <dsp:nvSpPr>
        <dsp:cNvPr id="0" name=""/>
        <dsp:cNvSpPr/>
      </dsp:nvSpPr>
      <dsp:spPr>
        <a:xfrm>
          <a:off x="510489" y="5151059"/>
          <a:ext cx="3035270" cy="3035270"/>
        </a:xfrm>
        <a:prstGeom prst="ellipse">
          <a:avLst/>
        </a:prstGeom>
        <a:solidFill>
          <a:schemeClr val="accent2">
            <a:hueOff val="2340759"/>
            <a:satOff val="-2919"/>
            <a:lumOff val="68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es-AR" sz="2800" kern="1200" dirty="0">
              <a:solidFill>
                <a:schemeClr val="tx1"/>
              </a:solidFill>
            </a:rPr>
            <a:t>No obligar a las clases a implementar interfaces que no necesitan</a:t>
          </a:r>
        </a:p>
      </dsp:txBody>
      <dsp:txXfrm>
        <a:off x="954994" y="5595564"/>
        <a:ext cx="2146260" cy="2146260"/>
      </dsp:txXfrm>
    </dsp:sp>
    <dsp:sp modelId="{E09DA02D-A418-44D1-9F71-A495DDC5D71C}">
      <dsp:nvSpPr>
        <dsp:cNvPr id="0" name=""/>
        <dsp:cNvSpPr/>
      </dsp:nvSpPr>
      <dsp:spPr>
        <a:xfrm rot="21572527">
          <a:off x="4264060" y="3556935"/>
          <a:ext cx="965287" cy="1129120"/>
        </a:xfrm>
        <a:prstGeom prst="rightArrow">
          <a:avLst>
            <a:gd name="adj1" fmla="val 60000"/>
            <a:gd name="adj2" fmla="val 50000"/>
          </a:avLst>
        </a:prstGeom>
        <a:solidFill>
          <a:schemeClr val="accent2">
            <a:hueOff val="4681519"/>
            <a:satOff val="-5839"/>
            <a:lumOff val="1373"/>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77900">
            <a:lnSpc>
              <a:spcPct val="90000"/>
            </a:lnSpc>
            <a:spcBef>
              <a:spcPct val="0"/>
            </a:spcBef>
            <a:spcAft>
              <a:spcPct val="35000"/>
            </a:spcAft>
            <a:buNone/>
          </a:pPr>
          <a:endParaRPr lang="es-AR" sz="2200" kern="1200">
            <a:solidFill>
              <a:schemeClr val="tx1"/>
            </a:solidFill>
          </a:endParaRPr>
        </a:p>
      </dsp:txBody>
      <dsp:txXfrm>
        <a:off x="4264065" y="3783916"/>
        <a:ext cx="675701" cy="677472"/>
      </dsp:txXfrm>
    </dsp:sp>
    <dsp:sp modelId="{86D14AB3-1892-4713-A77D-C3ED8CE36BA3}">
      <dsp:nvSpPr>
        <dsp:cNvPr id="0" name=""/>
        <dsp:cNvSpPr/>
      </dsp:nvSpPr>
      <dsp:spPr>
        <a:xfrm>
          <a:off x="5629928" y="1911667"/>
          <a:ext cx="4500274" cy="4369575"/>
        </a:xfrm>
        <a:prstGeom prst="ellipse">
          <a:avLst/>
        </a:prstGeom>
        <a:solidFill>
          <a:schemeClr val="accent2">
            <a:hueOff val="4681519"/>
            <a:satOff val="-5839"/>
            <a:lumOff val="137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40640" rIns="40640" bIns="40640" numCol="1" spcCol="1270" anchor="ctr" anchorCtr="0">
          <a:noAutofit/>
        </a:bodyPr>
        <a:lstStyle/>
        <a:p>
          <a:pPr marL="0" lvl="0" indent="0" algn="ctr" defTabSz="1422400">
            <a:lnSpc>
              <a:spcPct val="90000"/>
            </a:lnSpc>
            <a:spcBef>
              <a:spcPct val="0"/>
            </a:spcBef>
            <a:spcAft>
              <a:spcPct val="35000"/>
            </a:spcAft>
            <a:buNone/>
          </a:pPr>
          <a:r>
            <a:rPr lang="es-AR" sz="3200" kern="1200" dirty="0">
              <a:solidFill>
                <a:schemeClr val="tx1"/>
              </a:solidFill>
            </a:rPr>
            <a:t>Bajo acoplamiento, facilidad de implementación y prueba</a:t>
          </a:r>
          <a:r>
            <a:rPr lang="es-AR" sz="3600" kern="1200" dirty="0">
              <a:solidFill>
                <a:schemeClr val="tx1"/>
              </a:solidFill>
            </a:rPr>
            <a:t>.</a:t>
          </a:r>
          <a:endParaRPr lang="es-AR" sz="2400" kern="1200" dirty="0">
            <a:solidFill>
              <a:schemeClr val="tx1"/>
            </a:solidFill>
          </a:endParaRPr>
        </a:p>
      </dsp:txBody>
      <dsp:txXfrm>
        <a:off x="6288978" y="2551576"/>
        <a:ext cx="3182174" cy="3089757"/>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B4D1FC8-1AED-4E83-9491-01A88A93BB98}">
      <dsp:nvSpPr>
        <dsp:cNvPr id="0" name=""/>
        <dsp:cNvSpPr/>
      </dsp:nvSpPr>
      <dsp:spPr>
        <a:xfrm>
          <a:off x="2858079" y="20952"/>
          <a:ext cx="3023433" cy="2937544"/>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s-AR" sz="2400" b="0" i="0" kern="1200" dirty="0">
              <a:solidFill>
                <a:schemeClr val="tx1"/>
              </a:solidFill>
            </a:rPr>
            <a:t>Los módulos de alto nivel no deben depender de los módulos de menor nivel</a:t>
          </a:r>
          <a:endParaRPr lang="es-AR" sz="2400" kern="1200" dirty="0">
            <a:solidFill>
              <a:schemeClr val="tx1"/>
            </a:solidFill>
          </a:endParaRPr>
        </a:p>
      </dsp:txBody>
      <dsp:txXfrm>
        <a:off x="3300851" y="451145"/>
        <a:ext cx="2137889" cy="2077158"/>
      </dsp:txXfrm>
    </dsp:sp>
    <dsp:sp modelId="{6EA0C730-07C6-4129-8C09-3EF21BB9B04F}">
      <dsp:nvSpPr>
        <dsp:cNvPr id="0" name=""/>
        <dsp:cNvSpPr/>
      </dsp:nvSpPr>
      <dsp:spPr>
        <a:xfrm>
          <a:off x="4178667" y="2991703"/>
          <a:ext cx="382257" cy="382257"/>
        </a:xfrm>
        <a:prstGeom prst="mathPlus">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66725">
            <a:lnSpc>
              <a:spcPct val="90000"/>
            </a:lnSpc>
            <a:spcBef>
              <a:spcPct val="0"/>
            </a:spcBef>
            <a:spcAft>
              <a:spcPct val="35000"/>
            </a:spcAft>
            <a:buNone/>
          </a:pPr>
          <a:endParaRPr lang="es-AR" sz="1050" kern="1200">
            <a:solidFill>
              <a:schemeClr val="tx1"/>
            </a:solidFill>
          </a:endParaRPr>
        </a:p>
      </dsp:txBody>
      <dsp:txXfrm>
        <a:off x="4229335" y="3137878"/>
        <a:ext cx="280921" cy="89907"/>
      </dsp:txXfrm>
    </dsp:sp>
    <dsp:sp modelId="{CBB19CDB-5417-4A7E-BE54-708BC9F5AA7F}">
      <dsp:nvSpPr>
        <dsp:cNvPr id="0" name=""/>
        <dsp:cNvSpPr/>
      </dsp:nvSpPr>
      <dsp:spPr>
        <a:xfrm>
          <a:off x="2807024" y="3427477"/>
          <a:ext cx="3125542" cy="2863195"/>
        </a:xfrm>
        <a:prstGeom prst="ellipse">
          <a:avLst/>
        </a:prstGeom>
        <a:solidFill>
          <a:schemeClr val="accent2">
            <a:hueOff val="1560506"/>
            <a:satOff val="-1946"/>
            <a:lumOff val="45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s-AR" sz="2400" b="0" i="0" kern="1200" dirty="0">
              <a:solidFill>
                <a:schemeClr val="tx1"/>
              </a:solidFill>
            </a:rPr>
            <a:t>Ambos deben depender de sus abstracciones.</a:t>
          </a:r>
          <a:endParaRPr lang="es-AR" sz="2400" kern="1200" dirty="0">
            <a:solidFill>
              <a:schemeClr val="tx1"/>
            </a:solidFill>
          </a:endParaRPr>
        </a:p>
      </dsp:txBody>
      <dsp:txXfrm>
        <a:off x="3264749" y="3846782"/>
        <a:ext cx="2210092" cy="2024585"/>
      </dsp:txXfrm>
    </dsp:sp>
    <dsp:sp modelId="{2DDB82B9-7E30-4FF9-B82C-2107A815CD79}">
      <dsp:nvSpPr>
        <dsp:cNvPr id="0" name=""/>
        <dsp:cNvSpPr/>
      </dsp:nvSpPr>
      <dsp:spPr>
        <a:xfrm>
          <a:off x="4178667" y="6344189"/>
          <a:ext cx="382257" cy="382257"/>
        </a:xfrm>
        <a:prstGeom prst="mathPlus">
          <a:avLst/>
        </a:prstGeom>
        <a:solidFill>
          <a:schemeClr val="accent2">
            <a:hueOff val="2340759"/>
            <a:satOff val="-2919"/>
            <a:lumOff val="686"/>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66725">
            <a:lnSpc>
              <a:spcPct val="90000"/>
            </a:lnSpc>
            <a:spcBef>
              <a:spcPct val="0"/>
            </a:spcBef>
            <a:spcAft>
              <a:spcPct val="35000"/>
            </a:spcAft>
            <a:buNone/>
          </a:pPr>
          <a:endParaRPr lang="es-AR" sz="1050" kern="1200">
            <a:solidFill>
              <a:schemeClr val="tx1"/>
            </a:solidFill>
          </a:endParaRPr>
        </a:p>
      </dsp:txBody>
      <dsp:txXfrm>
        <a:off x="4229335" y="6490364"/>
        <a:ext cx="280921" cy="89907"/>
      </dsp:txXfrm>
    </dsp:sp>
    <dsp:sp modelId="{779C1544-2934-4852-BB29-A943194C304C}">
      <dsp:nvSpPr>
        <dsp:cNvPr id="0" name=""/>
        <dsp:cNvSpPr/>
      </dsp:nvSpPr>
      <dsp:spPr>
        <a:xfrm>
          <a:off x="2798766" y="6779962"/>
          <a:ext cx="3142058" cy="2640583"/>
        </a:xfrm>
        <a:prstGeom prst="ellipse">
          <a:avLst/>
        </a:prstGeom>
        <a:solidFill>
          <a:schemeClr val="accent2">
            <a:hueOff val="3121013"/>
            <a:satOff val="-3893"/>
            <a:lumOff val="91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s-AR" sz="2400" b="0" i="0" kern="1200" dirty="0">
              <a:solidFill>
                <a:schemeClr val="tx1"/>
              </a:solidFill>
            </a:rPr>
            <a:t>Las abstracciones no deben depender de los detalles.</a:t>
          </a:r>
          <a:endParaRPr lang="es-AR" sz="2400" kern="1200" dirty="0">
            <a:solidFill>
              <a:schemeClr val="tx1"/>
            </a:solidFill>
          </a:endParaRPr>
        </a:p>
      </dsp:txBody>
      <dsp:txXfrm>
        <a:off x="3258910" y="7166666"/>
        <a:ext cx="2221770" cy="1867175"/>
      </dsp:txXfrm>
    </dsp:sp>
    <dsp:sp modelId="{E09DA02D-A418-44D1-9F71-A495DDC5D71C}">
      <dsp:nvSpPr>
        <dsp:cNvPr id="0" name=""/>
        <dsp:cNvSpPr/>
      </dsp:nvSpPr>
      <dsp:spPr>
        <a:xfrm rot="21590335">
          <a:off x="6039686" y="4593173"/>
          <a:ext cx="209586" cy="245172"/>
        </a:xfrm>
        <a:prstGeom prst="rightArrow">
          <a:avLst>
            <a:gd name="adj1" fmla="val 60000"/>
            <a:gd name="adj2" fmla="val 50000"/>
          </a:avLst>
        </a:prstGeom>
        <a:solidFill>
          <a:schemeClr val="accent2">
            <a:hueOff val="4681519"/>
            <a:satOff val="-5839"/>
            <a:lumOff val="1373"/>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66725">
            <a:lnSpc>
              <a:spcPct val="90000"/>
            </a:lnSpc>
            <a:spcBef>
              <a:spcPct val="0"/>
            </a:spcBef>
            <a:spcAft>
              <a:spcPct val="35000"/>
            </a:spcAft>
            <a:buNone/>
          </a:pPr>
          <a:endParaRPr lang="es-AR" sz="1050" kern="1200">
            <a:solidFill>
              <a:schemeClr val="tx1"/>
            </a:solidFill>
          </a:endParaRPr>
        </a:p>
      </dsp:txBody>
      <dsp:txXfrm>
        <a:off x="6039686" y="4642295"/>
        <a:ext cx="146710" cy="147104"/>
      </dsp:txXfrm>
    </dsp:sp>
    <dsp:sp modelId="{86D14AB3-1892-4713-A77D-C3ED8CE36BA3}">
      <dsp:nvSpPr>
        <dsp:cNvPr id="0" name=""/>
        <dsp:cNvSpPr/>
      </dsp:nvSpPr>
      <dsp:spPr>
        <a:xfrm>
          <a:off x="6336264" y="3046824"/>
          <a:ext cx="3290882" cy="3327539"/>
        </a:xfrm>
        <a:prstGeom prst="ellipse">
          <a:avLst/>
        </a:prstGeom>
        <a:solidFill>
          <a:schemeClr val="accent2">
            <a:hueOff val="4681519"/>
            <a:satOff val="-5839"/>
            <a:lumOff val="137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es-AR" sz="2800" kern="1200" dirty="0">
              <a:solidFill>
                <a:schemeClr val="tx1"/>
              </a:solidFill>
            </a:rPr>
            <a:t>Flexibilidad, Robustez, Movilidad</a:t>
          </a:r>
        </a:p>
      </dsp:txBody>
      <dsp:txXfrm>
        <a:off x="6818203" y="3534131"/>
        <a:ext cx="2327004" cy="2352925"/>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CD78F00-4885-47FB-AEC3-3153E29EE14B}">
      <dsp:nvSpPr>
        <dsp:cNvPr id="0" name=""/>
        <dsp:cNvSpPr/>
      </dsp:nvSpPr>
      <dsp:spPr>
        <a:xfrm>
          <a:off x="2640251" y="0"/>
          <a:ext cx="4311460" cy="1562636"/>
        </a:xfrm>
        <a:prstGeom prst="roundRect">
          <a:avLst>
            <a:gd name="adj" fmla="val 10000"/>
          </a:avLst>
        </a:prstGeom>
        <a:solidFill>
          <a:schemeClr val="accent2">
            <a:tint val="40000"/>
            <a:alpha val="90000"/>
            <a:hueOff val="0"/>
            <a:satOff val="0"/>
            <a:lumOff val="0"/>
            <a:alphaOff val="0"/>
          </a:schemeClr>
        </a:solidFill>
        <a:ln w="25400"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2400" tIns="152400" rIns="152400" bIns="152400" numCol="1" spcCol="1270" anchor="ctr" anchorCtr="0">
          <a:noAutofit/>
        </a:bodyPr>
        <a:lstStyle/>
        <a:p>
          <a:pPr marL="0" lvl="0" indent="0" algn="ctr" defTabSz="1778000">
            <a:lnSpc>
              <a:spcPct val="90000"/>
            </a:lnSpc>
            <a:spcBef>
              <a:spcPct val="0"/>
            </a:spcBef>
            <a:spcAft>
              <a:spcPct val="35000"/>
            </a:spcAft>
            <a:buNone/>
          </a:pPr>
          <a:r>
            <a:rPr lang="es-AR" sz="4000" kern="1200" dirty="0">
              <a:solidFill>
                <a:schemeClr val="tx1"/>
              </a:solidFill>
            </a:rPr>
            <a:t>Herencia</a:t>
          </a:r>
        </a:p>
      </dsp:txBody>
      <dsp:txXfrm>
        <a:off x="2686019" y="45768"/>
        <a:ext cx="4219924" cy="1471100"/>
      </dsp:txXfrm>
    </dsp:sp>
    <dsp:sp modelId="{9C878447-79A0-4CB6-9910-61A60D57ED31}">
      <dsp:nvSpPr>
        <dsp:cNvPr id="0" name=""/>
        <dsp:cNvSpPr/>
      </dsp:nvSpPr>
      <dsp:spPr>
        <a:xfrm>
          <a:off x="7419455" y="0"/>
          <a:ext cx="4621480" cy="1562636"/>
        </a:xfrm>
        <a:prstGeom prst="roundRect">
          <a:avLst>
            <a:gd name="adj" fmla="val 10000"/>
          </a:avLst>
        </a:prstGeom>
        <a:solidFill>
          <a:schemeClr val="accent2">
            <a:tint val="40000"/>
            <a:alpha val="90000"/>
            <a:hueOff val="1675274"/>
            <a:satOff val="-1459"/>
            <a:lumOff val="-2"/>
            <a:alphaOff val="0"/>
          </a:schemeClr>
        </a:solidFill>
        <a:ln w="25400" cap="flat" cmpd="sng" algn="ctr">
          <a:solidFill>
            <a:schemeClr val="accent2">
              <a:tint val="40000"/>
              <a:alpha val="90000"/>
              <a:hueOff val="1675274"/>
              <a:satOff val="-1459"/>
              <a:lumOff val="-2"/>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2400" tIns="152400" rIns="152400" bIns="152400" numCol="1" spcCol="1270" anchor="ctr" anchorCtr="0">
          <a:noAutofit/>
        </a:bodyPr>
        <a:lstStyle/>
        <a:p>
          <a:pPr marL="0" lvl="0" indent="0" algn="ctr" defTabSz="1778000">
            <a:lnSpc>
              <a:spcPct val="90000"/>
            </a:lnSpc>
            <a:spcBef>
              <a:spcPct val="0"/>
            </a:spcBef>
            <a:spcAft>
              <a:spcPct val="35000"/>
            </a:spcAft>
            <a:buNone/>
          </a:pPr>
          <a:r>
            <a:rPr lang="es-AR" sz="4000" kern="1200" dirty="0">
              <a:solidFill>
                <a:schemeClr val="tx1"/>
              </a:solidFill>
            </a:rPr>
            <a:t>Composición</a:t>
          </a:r>
        </a:p>
      </dsp:txBody>
      <dsp:txXfrm>
        <a:off x="7465223" y="45768"/>
        <a:ext cx="4529944" cy="1471100"/>
      </dsp:txXfrm>
    </dsp:sp>
    <dsp:sp modelId="{6BA3C336-895D-4CC2-B1FA-E6029036053C}">
      <dsp:nvSpPr>
        <dsp:cNvPr id="0" name=""/>
        <dsp:cNvSpPr/>
      </dsp:nvSpPr>
      <dsp:spPr>
        <a:xfrm>
          <a:off x="6651081" y="6641203"/>
          <a:ext cx="1171977" cy="1171977"/>
        </a:xfrm>
        <a:prstGeom prst="triangle">
          <a:avLst/>
        </a:prstGeom>
        <a:solidFill>
          <a:schemeClr val="accent2">
            <a:tint val="40000"/>
            <a:alpha val="90000"/>
            <a:hueOff val="3350547"/>
            <a:satOff val="-2919"/>
            <a:lumOff val="-4"/>
            <a:alphaOff val="0"/>
          </a:schemeClr>
        </a:solidFill>
        <a:ln w="25400" cap="flat" cmpd="sng" algn="ctr">
          <a:solidFill>
            <a:schemeClr val="accent2">
              <a:tint val="40000"/>
              <a:alpha val="90000"/>
              <a:hueOff val="3350547"/>
              <a:satOff val="-2919"/>
              <a:lumOff val="-4"/>
              <a:alphaOff val="0"/>
            </a:schemeClr>
          </a:solidFill>
          <a:prstDash val="solid"/>
        </a:ln>
        <a:effectLst/>
      </dsp:spPr>
      <dsp:style>
        <a:lnRef idx="2">
          <a:scrgbClr r="0" g="0" b="0"/>
        </a:lnRef>
        <a:fillRef idx="1">
          <a:scrgbClr r="0" g="0" b="0"/>
        </a:fillRef>
        <a:effectRef idx="0">
          <a:scrgbClr r="0" g="0" b="0"/>
        </a:effectRef>
        <a:fontRef idx="minor"/>
      </dsp:style>
    </dsp:sp>
    <dsp:sp modelId="{E1B3881A-5FD6-4730-B110-F085CE70F77D}">
      <dsp:nvSpPr>
        <dsp:cNvPr id="0" name=""/>
        <dsp:cNvSpPr/>
      </dsp:nvSpPr>
      <dsp:spPr>
        <a:xfrm rot="240000">
          <a:off x="3720065" y="6138998"/>
          <a:ext cx="7034010" cy="491865"/>
        </a:xfrm>
        <a:prstGeom prst="rect">
          <a:avLst/>
        </a:prstGeom>
        <a:solidFill>
          <a:schemeClr val="accent2">
            <a:tint val="40000"/>
            <a:alpha val="90000"/>
            <a:hueOff val="5025821"/>
            <a:satOff val="-4378"/>
            <a:lumOff val="-6"/>
            <a:alphaOff val="0"/>
          </a:schemeClr>
        </a:solidFill>
        <a:ln w="25400" cap="flat" cmpd="sng" algn="ctr">
          <a:solidFill>
            <a:schemeClr val="accent2">
              <a:tint val="40000"/>
              <a:alpha val="90000"/>
              <a:hueOff val="5025821"/>
              <a:satOff val="-4378"/>
              <a:lumOff val="-6"/>
              <a:alphaOff val="0"/>
            </a:schemeClr>
          </a:solidFill>
          <a:prstDash val="solid"/>
        </a:ln>
        <a:effectLst/>
      </dsp:spPr>
      <dsp:style>
        <a:lnRef idx="2">
          <a:scrgbClr r="0" g="0" b="0"/>
        </a:lnRef>
        <a:fillRef idx="1">
          <a:scrgbClr r="0" g="0" b="0"/>
        </a:fillRef>
        <a:effectRef idx="0">
          <a:scrgbClr r="0" g="0" b="0"/>
        </a:effectRef>
        <a:fontRef idx="minor"/>
      </dsp:style>
    </dsp:sp>
    <dsp:sp modelId="{CBEA51CF-B784-4B8E-B02E-01A4DA1BCB0F}">
      <dsp:nvSpPr>
        <dsp:cNvPr id="0" name=""/>
        <dsp:cNvSpPr/>
      </dsp:nvSpPr>
      <dsp:spPr>
        <a:xfrm rot="240000">
          <a:off x="7950946" y="5252883"/>
          <a:ext cx="2791366" cy="963983"/>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s-AR" sz="2000" kern="1200" dirty="0">
              <a:solidFill>
                <a:schemeClr val="tx1"/>
              </a:solidFill>
            </a:rPr>
            <a:t>Se define dinámicamente</a:t>
          </a:r>
        </a:p>
      </dsp:txBody>
      <dsp:txXfrm>
        <a:off x="7998004" y="5299941"/>
        <a:ext cx="2697250" cy="869867"/>
      </dsp:txXfrm>
    </dsp:sp>
    <dsp:sp modelId="{380C29D1-8691-43C5-9034-9FE209A252E0}">
      <dsp:nvSpPr>
        <dsp:cNvPr id="0" name=""/>
        <dsp:cNvSpPr/>
      </dsp:nvSpPr>
      <dsp:spPr>
        <a:xfrm rot="240000">
          <a:off x="8029077" y="4221543"/>
          <a:ext cx="2791366" cy="963983"/>
        </a:xfrm>
        <a:prstGeom prst="roundRect">
          <a:avLst/>
        </a:prstGeom>
        <a:solidFill>
          <a:schemeClr val="accent2">
            <a:hueOff val="780253"/>
            <a:satOff val="-973"/>
            <a:lumOff val="22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s-AR" sz="2000" kern="1200" dirty="0">
              <a:solidFill>
                <a:schemeClr val="tx1"/>
              </a:solidFill>
            </a:rPr>
            <a:t>No rompe el encapsulamiento</a:t>
          </a:r>
        </a:p>
      </dsp:txBody>
      <dsp:txXfrm>
        <a:off x="8076135" y="4268601"/>
        <a:ext cx="2697250" cy="869867"/>
      </dsp:txXfrm>
    </dsp:sp>
    <dsp:sp modelId="{BEB6FEE8-4FAB-449E-AED1-ABE3BF7BF038}">
      <dsp:nvSpPr>
        <dsp:cNvPr id="0" name=""/>
        <dsp:cNvSpPr/>
      </dsp:nvSpPr>
      <dsp:spPr>
        <a:xfrm rot="240000">
          <a:off x="8107209" y="3190203"/>
          <a:ext cx="2791366" cy="963983"/>
        </a:xfrm>
        <a:prstGeom prst="roundRect">
          <a:avLst/>
        </a:prstGeom>
        <a:solidFill>
          <a:schemeClr val="accent2">
            <a:hueOff val="1560506"/>
            <a:satOff val="-1946"/>
            <a:lumOff val="45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s-AR" sz="2000" kern="1200" dirty="0">
              <a:solidFill>
                <a:schemeClr val="tx1"/>
              </a:solidFill>
            </a:rPr>
            <a:t>Cambios en tiempo de ejecución</a:t>
          </a:r>
        </a:p>
      </dsp:txBody>
      <dsp:txXfrm>
        <a:off x="8154267" y="3237261"/>
        <a:ext cx="2697250" cy="869867"/>
      </dsp:txXfrm>
    </dsp:sp>
    <dsp:sp modelId="{8BB0FF2E-1732-4B6A-AD54-0EFD7653B940}">
      <dsp:nvSpPr>
        <dsp:cNvPr id="0" name=""/>
        <dsp:cNvSpPr/>
      </dsp:nvSpPr>
      <dsp:spPr>
        <a:xfrm rot="240000">
          <a:off x="8185341" y="2158863"/>
          <a:ext cx="2791366" cy="963983"/>
        </a:xfrm>
        <a:prstGeom prst="roundRect">
          <a:avLst/>
        </a:prstGeom>
        <a:solidFill>
          <a:schemeClr val="accent2">
            <a:hueOff val="2340759"/>
            <a:satOff val="-2919"/>
            <a:lumOff val="68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s-AR" sz="2000" kern="1200" dirty="0">
              <a:solidFill>
                <a:schemeClr val="tx1"/>
              </a:solidFill>
            </a:rPr>
            <a:t>Comportamiento depende de las relaciones</a:t>
          </a:r>
        </a:p>
      </dsp:txBody>
      <dsp:txXfrm>
        <a:off x="8232399" y="2205921"/>
        <a:ext cx="2697250" cy="869867"/>
      </dsp:txXfrm>
    </dsp:sp>
    <dsp:sp modelId="{C9C3A6A0-9B6A-4406-A9C5-6A6E08DAEEAC}">
      <dsp:nvSpPr>
        <dsp:cNvPr id="0" name=""/>
        <dsp:cNvSpPr/>
      </dsp:nvSpPr>
      <dsp:spPr>
        <a:xfrm rot="240000">
          <a:off x="3888091" y="4971608"/>
          <a:ext cx="2791366" cy="963983"/>
        </a:xfrm>
        <a:prstGeom prst="roundRect">
          <a:avLst/>
        </a:prstGeom>
        <a:solidFill>
          <a:schemeClr val="accent2">
            <a:hueOff val="3121013"/>
            <a:satOff val="-3893"/>
            <a:lumOff val="91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s-AR" sz="2000" kern="1200" dirty="0">
              <a:solidFill>
                <a:schemeClr val="tx1"/>
              </a:solidFill>
            </a:rPr>
            <a:t>Se define estáticamente</a:t>
          </a:r>
        </a:p>
      </dsp:txBody>
      <dsp:txXfrm>
        <a:off x="3935149" y="5018666"/>
        <a:ext cx="2697250" cy="869867"/>
      </dsp:txXfrm>
    </dsp:sp>
    <dsp:sp modelId="{082CC441-8AF1-464D-9826-F96E8E9CB68D}">
      <dsp:nvSpPr>
        <dsp:cNvPr id="0" name=""/>
        <dsp:cNvSpPr/>
      </dsp:nvSpPr>
      <dsp:spPr>
        <a:xfrm rot="240000">
          <a:off x="3966223" y="3940268"/>
          <a:ext cx="2791366" cy="963983"/>
        </a:xfrm>
        <a:prstGeom prst="roundRect">
          <a:avLst/>
        </a:prstGeom>
        <a:solidFill>
          <a:schemeClr val="accent2">
            <a:hueOff val="3901266"/>
            <a:satOff val="-4866"/>
            <a:lumOff val="11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s-AR" sz="2000" kern="1200" dirty="0">
              <a:solidFill>
                <a:schemeClr val="tx1"/>
              </a:solidFill>
            </a:rPr>
            <a:t>Rompe el encapsulamiento</a:t>
          </a:r>
        </a:p>
      </dsp:txBody>
      <dsp:txXfrm>
        <a:off x="4013281" y="3987326"/>
        <a:ext cx="2697250" cy="869867"/>
      </dsp:txXfrm>
    </dsp:sp>
    <dsp:sp modelId="{A8D1DB8E-6F52-4BEF-BA1A-6CB3B84CE146}">
      <dsp:nvSpPr>
        <dsp:cNvPr id="0" name=""/>
        <dsp:cNvSpPr/>
      </dsp:nvSpPr>
      <dsp:spPr>
        <a:xfrm rot="240000">
          <a:off x="4044355" y="2908928"/>
          <a:ext cx="2791366" cy="963983"/>
        </a:xfrm>
        <a:prstGeom prst="roundRect">
          <a:avLst/>
        </a:prstGeom>
        <a:solidFill>
          <a:schemeClr val="accent2">
            <a:hueOff val="4681519"/>
            <a:satOff val="-5839"/>
            <a:lumOff val="137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s-AR" sz="2000" kern="1200" dirty="0">
              <a:solidFill>
                <a:schemeClr val="tx1"/>
              </a:solidFill>
            </a:rPr>
            <a:t>Fácil de modificar lo heredado</a:t>
          </a:r>
        </a:p>
      </dsp:txBody>
      <dsp:txXfrm>
        <a:off x="4091413" y="2955986"/>
        <a:ext cx="2697250" cy="869867"/>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19F74C7-893A-4170-A5F2-9FA8034F6365}">
      <dsp:nvSpPr>
        <dsp:cNvPr id="0" name=""/>
        <dsp:cNvSpPr/>
      </dsp:nvSpPr>
      <dsp:spPr>
        <a:xfrm rot="16200000">
          <a:off x="-2142147" y="3426479"/>
          <a:ext cx="5170932" cy="6986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616148" bIns="0" numCol="1" spcCol="1270" anchor="t" anchorCtr="0">
          <a:noAutofit/>
        </a:bodyPr>
        <a:lstStyle/>
        <a:p>
          <a:pPr marL="0" lvl="0" indent="0" algn="r" defTabSz="1733550">
            <a:lnSpc>
              <a:spcPct val="90000"/>
            </a:lnSpc>
            <a:spcBef>
              <a:spcPct val="0"/>
            </a:spcBef>
            <a:spcAft>
              <a:spcPct val="35000"/>
            </a:spcAft>
            <a:buNone/>
          </a:pPr>
          <a:r>
            <a:rPr lang="es-ES" sz="3900" kern="1200" dirty="0">
              <a:solidFill>
                <a:sysClr val="windowText" lastClr="000000"/>
              </a:solidFill>
            </a:rPr>
            <a:t> Disciplinas Técnicas</a:t>
          </a:r>
        </a:p>
      </dsp:txBody>
      <dsp:txXfrm>
        <a:off x="-2142147" y="3426479"/>
        <a:ext cx="5170932" cy="698624"/>
      </dsp:txXfrm>
    </dsp:sp>
    <dsp:sp modelId="{25809D43-8AE3-4E0F-878A-9464D1F9ED45}">
      <dsp:nvSpPr>
        <dsp:cNvPr id="0" name=""/>
        <dsp:cNvSpPr/>
      </dsp:nvSpPr>
      <dsp:spPr>
        <a:xfrm>
          <a:off x="792630" y="1190326"/>
          <a:ext cx="3479889" cy="5170932"/>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4480" tIns="616148" rIns="284480" bIns="284480" numCol="1" spcCol="1270" anchor="t" anchorCtr="0">
          <a:noAutofit/>
        </a:bodyPr>
        <a:lstStyle/>
        <a:p>
          <a:pPr marL="285750" lvl="1" indent="-285750" algn="l" defTabSz="1377950">
            <a:lnSpc>
              <a:spcPct val="90000"/>
            </a:lnSpc>
            <a:spcBef>
              <a:spcPct val="0"/>
            </a:spcBef>
            <a:spcAft>
              <a:spcPct val="15000"/>
            </a:spcAft>
            <a:buChar char="•"/>
          </a:pPr>
          <a:r>
            <a:rPr lang="es-ES" sz="3100" kern="1200" dirty="0">
              <a:solidFill>
                <a:schemeClr val="bg1"/>
              </a:solidFill>
            </a:rPr>
            <a:t>Requerimientos</a:t>
          </a:r>
        </a:p>
        <a:p>
          <a:pPr marL="285750" lvl="1" indent="-285750" algn="l" defTabSz="1377950">
            <a:lnSpc>
              <a:spcPct val="90000"/>
            </a:lnSpc>
            <a:spcBef>
              <a:spcPct val="0"/>
            </a:spcBef>
            <a:spcAft>
              <a:spcPct val="15000"/>
            </a:spcAft>
            <a:buChar char="•"/>
          </a:pPr>
          <a:r>
            <a:rPr lang="es-ES" sz="3100" kern="1200" dirty="0">
              <a:solidFill>
                <a:schemeClr val="bg1"/>
              </a:solidFill>
            </a:rPr>
            <a:t>Análisis y Diseño</a:t>
          </a:r>
        </a:p>
        <a:p>
          <a:pPr marL="285750" lvl="1" indent="-285750" algn="l" defTabSz="1377950">
            <a:lnSpc>
              <a:spcPct val="90000"/>
            </a:lnSpc>
            <a:spcBef>
              <a:spcPct val="0"/>
            </a:spcBef>
            <a:spcAft>
              <a:spcPct val="15000"/>
            </a:spcAft>
            <a:buChar char="•"/>
          </a:pPr>
          <a:r>
            <a:rPr lang="es-ES" sz="3100" kern="1200" dirty="0">
              <a:solidFill>
                <a:schemeClr val="bg1"/>
              </a:solidFill>
            </a:rPr>
            <a:t>Implementación</a:t>
          </a:r>
        </a:p>
        <a:p>
          <a:pPr marL="285750" lvl="1" indent="-285750" algn="l" defTabSz="1377950">
            <a:lnSpc>
              <a:spcPct val="90000"/>
            </a:lnSpc>
            <a:spcBef>
              <a:spcPct val="0"/>
            </a:spcBef>
            <a:spcAft>
              <a:spcPct val="15000"/>
            </a:spcAft>
            <a:buChar char="•"/>
          </a:pPr>
          <a:r>
            <a:rPr lang="es-ES" sz="3100" kern="1200" dirty="0">
              <a:solidFill>
                <a:schemeClr val="bg1"/>
              </a:solidFill>
            </a:rPr>
            <a:t>Prueba</a:t>
          </a:r>
        </a:p>
        <a:p>
          <a:pPr marL="285750" lvl="1" indent="-285750" algn="l" defTabSz="1377950">
            <a:lnSpc>
              <a:spcPct val="90000"/>
            </a:lnSpc>
            <a:spcBef>
              <a:spcPct val="0"/>
            </a:spcBef>
            <a:spcAft>
              <a:spcPct val="15000"/>
            </a:spcAft>
            <a:buChar char="•"/>
          </a:pPr>
          <a:r>
            <a:rPr lang="es-ES" sz="3100" kern="1200" dirty="0">
              <a:solidFill>
                <a:schemeClr val="bg1"/>
              </a:solidFill>
            </a:rPr>
            <a:t>Despliegue</a:t>
          </a:r>
        </a:p>
      </dsp:txBody>
      <dsp:txXfrm>
        <a:off x="792630" y="1190326"/>
        <a:ext cx="3479889" cy="5170932"/>
      </dsp:txXfrm>
    </dsp:sp>
    <dsp:sp modelId="{C897BEA1-7C08-49BA-9BCA-D33DEB5F57A4}">
      <dsp:nvSpPr>
        <dsp:cNvPr id="0" name=""/>
        <dsp:cNvSpPr/>
      </dsp:nvSpPr>
      <dsp:spPr>
        <a:xfrm>
          <a:off x="94006" y="268141"/>
          <a:ext cx="1397248" cy="1397248"/>
        </a:xfrm>
        <a:prstGeom prst="rect">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17000" r="-17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0620D1B-C8D7-4462-994B-892CB40CB3FE}">
      <dsp:nvSpPr>
        <dsp:cNvPr id="0" name=""/>
        <dsp:cNvSpPr/>
      </dsp:nvSpPr>
      <dsp:spPr>
        <a:xfrm rot="16200000">
          <a:off x="2951689" y="3426479"/>
          <a:ext cx="5170932" cy="6986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616148" bIns="0" numCol="1" spcCol="1270" anchor="t" anchorCtr="0">
          <a:noAutofit/>
        </a:bodyPr>
        <a:lstStyle/>
        <a:p>
          <a:pPr marL="0" lvl="0" indent="0" algn="r" defTabSz="1733550">
            <a:lnSpc>
              <a:spcPct val="90000"/>
            </a:lnSpc>
            <a:spcBef>
              <a:spcPct val="0"/>
            </a:spcBef>
            <a:spcAft>
              <a:spcPct val="35000"/>
            </a:spcAft>
            <a:buNone/>
          </a:pPr>
          <a:r>
            <a:rPr lang="es-ES" sz="3900" kern="1200" dirty="0">
              <a:solidFill>
                <a:sysClr val="windowText" lastClr="000000"/>
              </a:solidFill>
            </a:rPr>
            <a:t> Disciplinas de Gestión</a:t>
          </a:r>
        </a:p>
      </dsp:txBody>
      <dsp:txXfrm>
        <a:off x="2951689" y="3426479"/>
        <a:ext cx="5170932" cy="698624"/>
      </dsp:txXfrm>
    </dsp:sp>
    <dsp:sp modelId="{AB5A48AE-174B-4598-B4DA-D4C91F29D47F}">
      <dsp:nvSpPr>
        <dsp:cNvPr id="0" name=""/>
        <dsp:cNvSpPr/>
      </dsp:nvSpPr>
      <dsp:spPr>
        <a:xfrm>
          <a:off x="5886467" y="1190326"/>
          <a:ext cx="3479889" cy="5170932"/>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4480" tIns="616148" rIns="284480" bIns="284480" numCol="1" spcCol="1270" anchor="t" anchorCtr="0">
          <a:noAutofit/>
        </a:bodyPr>
        <a:lstStyle/>
        <a:p>
          <a:pPr marL="285750" lvl="1" indent="-285750" algn="l" defTabSz="1377950">
            <a:lnSpc>
              <a:spcPct val="90000"/>
            </a:lnSpc>
            <a:spcBef>
              <a:spcPct val="0"/>
            </a:spcBef>
            <a:spcAft>
              <a:spcPct val="15000"/>
            </a:spcAft>
            <a:buChar char="•"/>
          </a:pPr>
          <a:r>
            <a:rPr lang="es-ES" sz="3100" kern="1200" dirty="0">
              <a:solidFill>
                <a:schemeClr val="bg1"/>
              </a:solidFill>
            </a:rPr>
            <a:t>Planificación de Proyecto</a:t>
          </a:r>
        </a:p>
        <a:p>
          <a:pPr marL="285750" lvl="1" indent="-285750" algn="l" defTabSz="1377950">
            <a:lnSpc>
              <a:spcPct val="90000"/>
            </a:lnSpc>
            <a:spcBef>
              <a:spcPct val="0"/>
            </a:spcBef>
            <a:spcAft>
              <a:spcPct val="15000"/>
            </a:spcAft>
            <a:buChar char="•"/>
          </a:pPr>
          <a:r>
            <a:rPr lang="es-ES" sz="3100" kern="1200" dirty="0">
              <a:solidFill>
                <a:schemeClr val="bg1"/>
              </a:solidFill>
            </a:rPr>
            <a:t>Monitoreo y Control de Proyectos</a:t>
          </a:r>
        </a:p>
      </dsp:txBody>
      <dsp:txXfrm>
        <a:off x="5886467" y="1190326"/>
        <a:ext cx="3479889" cy="5170932"/>
      </dsp:txXfrm>
    </dsp:sp>
    <dsp:sp modelId="{420EB006-9B14-4C19-A74A-97577BB8C7D6}">
      <dsp:nvSpPr>
        <dsp:cNvPr id="0" name=""/>
        <dsp:cNvSpPr/>
      </dsp:nvSpPr>
      <dsp:spPr>
        <a:xfrm>
          <a:off x="5187842" y="268141"/>
          <a:ext cx="1397248" cy="1397248"/>
        </a:xfrm>
        <a:prstGeom prst="rect">
          <a:avLst/>
        </a:prstGeom>
        <a:blipFill>
          <a:blip xmlns:r="http://schemas.openxmlformats.org/officeDocument/2006/relationships" r:embed="rId2" cstate="print">
            <a:extLst>
              <a:ext uri="{28A0092B-C50C-407E-A947-70E740481C1C}">
                <a14:useLocalDpi xmlns:a14="http://schemas.microsoft.com/office/drawing/2010/main" val="0"/>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16A3973-4D74-4A06-9DAB-02125E1CA1AC}">
      <dsp:nvSpPr>
        <dsp:cNvPr id="0" name=""/>
        <dsp:cNvSpPr/>
      </dsp:nvSpPr>
      <dsp:spPr>
        <a:xfrm rot="16200000">
          <a:off x="8045525" y="3426479"/>
          <a:ext cx="5170932" cy="6986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616148" bIns="0" numCol="1" spcCol="1270" anchor="t" anchorCtr="0">
          <a:noAutofit/>
        </a:bodyPr>
        <a:lstStyle/>
        <a:p>
          <a:pPr marL="0" lvl="0" indent="0" algn="r" defTabSz="1733550">
            <a:lnSpc>
              <a:spcPct val="90000"/>
            </a:lnSpc>
            <a:spcBef>
              <a:spcPct val="0"/>
            </a:spcBef>
            <a:spcAft>
              <a:spcPct val="35000"/>
            </a:spcAft>
            <a:buNone/>
          </a:pPr>
          <a:r>
            <a:rPr lang="es-ES" sz="3900" kern="1200" dirty="0">
              <a:solidFill>
                <a:sysClr val="windowText" lastClr="000000"/>
              </a:solidFill>
            </a:rPr>
            <a:t> Disciplinas de Soporte</a:t>
          </a:r>
        </a:p>
      </dsp:txBody>
      <dsp:txXfrm>
        <a:off x="8045525" y="3426479"/>
        <a:ext cx="5170932" cy="698624"/>
      </dsp:txXfrm>
    </dsp:sp>
    <dsp:sp modelId="{A62A38F6-44AD-464C-AC48-A7B08C67F83C}">
      <dsp:nvSpPr>
        <dsp:cNvPr id="0" name=""/>
        <dsp:cNvSpPr/>
      </dsp:nvSpPr>
      <dsp:spPr>
        <a:xfrm>
          <a:off x="10980304" y="1190326"/>
          <a:ext cx="3479889" cy="5170932"/>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4480" tIns="616148" rIns="284480" bIns="284480" numCol="1" spcCol="1270" anchor="t" anchorCtr="0">
          <a:noAutofit/>
        </a:bodyPr>
        <a:lstStyle/>
        <a:p>
          <a:pPr marL="285750" lvl="1" indent="-285750" algn="l" defTabSz="1377950">
            <a:lnSpc>
              <a:spcPct val="90000"/>
            </a:lnSpc>
            <a:spcBef>
              <a:spcPct val="0"/>
            </a:spcBef>
            <a:spcAft>
              <a:spcPct val="15000"/>
            </a:spcAft>
            <a:buChar char="•"/>
          </a:pPr>
          <a:r>
            <a:rPr lang="es-ES" sz="3100" kern="1200" dirty="0">
              <a:solidFill>
                <a:schemeClr val="bg1"/>
              </a:solidFill>
            </a:rPr>
            <a:t>Gestión de Configuración de Software</a:t>
          </a:r>
        </a:p>
        <a:p>
          <a:pPr marL="285750" lvl="1" indent="-285750" algn="l" defTabSz="1377950">
            <a:lnSpc>
              <a:spcPct val="90000"/>
            </a:lnSpc>
            <a:spcBef>
              <a:spcPct val="0"/>
            </a:spcBef>
            <a:spcAft>
              <a:spcPct val="15000"/>
            </a:spcAft>
            <a:buChar char="•"/>
          </a:pPr>
          <a:r>
            <a:rPr lang="es-ES" sz="3100" kern="1200" dirty="0">
              <a:solidFill>
                <a:schemeClr val="bg1"/>
              </a:solidFill>
            </a:rPr>
            <a:t>Aseguramiento de Calidad</a:t>
          </a:r>
        </a:p>
        <a:p>
          <a:pPr marL="285750" lvl="1" indent="-285750" algn="l" defTabSz="1377950">
            <a:lnSpc>
              <a:spcPct val="90000"/>
            </a:lnSpc>
            <a:spcBef>
              <a:spcPct val="0"/>
            </a:spcBef>
            <a:spcAft>
              <a:spcPct val="15000"/>
            </a:spcAft>
            <a:buChar char="•"/>
          </a:pPr>
          <a:r>
            <a:rPr lang="es-ES" sz="3100" kern="1200" dirty="0">
              <a:solidFill>
                <a:schemeClr val="bg1"/>
              </a:solidFill>
            </a:rPr>
            <a:t>Métricas</a:t>
          </a:r>
        </a:p>
      </dsp:txBody>
      <dsp:txXfrm>
        <a:off x="10980304" y="1190326"/>
        <a:ext cx="3479889" cy="5170932"/>
      </dsp:txXfrm>
    </dsp:sp>
    <dsp:sp modelId="{654CA6D4-68CB-4E02-BFF9-B761D974E6D0}">
      <dsp:nvSpPr>
        <dsp:cNvPr id="0" name=""/>
        <dsp:cNvSpPr/>
      </dsp:nvSpPr>
      <dsp:spPr>
        <a:xfrm>
          <a:off x="10281679" y="268141"/>
          <a:ext cx="1397248" cy="1397248"/>
        </a:xfrm>
        <a:prstGeom prst="rect">
          <a:avLst/>
        </a:prstGeom>
        <a:blipFill>
          <a:blip xmlns:r="http://schemas.openxmlformats.org/officeDocument/2006/relationships" r:embed="rId3" cstate="print">
            <a:extLst>
              <a:ext uri="{28A0092B-C50C-407E-A947-70E740481C1C}">
                <a14:useLocalDpi xmlns:a14="http://schemas.microsoft.com/office/drawing/2010/main" val="0"/>
              </a:ext>
            </a:extLst>
          </a:blip>
          <a:srcRect/>
          <a:stretch>
            <a:fillRect l="-17000" r="-17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C5C7307-98E0-487B-BA9F-D1614F0EB6B3}">
      <dsp:nvSpPr>
        <dsp:cNvPr id="0" name=""/>
        <dsp:cNvSpPr/>
      </dsp:nvSpPr>
      <dsp:spPr>
        <a:xfrm>
          <a:off x="2198301" y="3017786"/>
          <a:ext cx="2115573" cy="1816166"/>
        </a:xfrm>
        <a:prstGeom prst="hexagon">
          <a:avLst>
            <a:gd name="adj" fmla="val 25000"/>
            <a:gd name="vf" fmla="val 115470"/>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0" tIns="30480" rIns="0" bIns="30480" numCol="1" spcCol="1270" anchor="ctr" anchorCtr="0">
          <a:noAutofit/>
        </a:bodyPr>
        <a:lstStyle/>
        <a:p>
          <a:pPr marL="0" lvl="0" indent="0" algn="ctr" defTabSz="1066800">
            <a:lnSpc>
              <a:spcPct val="90000"/>
            </a:lnSpc>
            <a:spcBef>
              <a:spcPct val="0"/>
            </a:spcBef>
            <a:spcAft>
              <a:spcPct val="35000"/>
            </a:spcAft>
            <a:buNone/>
          </a:pPr>
          <a:r>
            <a:rPr lang="es-ES" sz="2400" kern="1200"/>
            <a:t>Desarrollar Software</a:t>
          </a:r>
        </a:p>
      </dsp:txBody>
      <dsp:txXfrm>
        <a:off x="2525946" y="3299061"/>
        <a:ext cx="1460283" cy="1253616"/>
      </dsp:txXfrm>
    </dsp:sp>
    <dsp:sp modelId="{29FAD63D-4EBA-45F3-ADD4-61695030A145}">
      <dsp:nvSpPr>
        <dsp:cNvPr id="0" name=""/>
        <dsp:cNvSpPr/>
      </dsp:nvSpPr>
      <dsp:spPr>
        <a:xfrm>
          <a:off x="2249138" y="3830116"/>
          <a:ext cx="246360" cy="212697"/>
        </a:xfrm>
        <a:prstGeom prst="hexagon">
          <a:avLst>
            <a:gd name="adj" fmla="val 25000"/>
            <a:gd name="vf" fmla="val 115470"/>
          </a:avLst>
        </a:prstGeom>
        <a:solidFill>
          <a:schemeClr val="lt1">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17430B3-5B67-4788-978A-9FE1ED59A759}">
      <dsp:nvSpPr>
        <dsp:cNvPr id="0" name=""/>
        <dsp:cNvSpPr/>
      </dsp:nvSpPr>
      <dsp:spPr>
        <a:xfrm>
          <a:off x="378622" y="2013950"/>
          <a:ext cx="2115573" cy="1816166"/>
        </a:xfrm>
        <a:prstGeom prst="hexagon">
          <a:avLst>
            <a:gd name="adj" fmla="val 25000"/>
            <a:gd name="vf" fmla="val 115470"/>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32000" r="-32000"/>
          </a:stretch>
        </a:blip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74B9E03-EFB4-45CB-8348-8FEC9D40B1FE}">
      <dsp:nvSpPr>
        <dsp:cNvPr id="0" name=""/>
        <dsp:cNvSpPr/>
      </dsp:nvSpPr>
      <dsp:spPr>
        <a:xfrm>
          <a:off x="1826805" y="3588379"/>
          <a:ext cx="246360" cy="212697"/>
        </a:xfrm>
        <a:prstGeom prst="hexagon">
          <a:avLst>
            <a:gd name="adj" fmla="val 25000"/>
            <a:gd name="vf" fmla="val 115470"/>
          </a:avLst>
        </a:prstGeom>
        <a:solidFill>
          <a:schemeClr val="lt1">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A37703E-056D-41DB-9503-3A659A91E003}">
      <dsp:nvSpPr>
        <dsp:cNvPr id="0" name=""/>
        <dsp:cNvSpPr/>
      </dsp:nvSpPr>
      <dsp:spPr>
        <a:xfrm>
          <a:off x="4002444" y="2007671"/>
          <a:ext cx="2149253" cy="1816166"/>
        </a:xfrm>
        <a:prstGeom prst="hexagon">
          <a:avLst>
            <a:gd name="adj" fmla="val 25000"/>
            <a:gd name="vf" fmla="val 115470"/>
          </a:avLst>
        </a:prstGeom>
        <a:solidFill>
          <a:schemeClr val="accent3">
            <a:hueOff val="0"/>
            <a:satOff val="0"/>
            <a:lumOff val="0"/>
            <a:alphaOff val="0"/>
          </a:schemeClr>
        </a:solidFill>
        <a:ln w="25400" cap="flat" cmpd="sng" algn="ctr">
          <a:solidFill>
            <a:schemeClr val="accent3">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0" tIns="30480" rIns="0" bIns="30480" numCol="1" spcCol="1270" anchor="ctr" anchorCtr="0">
          <a:noAutofit/>
        </a:bodyPr>
        <a:lstStyle/>
        <a:p>
          <a:pPr marL="0" lvl="0" indent="0" algn="ctr" defTabSz="1066800">
            <a:lnSpc>
              <a:spcPct val="90000"/>
            </a:lnSpc>
            <a:spcBef>
              <a:spcPct val="0"/>
            </a:spcBef>
            <a:spcAft>
              <a:spcPct val="35000"/>
            </a:spcAft>
            <a:buNone/>
          </a:pPr>
          <a:r>
            <a:rPr lang="es-ES" sz="2400" kern="1200"/>
            <a:t>Recolectar Requeri-mientos</a:t>
          </a:r>
        </a:p>
      </dsp:txBody>
      <dsp:txXfrm>
        <a:off x="4332896" y="2286910"/>
        <a:ext cx="1488349" cy="1257688"/>
      </dsp:txXfrm>
    </dsp:sp>
    <dsp:sp modelId="{F0B83FB4-96DC-477D-A15A-3223612DA34F}">
      <dsp:nvSpPr>
        <dsp:cNvPr id="0" name=""/>
        <dsp:cNvSpPr/>
      </dsp:nvSpPr>
      <dsp:spPr>
        <a:xfrm>
          <a:off x="5475289" y="3578961"/>
          <a:ext cx="246360" cy="212697"/>
        </a:xfrm>
        <a:prstGeom prst="hexagon">
          <a:avLst>
            <a:gd name="adj" fmla="val 25000"/>
            <a:gd name="vf" fmla="val 115470"/>
          </a:avLst>
        </a:prstGeom>
        <a:solidFill>
          <a:schemeClr val="lt1">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2C690B0-4485-45C7-8D05-1BECDC57F297}">
      <dsp:nvSpPr>
        <dsp:cNvPr id="0" name=""/>
        <dsp:cNvSpPr/>
      </dsp:nvSpPr>
      <dsp:spPr>
        <a:xfrm>
          <a:off x="5838964" y="3013862"/>
          <a:ext cx="2115573" cy="1816166"/>
        </a:xfrm>
        <a:prstGeom prst="hexagon">
          <a:avLst>
            <a:gd name="adj" fmla="val 25000"/>
            <a:gd name="vf" fmla="val 115470"/>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12000" r="-12000"/>
          </a:stretch>
        </a:blip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1E38FA1-B850-4EC1-80C4-FA228683C8BE}">
      <dsp:nvSpPr>
        <dsp:cNvPr id="0" name=""/>
        <dsp:cNvSpPr/>
      </dsp:nvSpPr>
      <dsp:spPr>
        <a:xfrm>
          <a:off x="5889800" y="3822268"/>
          <a:ext cx="246360" cy="212697"/>
        </a:xfrm>
        <a:prstGeom prst="hexagon">
          <a:avLst>
            <a:gd name="adj" fmla="val 25000"/>
            <a:gd name="vf" fmla="val 115470"/>
          </a:avLst>
        </a:prstGeom>
        <a:solidFill>
          <a:schemeClr val="lt1">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A5099FA-A7DE-4909-87F2-56CE46DC5331}">
      <dsp:nvSpPr>
        <dsp:cNvPr id="0" name=""/>
        <dsp:cNvSpPr/>
      </dsp:nvSpPr>
      <dsp:spPr>
        <a:xfrm>
          <a:off x="2198301" y="1009329"/>
          <a:ext cx="2115573" cy="1816166"/>
        </a:xfrm>
        <a:prstGeom prst="hexagon">
          <a:avLst>
            <a:gd name="adj" fmla="val 25000"/>
            <a:gd name="vf" fmla="val 115470"/>
          </a:avLst>
        </a:prstGeom>
        <a:solidFill>
          <a:schemeClr val="accent4">
            <a:hueOff val="0"/>
            <a:satOff val="0"/>
            <a:lumOff val="0"/>
            <a:alphaOff val="0"/>
          </a:schemeClr>
        </a:solidFill>
        <a:ln w="25400" cap="flat" cmpd="sng" algn="ctr">
          <a:solidFill>
            <a:schemeClr val="accent4">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0" tIns="30480" rIns="0" bIns="30480" numCol="1" spcCol="1270" anchor="ctr" anchorCtr="0">
          <a:noAutofit/>
        </a:bodyPr>
        <a:lstStyle/>
        <a:p>
          <a:pPr marL="0" lvl="0" indent="0" algn="ctr" defTabSz="1066800">
            <a:lnSpc>
              <a:spcPct val="90000"/>
            </a:lnSpc>
            <a:spcBef>
              <a:spcPct val="0"/>
            </a:spcBef>
            <a:spcAft>
              <a:spcPct val="35000"/>
            </a:spcAft>
            <a:buNone/>
          </a:pPr>
          <a:r>
            <a:rPr lang="es-ES" sz="2400" kern="1200"/>
            <a:t>Estimar</a:t>
          </a:r>
        </a:p>
      </dsp:txBody>
      <dsp:txXfrm>
        <a:off x="2525946" y="1290604"/>
        <a:ext cx="1460283" cy="1253616"/>
      </dsp:txXfrm>
    </dsp:sp>
    <dsp:sp modelId="{1ECF6D60-805D-4BCC-A552-275BCA47D7C7}">
      <dsp:nvSpPr>
        <dsp:cNvPr id="0" name=""/>
        <dsp:cNvSpPr/>
      </dsp:nvSpPr>
      <dsp:spPr>
        <a:xfrm>
          <a:off x="3638664" y="1034445"/>
          <a:ext cx="246360" cy="212697"/>
        </a:xfrm>
        <a:prstGeom prst="hexagon">
          <a:avLst>
            <a:gd name="adj" fmla="val 25000"/>
            <a:gd name="vf" fmla="val 115470"/>
          </a:avLst>
        </a:prstGeom>
        <a:solidFill>
          <a:schemeClr val="lt1">
            <a:hueOff val="0"/>
            <a:satOff val="0"/>
            <a:lumOff val="0"/>
            <a:alphaOff val="0"/>
          </a:schemeClr>
        </a:solidFill>
        <a:ln w="25400"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6D3D84B-6C56-420C-99D3-01B3C856BF30}">
      <dsp:nvSpPr>
        <dsp:cNvPr id="0" name=""/>
        <dsp:cNvSpPr/>
      </dsp:nvSpPr>
      <dsp:spPr>
        <a:xfrm>
          <a:off x="4019284" y="0"/>
          <a:ext cx="2115573" cy="1816166"/>
        </a:xfrm>
        <a:prstGeom prst="hexagon">
          <a:avLst>
            <a:gd name="adj" fmla="val 25000"/>
            <a:gd name="vf" fmla="val 115470"/>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21000" r="-21000"/>
          </a:stretch>
        </a:blip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10B883A-7940-43F6-80E4-300B329B1EE4}">
      <dsp:nvSpPr>
        <dsp:cNvPr id="0" name=""/>
        <dsp:cNvSpPr/>
      </dsp:nvSpPr>
      <dsp:spPr>
        <a:xfrm>
          <a:off x="4079245" y="804481"/>
          <a:ext cx="246360" cy="212697"/>
        </a:xfrm>
        <a:prstGeom prst="hexagon">
          <a:avLst>
            <a:gd name="adj" fmla="val 25000"/>
            <a:gd name="vf" fmla="val 115470"/>
          </a:avLst>
        </a:prstGeom>
        <a:solidFill>
          <a:schemeClr val="lt1">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882CA9C-9BDB-4BF6-B440-AAF3140186FC}">
      <dsp:nvSpPr>
        <dsp:cNvPr id="0" name=""/>
        <dsp:cNvSpPr/>
      </dsp:nvSpPr>
      <dsp:spPr>
        <a:xfrm>
          <a:off x="5838964" y="1006190"/>
          <a:ext cx="2115573" cy="1816166"/>
        </a:xfrm>
        <a:prstGeom prst="hexagon">
          <a:avLst>
            <a:gd name="adj" fmla="val 25000"/>
            <a:gd name="vf" fmla="val 115470"/>
          </a:avLst>
        </a:prstGeom>
        <a:solidFill>
          <a:schemeClr val="accent5">
            <a:hueOff val="0"/>
            <a:satOff val="0"/>
            <a:lumOff val="0"/>
            <a:alphaOff val="0"/>
          </a:schemeClr>
        </a:solidFill>
        <a:ln w="25400" cap="flat" cmpd="sng" algn="ctr">
          <a:solidFill>
            <a:schemeClr val="accent5">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0" tIns="30480" rIns="0" bIns="30480" numCol="1" spcCol="1270" anchor="ctr" anchorCtr="0">
          <a:noAutofit/>
        </a:bodyPr>
        <a:lstStyle/>
        <a:p>
          <a:pPr marL="0" lvl="0" indent="0" algn="ctr" defTabSz="1066800">
            <a:lnSpc>
              <a:spcPct val="90000"/>
            </a:lnSpc>
            <a:spcBef>
              <a:spcPct val="0"/>
            </a:spcBef>
            <a:spcAft>
              <a:spcPct val="35000"/>
            </a:spcAft>
            <a:buNone/>
          </a:pPr>
          <a:r>
            <a:rPr lang="es-ES" sz="2400" kern="1200"/>
            <a:t>Planificar</a:t>
          </a:r>
        </a:p>
      </dsp:txBody>
      <dsp:txXfrm>
        <a:off x="6166609" y="1287465"/>
        <a:ext cx="1460283" cy="1253616"/>
      </dsp:txXfrm>
    </dsp:sp>
    <dsp:sp modelId="{2F051260-E96D-4A06-A8C3-41A723DC3FCC}">
      <dsp:nvSpPr>
        <dsp:cNvPr id="0" name=""/>
        <dsp:cNvSpPr/>
      </dsp:nvSpPr>
      <dsp:spPr>
        <a:xfrm>
          <a:off x="7669072" y="1810672"/>
          <a:ext cx="246360" cy="212697"/>
        </a:xfrm>
        <a:prstGeom prst="hexagon">
          <a:avLst>
            <a:gd name="adj" fmla="val 25000"/>
            <a:gd name="vf" fmla="val 115470"/>
          </a:avLst>
        </a:prstGeom>
        <a:solidFill>
          <a:schemeClr val="lt1">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B38B353-19B4-48FF-8200-06AC44759761}">
      <dsp:nvSpPr>
        <dsp:cNvPr id="0" name=""/>
        <dsp:cNvSpPr/>
      </dsp:nvSpPr>
      <dsp:spPr>
        <a:xfrm>
          <a:off x="7658644" y="2027293"/>
          <a:ext cx="2115573" cy="1816166"/>
        </a:xfrm>
        <a:prstGeom prst="hexagon">
          <a:avLst>
            <a:gd name="adj" fmla="val 25000"/>
            <a:gd name="vf" fmla="val 115470"/>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l="-12000" r="-12000"/>
          </a:stretch>
        </a:blip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EF1AF0E-FFCD-4776-B920-8B2276146C13}">
      <dsp:nvSpPr>
        <dsp:cNvPr id="0" name=""/>
        <dsp:cNvSpPr/>
      </dsp:nvSpPr>
      <dsp:spPr>
        <a:xfrm>
          <a:off x="8070548" y="2059472"/>
          <a:ext cx="246360" cy="212697"/>
        </a:xfrm>
        <a:prstGeom prst="hexagon">
          <a:avLst>
            <a:gd name="adj" fmla="val 25000"/>
            <a:gd name="vf" fmla="val 115470"/>
          </a:avLst>
        </a:prstGeom>
        <a:solidFill>
          <a:schemeClr val="lt1">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BA15FAB-BCB9-4596-AF02-6DD8FB479D6E}">
      <dsp:nvSpPr>
        <dsp:cNvPr id="0" name=""/>
        <dsp:cNvSpPr/>
      </dsp:nvSpPr>
      <dsp:spPr>
        <a:xfrm>
          <a:off x="7658644" y="18836"/>
          <a:ext cx="2115573" cy="1816166"/>
        </a:xfrm>
        <a:prstGeom prst="hexagon">
          <a:avLst>
            <a:gd name="adj" fmla="val 25000"/>
            <a:gd name="vf" fmla="val 115470"/>
          </a:avLst>
        </a:prstGeom>
        <a:solidFill>
          <a:schemeClr val="accent6">
            <a:hueOff val="0"/>
            <a:satOff val="0"/>
            <a:lumOff val="0"/>
            <a:alphaOff val="0"/>
          </a:schemeClr>
        </a:solidFill>
        <a:ln w="25400" cap="flat" cmpd="sng" algn="ctr">
          <a:solidFill>
            <a:schemeClr val="accent6">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0" tIns="30480" rIns="0" bIns="30480" numCol="1" spcCol="1270" anchor="ctr" anchorCtr="0">
          <a:noAutofit/>
        </a:bodyPr>
        <a:lstStyle/>
        <a:p>
          <a:pPr marL="0" lvl="0" indent="0" algn="ctr" defTabSz="1066800">
            <a:lnSpc>
              <a:spcPct val="90000"/>
            </a:lnSpc>
            <a:spcBef>
              <a:spcPct val="0"/>
            </a:spcBef>
            <a:spcAft>
              <a:spcPct val="35000"/>
            </a:spcAft>
            <a:buNone/>
          </a:pPr>
          <a:r>
            <a:rPr lang="es-ES" sz="2400" kern="1200"/>
            <a:t>Diseñar</a:t>
          </a:r>
        </a:p>
      </dsp:txBody>
      <dsp:txXfrm>
        <a:off x="7986289" y="300111"/>
        <a:ext cx="1460283" cy="1253616"/>
      </dsp:txXfrm>
    </dsp:sp>
    <dsp:sp modelId="{9EDC0EDF-0029-4DEF-9F18-87D11D0DAC10}">
      <dsp:nvSpPr>
        <dsp:cNvPr id="0" name=""/>
        <dsp:cNvSpPr/>
      </dsp:nvSpPr>
      <dsp:spPr>
        <a:xfrm>
          <a:off x="9488752" y="833521"/>
          <a:ext cx="246360" cy="212697"/>
        </a:xfrm>
        <a:prstGeom prst="hexagon">
          <a:avLst>
            <a:gd name="adj" fmla="val 25000"/>
            <a:gd name="vf" fmla="val 115470"/>
          </a:avLst>
        </a:prstGeom>
        <a:solidFill>
          <a:schemeClr val="lt1">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34F90E3-D7C3-4466-A47B-3C862FE7FD30}">
      <dsp:nvSpPr>
        <dsp:cNvPr id="0" name=""/>
        <dsp:cNvSpPr/>
      </dsp:nvSpPr>
      <dsp:spPr>
        <a:xfrm>
          <a:off x="9479627" y="1032875"/>
          <a:ext cx="2115573" cy="1816166"/>
        </a:xfrm>
        <a:prstGeom prst="hexagon">
          <a:avLst>
            <a:gd name="adj" fmla="val 25000"/>
            <a:gd name="vf" fmla="val 115470"/>
          </a:avLst>
        </a:prstGeom>
        <a:blipFill>
          <a:blip xmlns:r="http://schemas.openxmlformats.org/officeDocument/2006/relationships" r:embed="rId5">
            <a:extLst>
              <a:ext uri="{28A0092B-C50C-407E-A947-70E740481C1C}">
                <a14:useLocalDpi xmlns:a14="http://schemas.microsoft.com/office/drawing/2010/main" val="0"/>
              </a:ext>
            </a:extLst>
          </a:blip>
          <a:srcRect/>
          <a:stretch>
            <a:fillRect l="-5000" r="-5000"/>
          </a:stretch>
        </a:blipFill>
        <a:ln w="25400"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3EBA6C8-1175-4805-9F72-BF02270950F4}">
      <dsp:nvSpPr>
        <dsp:cNvPr id="0" name=""/>
        <dsp:cNvSpPr/>
      </dsp:nvSpPr>
      <dsp:spPr>
        <a:xfrm>
          <a:off x="9900656" y="1072903"/>
          <a:ext cx="246360" cy="212697"/>
        </a:xfrm>
        <a:prstGeom prst="hexagon">
          <a:avLst>
            <a:gd name="adj" fmla="val 25000"/>
            <a:gd name="vf" fmla="val 115470"/>
          </a:avLst>
        </a:prstGeom>
        <a:solidFill>
          <a:schemeClr val="lt1">
            <a:hueOff val="0"/>
            <a:satOff val="0"/>
            <a:lumOff val="0"/>
            <a:alphaOff val="0"/>
          </a:schemeClr>
        </a:solidFill>
        <a:ln w="25400"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2B65D3A-D95E-4200-A630-3149C6AD188E}">
      <dsp:nvSpPr>
        <dsp:cNvPr id="0" name=""/>
        <dsp:cNvSpPr/>
      </dsp:nvSpPr>
      <dsp:spPr>
        <a:xfrm>
          <a:off x="9479627" y="3037408"/>
          <a:ext cx="2115573" cy="1816166"/>
        </a:xfrm>
        <a:prstGeom prst="hexagon">
          <a:avLst>
            <a:gd name="adj" fmla="val 25000"/>
            <a:gd name="vf" fmla="val 115470"/>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0" tIns="30480" rIns="0" bIns="30480" numCol="1" spcCol="1270" anchor="ctr" anchorCtr="0">
          <a:noAutofit/>
        </a:bodyPr>
        <a:lstStyle/>
        <a:p>
          <a:pPr marL="0" lvl="0" indent="0" algn="ctr" defTabSz="1066800">
            <a:lnSpc>
              <a:spcPct val="90000"/>
            </a:lnSpc>
            <a:spcBef>
              <a:spcPct val="0"/>
            </a:spcBef>
            <a:spcAft>
              <a:spcPct val="35000"/>
            </a:spcAft>
            <a:buNone/>
          </a:pPr>
          <a:r>
            <a:rPr lang="es-ES" sz="2400" kern="1200"/>
            <a:t>Programar</a:t>
          </a:r>
        </a:p>
      </dsp:txBody>
      <dsp:txXfrm>
        <a:off x="9807272" y="3318683"/>
        <a:ext cx="1460283" cy="1253616"/>
      </dsp:txXfrm>
    </dsp:sp>
    <dsp:sp modelId="{DDE158DC-47BF-434F-96CB-A65FC4E36900}">
      <dsp:nvSpPr>
        <dsp:cNvPr id="0" name=""/>
        <dsp:cNvSpPr/>
      </dsp:nvSpPr>
      <dsp:spPr>
        <a:xfrm>
          <a:off x="9898049" y="4628319"/>
          <a:ext cx="246360" cy="212697"/>
        </a:xfrm>
        <a:prstGeom prst="hexagon">
          <a:avLst>
            <a:gd name="adj" fmla="val 25000"/>
            <a:gd name="vf" fmla="val 115470"/>
          </a:avLst>
        </a:prstGeom>
        <a:solidFill>
          <a:schemeClr val="lt1">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BF44691-A527-4CC1-A5F0-1AAEAFCB22EF}">
      <dsp:nvSpPr>
        <dsp:cNvPr id="0" name=""/>
        <dsp:cNvSpPr/>
      </dsp:nvSpPr>
      <dsp:spPr>
        <a:xfrm>
          <a:off x="7658644" y="4031825"/>
          <a:ext cx="2115573" cy="1816166"/>
        </a:xfrm>
        <a:prstGeom prst="hexagon">
          <a:avLst>
            <a:gd name="adj" fmla="val 25000"/>
            <a:gd name="vf" fmla="val 115470"/>
          </a:avLst>
        </a:prstGeom>
        <a:blipFill>
          <a:blip xmlns:r="http://schemas.openxmlformats.org/officeDocument/2006/relationships" r:embed="rId6">
            <a:extLst>
              <a:ext uri="{28A0092B-C50C-407E-A947-70E740481C1C}">
                <a14:useLocalDpi xmlns:a14="http://schemas.microsoft.com/office/drawing/2010/main" val="0"/>
              </a:ext>
            </a:extLst>
          </a:blip>
          <a:srcRect/>
          <a:stretch>
            <a:fillRect l="-13000" r="-13000"/>
          </a:stretch>
        </a:blip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197A56C-C2EA-415D-B8F3-536D9873AC02}">
      <dsp:nvSpPr>
        <dsp:cNvPr id="0" name=""/>
        <dsp:cNvSpPr/>
      </dsp:nvSpPr>
      <dsp:spPr>
        <a:xfrm>
          <a:off x="9505697" y="4828458"/>
          <a:ext cx="246360" cy="212697"/>
        </a:xfrm>
        <a:prstGeom prst="hexagon">
          <a:avLst>
            <a:gd name="adj" fmla="val 25000"/>
            <a:gd name="vf" fmla="val 115470"/>
          </a:avLst>
        </a:prstGeom>
        <a:solidFill>
          <a:schemeClr val="lt1">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10BB3A9-0684-4B89-810A-FEB6593697A7}">
      <dsp:nvSpPr>
        <dsp:cNvPr id="0" name=""/>
        <dsp:cNvSpPr/>
      </dsp:nvSpPr>
      <dsp:spPr>
        <a:xfrm>
          <a:off x="4017981" y="4020052"/>
          <a:ext cx="2115573" cy="1816166"/>
        </a:xfrm>
        <a:prstGeom prst="hexagon">
          <a:avLst>
            <a:gd name="adj" fmla="val 25000"/>
            <a:gd name="vf" fmla="val 115470"/>
          </a:avLst>
        </a:prstGeom>
        <a:solidFill>
          <a:schemeClr val="accent3">
            <a:hueOff val="0"/>
            <a:satOff val="0"/>
            <a:lumOff val="0"/>
            <a:alphaOff val="0"/>
          </a:schemeClr>
        </a:solidFill>
        <a:ln w="25400" cap="flat" cmpd="sng" algn="ctr">
          <a:solidFill>
            <a:schemeClr val="accent3">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0" tIns="30480" rIns="0" bIns="30480" numCol="1" spcCol="1270" anchor="ctr" anchorCtr="0">
          <a:noAutofit/>
        </a:bodyPr>
        <a:lstStyle/>
        <a:p>
          <a:pPr marL="0" lvl="0" indent="0" algn="ctr" defTabSz="1066800">
            <a:lnSpc>
              <a:spcPct val="90000"/>
            </a:lnSpc>
            <a:spcBef>
              <a:spcPct val="0"/>
            </a:spcBef>
            <a:spcAft>
              <a:spcPct val="35000"/>
            </a:spcAft>
            <a:buNone/>
          </a:pPr>
          <a:r>
            <a:rPr lang="es-ES" sz="2400" kern="1200"/>
            <a:t>Revisar</a:t>
          </a:r>
        </a:p>
      </dsp:txBody>
      <dsp:txXfrm>
        <a:off x="4345626" y="4301327"/>
        <a:ext cx="1460283" cy="1253616"/>
      </dsp:txXfrm>
    </dsp:sp>
    <dsp:sp modelId="{351C2DF2-2663-4AEF-90C8-6CD88FFC237F}">
      <dsp:nvSpPr>
        <dsp:cNvPr id="0" name=""/>
        <dsp:cNvSpPr/>
      </dsp:nvSpPr>
      <dsp:spPr>
        <a:xfrm>
          <a:off x="4077942" y="4825319"/>
          <a:ext cx="246360" cy="212697"/>
        </a:xfrm>
        <a:prstGeom prst="hexagon">
          <a:avLst>
            <a:gd name="adj" fmla="val 25000"/>
            <a:gd name="vf" fmla="val 115470"/>
          </a:avLst>
        </a:prstGeom>
        <a:solidFill>
          <a:schemeClr val="lt1">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7B2AB00-B731-4DB3-89B6-198D2BE9CC61}">
      <dsp:nvSpPr>
        <dsp:cNvPr id="0" name=""/>
        <dsp:cNvSpPr/>
      </dsp:nvSpPr>
      <dsp:spPr>
        <a:xfrm>
          <a:off x="2196998" y="5030167"/>
          <a:ext cx="2115573" cy="1816166"/>
        </a:xfrm>
        <a:prstGeom prst="hexagon">
          <a:avLst>
            <a:gd name="adj" fmla="val 25000"/>
            <a:gd name="vf" fmla="val 115470"/>
          </a:avLst>
        </a:prstGeom>
        <a:blipFill>
          <a:blip xmlns:r="http://schemas.openxmlformats.org/officeDocument/2006/relationships" r:embed="rId7">
            <a:extLst>
              <a:ext uri="{28A0092B-C50C-407E-A947-70E740481C1C}">
                <a14:useLocalDpi xmlns:a14="http://schemas.microsoft.com/office/drawing/2010/main" val="0"/>
              </a:ext>
            </a:extLst>
          </a:blip>
          <a:srcRect/>
          <a:stretch>
            <a:fillRect l="-7000" r="-7000"/>
          </a:stretch>
        </a:blip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1A07044-85D0-42C8-BE08-4A18097691CB}">
      <dsp:nvSpPr>
        <dsp:cNvPr id="0" name=""/>
        <dsp:cNvSpPr/>
      </dsp:nvSpPr>
      <dsp:spPr>
        <a:xfrm>
          <a:off x="3637360" y="5055283"/>
          <a:ext cx="246360" cy="212697"/>
        </a:xfrm>
        <a:prstGeom prst="hexagon">
          <a:avLst>
            <a:gd name="adj" fmla="val 25000"/>
            <a:gd name="vf" fmla="val 115470"/>
          </a:avLst>
        </a:prstGeom>
        <a:solidFill>
          <a:schemeClr val="lt1">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64DAA5E-A9F1-484E-A29F-8F33ECECF6DF}">
      <dsp:nvSpPr>
        <dsp:cNvPr id="0" name=""/>
        <dsp:cNvSpPr/>
      </dsp:nvSpPr>
      <dsp:spPr>
        <a:xfrm>
          <a:off x="11290182" y="4055371"/>
          <a:ext cx="2115573" cy="1816166"/>
        </a:xfrm>
        <a:prstGeom prst="hexagon">
          <a:avLst>
            <a:gd name="adj" fmla="val 25000"/>
            <a:gd name="vf" fmla="val 115470"/>
          </a:avLst>
        </a:prstGeom>
        <a:solidFill>
          <a:schemeClr val="accent4">
            <a:hueOff val="0"/>
            <a:satOff val="0"/>
            <a:lumOff val="0"/>
            <a:alphaOff val="0"/>
          </a:schemeClr>
        </a:solidFill>
        <a:ln w="25400" cap="flat" cmpd="sng" algn="ctr">
          <a:solidFill>
            <a:schemeClr val="accent4">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0" tIns="30480" rIns="0" bIns="30480" numCol="1" spcCol="1270" anchor="ctr" anchorCtr="0">
          <a:noAutofit/>
        </a:bodyPr>
        <a:lstStyle/>
        <a:p>
          <a:pPr marL="0" lvl="0" indent="0" algn="ctr" defTabSz="1066800">
            <a:lnSpc>
              <a:spcPct val="90000"/>
            </a:lnSpc>
            <a:spcBef>
              <a:spcPct val="0"/>
            </a:spcBef>
            <a:spcAft>
              <a:spcPct val="35000"/>
            </a:spcAft>
            <a:buNone/>
          </a:pPr>
          <a:r>
            <a:rPr lang="es-ES" sz="2400" kern="1200"/>
            <a:t>Probar</a:t>
          </a:r>
        </a:p>
      </dsp:txBody>
      <dsp:txXfrm>
        <a:off x="11617827" y="4336646"/>
        <a:ext cx="1460283" cy="1253616"/>
      </dsp:txXfrm>
    </dsp:sp>
    <dsp:sp modelId="{27491A4B-37F6-411F-88E4-28D6201AFFA3}">
      <dsp:nvSpPr>
        <dsp:cNvPr id="0" name=""/>
        <dsp:cNvSpPr/>
      </dsp:nvSpPr>
      <dsp:spPr>
        <a:xfrm>
          <a:off x="11709908" y="5646282"/>
          <a:ext cx="246360" cy="212697"/>
        </a:xfrm>
        <a:prstGeom prst="hexagon">
          <a:avLst>
            <a:gd name="adj" fmla="val 25000"/>
            <a:gd name="vf" fmla="val 115470"/>
          </a:avLst>
        </a:prstGeom>
        <a:solidFill>
          <a:schemeClr val="lt1">
            <a:hueOff val="0"/>
            <a:satOff val="0"/>
            <a:lumOff val="0"/>
            <a:alphaOff val="0"/>
          </a:schemeClr>
        </a:solidFill>
        <a:ln w="25400"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A4F907E-3CB8-4850-9072-ED47A0F7888B}">
      <dsp:nvSpPr>
        <dsp:cNvPr id="0" name=""/>
        <dsp:cNvSpPr/>
      </dsp:nvSpPr>
      <dsp:spPr>
        <a:xfrm>
          <a:off x="9470503" y="5049004"/>
          <a:ext cx="2115573" cy="1816166"/>
        </a:xfrm>
        <a:prstGeom prst="hexagon">
          <a:avLst>
            <a:gd name="adj" fmla="val 25000"/>
            <a:gd name="vf" fmla="val 115470"/>
          </a:avLst>
        </a:prstGeom>
        <a:blipFill>
          <a:blip xmlns:r="http://schemas.openxmlformats.org/officeDocument/2006/relationships" r:embed="rId8">
            <a:extLst>
              <a:ext uri="{28A0092B-C50C-407E-A947-70E740481C1C}">
                <a14:useLocalDpi xmlns:a14="http://schemas.microsoft.com/office/drawing/2010/main" val="0"/>
              </a:ext>
            </a:extLst>
          </a:blip>
          <a:srcRect/>
          <a:stretch>
            <a:fillRect l="-9000" r="-9000"/>
          </a:stretch>
        </a:blip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2F77F43-B5EB-4160-9B46-6F279442D601}">
      <dsp:nvSpPr>
        <dsp:cNvPr id="0" name=""/>
        <dsp:cNvSpPr/>
      </dsp:nvSpPr>
      <dsp:spPr>
        <a:xfrm>
          <a:off x="11317556" y="5846422"/>
          <a:ext cx="246360" cy="212697"/>
        </a:xfrm>
        <a:prstGeom prst="hexagon">
          <a:avLst>
            <a:gd name="adj" fmla="val 25000"/>
            <a:gd name="vf" fmla="val 115470"/>
          </a:avLst>
        </a:prstGeom>
        <a:solidFill>
          <a:schemeClr val="lt1">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DFEAF15-65A2-4D55-BEDD-2413B7074CB5}">
      <dsp:nvSpPr>
        <dsp:cNvPr id="0" name=""/>
        <dsp:cNvSpPr/>
      </dsp:nvSpPr>
      <dsp:spPr>
        <a:xfrm>
          <a:off x="11298003" y="39242"/>
          <a:ext cx="2115573" cy="1816166"/>
        </a:xfrm>
        <a:prstGeom prst="hexagon">
          <a:avLst>
            <a:gd name="adj" fmla="val 25000"/>
            <a:gd name="vf" fmla="val 115470"/>
          </a:avLst>
        </a:prstGeom>
        <a:solidFill>
          <a:schemeClr val="accent5">
            <a:hueOff val="0"/>
            <a:satOff val="0"/>
            <a:lumOff val="0"/>
            <a:alphaOff val="0"/>
          </a:schemeClr>
        </a:solidFill>
        <a:ln w="25400" cap="flat" cmpd="sng" algn="ctr">
          <a:solidFill>
            <a:schemeClr val="accent5">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0" tIns="30480" rIns="0" bIns="30480" numCol="1" spcCol="1270" anchor="ctr" anchorCtr="0">
          <a:noAutofit/>
        </a:bodyPr>
        <a:lstStyle/>
        <a:p>
          <a:pPr marL="0" lvl="0" indent="0" algn="ctr" defTabSz="1066800">
            <a:lnSpc>
              <a:spcPct val="90000"/>
            </a:lnSpc>
            <a:spcBef>
              <a:spcPct val="0"/>
            </a:spcBef>
            <a:spcAft>
              <a:spcPct val="35000"/>
            </a:spcAft>
            <a:buNone/>
          </a:pPr>
          <a:r>
            <a:rPr lang="es-ES" sz="2400" kern="1200"/>
            <a:t>Controlar Configura-ción</a:t>
          </a:r>
        </a:p>
      </dsp:txBody>
      <dsp:txXfrm>
        <a:off x="11625648" y="320517"/>
        <a:ext cx="1460283" cy="1253616"/>
      </dsp:txXfrm>
    </dsp:sp>
    <dsp:sp modelId="{C50FC2A0-45BD-43A1-92D5-462C2FC42DC3}">
      <dsp:nvSpPr>
        <dsp:cNvPr id="0" name=""/>
        <dsp:cNvSpPr/>
      </dsp:nvSpPr>
      <dsp:spPr>
        <a:xfrm>
          <a:off x="12761829" y="1635648"/>
          <a:ext cx="246360" cy="212697"/>
        </a:xfrm>
        <a:prstGeom prst="hexagon">
          <a:avLst>
            <a:gd name="adj" fmla="val 25000"/>
            <a:gd name="vf" fmla="val 115470"/>
          </a:avLst>
        </a:prstGeom>
        <a:solidFill>
          <a:schemeClr val="lt1">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B12997E-F51E-4C8B-BA30-AEF34B611B41}">
      <dsp:nvSpPr>
        <dsp:cNvPr id="0" name=""/>
        <dsp:cNvSpPr/>
      </dsp:nvSpPr>
      <dsp:spPr>
        <a:xfrm>
          <a:off x="11298003" y="2043775"/>
          <a:ext cx="2115573" cy="1816166"/>
        </a:xfrm>
        <a:prstGeom prst="hexagon">
          <a:avLst>
            <a:gd name="adj" fmla="val 25000"/>
            <a:gd name="vf" fmla="val 115470"/>
          </a:avLst>
        </a:prstGeom>
        <a:blipFill>
          <a:blip xmlns:r="http://schemas.openxmlformats.org/officeDocument/2006/relationships" r:embed="rId9">
            <a:extLst>
              <a:ext uri="{28A0092B-C50C-407E-A947-70E740481C1C}">
                <a14:useLocalDpi xmlns:a14="http://schemas.microsoft.com/office/drawing/2010/main" val="0"/>
              </a:ext>
            </a:extLst>
          </a:blip>
          <a:srcRect/>
          <a:stretch>
            <a:fillRect l="-26000" r="-26000"/>
          </a:stretch>
        </a:blip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940421A-0C17-40FF-A65B-CA34378BA3D1}">
      <dsp:nvSpPr>
        <dsp:cNvPr id="0" name=""/>
        <dsp:cNvSpPr/>
      </dsp:nvSpPr>
      <dsp:spPr>
        <a:xfrm>
          <a:off x="12761829" y="2054763"/>
          <a:ext cx="246360" cy="212697"/>
        </a:xfrm>
        <a:prstGeom prst="hexagon">
          <a:avLst>
            <a:gd name="adj" fmla="val 25000"/>
            <a:gd name="vf" fmla="val 115470"/>
          </a:avLst>
        </a:prstGeom>
        <a:solidFill>
          <a:schemeClr val="lt1">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1C6C542-ADBA-4215-ADD2-5F9BDA89A82A}">
      <dsp:nvSpPr>
        <dsp:cNvPr id="0" name=""/>
        <dsp:cNvSpPr/>
      </dsp:nvSpPr>
      <dsp:spPr>
        <a:xfrm>
          <a:off x="5831143" y="5038016"/>
          <a:ext cx="2115573" cy="1816166"/>
        </a:xfrm>
        <a:prstGeom prst="hexagon">
          <a:avLst>
            <a:gd name="adj" fmla="val 25000"/>
            <a:gd name="vf" fmla="val 115470"/>
          </a:avLst>
        </a:prstGeom>
        <a:solidFill>
          <a:schemeClr val="accent6">
            <a:hueOff val="0"/>
            <a:satOff val="0"/>
            <a:lumOff val="0"/>
            <a:alphaOff val="0"/>
          </a:schemeClr>
        </a:solidFill>
        <a:ln w="25400" cap="flat" cmpd="sng" algn="ctr">
          <a:solidFill>
            <a:schemeClr val="accent6">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0" tIns="30480" rIns="0" bIns="30480" numCol="1" spcCol="1270" anchor="ctr" anchorCtr="0">
          <a:noAutofit/>
        </a:bodyPr>
        <a:lstStyle/>
        <a:p>
          <a:pPr marL="0" lvl="0" indent="0" algn="ctr" defTabSz="1066800">
            <a:lnSpc>
              <a:spcPct val="90000"/>
            </a:lnSpc>
            <a:spcBef>
              <a:spcPct val="0"/>
            </a:spcBef>
            <a:spcAft>
              <a:spcPct val="35000"/>
            </a:spcAft>
            <a:buNone/>
          </a:pPr>
          <a:r>
            <a:rPr lang="es-ES" sz="2400" kern="1200"/>
            <a:t>Monitorear y Controlar</a:t>
          </a:r>
        </a:p>
      </dsp:txBody>
      <dsp:txXfrm>
        <a:off x="6158788" y="5319291"/>
        <a:ext cx="1460283" cy="1253616"/>
      </dsp:txXfrm>
    </dsp:sp>
    <dsp:sp modelId="{580D587E-4D75-4FD4-B40C-3F6E29935E70}">
      <dsp:nvSpPr>
        <dsp:cNvPr id="0" name=""/>
        <dsp:cNvSpPr/>
      </dsp:nvSpPr>
      <dsp:spPr>
        <a:xfrm>
          <a:off x="6249565" y="6628927"/>
          <a:ext cx="246360" cy="212697"/>
        </a:xfrm>
        <a:prstGeom prst="hexagon">
          <a:avLst>
            <a:gd name="adj" fmla="val 25000"/>
            <a:gd name="vf" fmla="val 115470"/>
          </a:avLst>
        </a:prstGeom>
        <a:solidFill>
          <a:schemeClr val="lt1">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827C24B-A611-46E1-B2A6-0C7B91F64037}">
      <dsp:nvSpPr>
        <dsp:cNvPr id="0" name=""/>
        <dsp:cNvSpPr/>
      </dsp:nvSpPr>
      <dsp:spPr>
        <a:xfrm>
          <a:off x="4010160" y="6032433"/>
          <a:ext cx="2115573" cy="1816166"/>
        </a:xfrm>
        <a:prstGeom prst="hexagon">
          <a:avLst>
            <a:gd name="adj" fmla="val 25000"/>
            <a:gd name="vf" fmla="val 115470"/>
          </a:avLst>
        </a:prstGeom>
        <a:blipFill>
          <a:blip xmlns:r="http://schemas.openxmlformats.org/officeDocument/2006/relationships" r:embed="rId10">
            <a:extLst>
              <a:ext uri="{28A0092B-C50C-407E-A947-70E740481C1C}">
                <a14:useLocalDpi xmlns:a14="http://schemas.microsoft.com/office/drawing/2010/main" val="0"/>
              </a:ext>
            </a:extLst>
          </a:blip>
          <a:srcRect/>
          <a:stretch>
            <a:fillRect l="-3000" r="-3000"/>
          </a:stretch>
        </a:blipFill>
        <a:ln w="25400"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B738FE4-D8A1-4653-8D38-09A4FD9DC646}">
      <dsp:nvSpPr>
        <dsp:cNvPr id="0" name=""/>
        <dsp:cNvSpPr/>
      </dsp:nvSpPr>
      <dsp:spPr>
        <a:xfrm>
          <a:off x="5857213" y="6829066"/>
          <a:ext cx="246360" cy="212697"/>
        </a:xfrm>
        <a:prstGeom prst="hexagon">
          <a:avLst>
            <a:gd name="adj" fmla="val 25000"/>
            <a:gd name="vf" fmla="val 115470"/>
          </a:avLst>
        </a:prstGeom>
        <a:solidFill>
          <a:schemeClr val="lt1">
            <a:hueOff val="0"/>
            <a:satOff val="0"/>
            <a:lumOff val="0"/>
            <a:alphaOff val="0"/>
          </a:schemeClr>
        </a:solidFill>
        <a:ln w="25400"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4A38F9-04CC-4B26-9793-1D8E6FDC6756}">
      <dsp:nvSpPr>
        <dsp:cNvPr id="0" name=""/>
        <dsp:cNvSpPr/>
      </dsp:nvSpPr>
      <dsp:spPr>
        <a:xfrm>
          <a:off x="2584194" y="628272"/>
          <a:ext cx="6371676" cy="2212799"/>
        </a:xfrm>
        <a:prstGeom prst="ellipse">
          <a:avLst/>
        </a:prstGeom>
        <a:solidFill>
          <a:schemeClr val="accent1">
            <a:tint val="50000"/>
            <a:alpha val="40000"/>
            <a:hueOff val="0"/>
            <a:satOff val="0"/>
            <a:lumOff val="0"/>
            <a:alphaOff val="0"/>
          </a:schemeClr>
        </a:solidFill>
        <a:ln>
          <a:noFill/>
        </a:ln>
        <a:effectLst/>
        <a:scene3d>
          <a:camera prst="orthographicFront"/>
          <a:lightRig rig="chilly" dir="t"/>
        </a:scene3d>
        <a:sp3d z="-152400" prstMaterial="matte"/>
      </dsp:spPr>
      <dsp:style>
        <a:lnRef idx="0">
          <a:scrgbClr r="0" g="0" b="0"/>
        </a:lnRef>
        <a:fillRef idx="1">
          <a:scrgbClr r="0" g="0" b="0"/>
        </a:fillRef>
        <a:effectRef idx="0">
          <a:scrgbClr r="0" g="0" b="0"/>
        </a:effectRef>
        <a:fontRef idx="minor"/>
      </dsp:style>
    </dsp:sp>
    <dsp:sp modelId="{C8CCDD8A-5EEB-49A7-AC2A-206C6A4351D7}">
      <dsp:nvSpPr>
        <dsp:cNvPr id="0" name=""/>
        <dsp:cNvSpPr/>
      </dsp:nvSpPr>
      <dsp:spPr>
        <a:xfrm>
          <a:off x="5081199" y="6331122"/>
          <a:ext cx="1234820" cy="790285"/>
        </a:xfrm>
        <a:prstGeom prst="downArrow">
          <a:avLst/>
        </a:prstGeom>
        <a:solidFill>
          <a:schemeClr val="accent2">
            <a:tint val="40000"/>
            <a:hueOff val="0"/>
            <a:satOff val="0"/>
            <a:lumOff val="0"/>
            <a:alphaOff val="0"/>
          </a:schemeClr>
        </a:solidFill>
        <a:ln>
          <a:noFill/>
        </a:ln>
        <a:effectLst/>
        <a:scene3d>
          <a:camera prst="orthographicFront"/>
          <a:lightRig rig="chilly" dir="t"/>
        </a:scene3d>
        <a:sp3d z="12700" extrusionH="1700" prstMaterial="translucentPowder">
          <a:bevelT w="25400" h="6350" prst="softRound"/>
          <a:bevelB w="0" h="0" prst="convex"/>
        </a:sp3d>
      </dsp:spPr>
      <dsp:style>
        <a:lnRef idx="0">
          <a:scrgbClr r="0" g="0" b="0"/>
        </a:lnRef>
        <a:fillRef idx="1">
          <a:scrgbClr r="0" g="0" b="0"/>
        </a:fillRef>
        <a:effectRef idx="0">
          <a:scrgbClr r="0" g="0" b="0"/>
        </a:effectRef>
        <a:fontRef idx="minor"/>
      </dsp:style>
    </dsp:sp>
    <dsp:sp modelId="{B5A7F272-9766-4BA1-B1C5-60E7833998BA}">
      <dsp:nvSpPr>
        <dsp:cNvPr id="0" name=""/>
        <dsp:cNvSpPr/>
      </dsp:nvSpPr>
      <dsp:spPr>
        <a:xfrm>
          <a:off x="2816340" y="6678895"/>
          <a:ext cx="5927140" cy="14817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84480" tIns="284480" rIns="284480" bIns="284480" numCol="1" spcCol="1270" anchor="ctr" anchorCtr="0">
          <a:noAutofit/>
        </a:bodyPr>
        <a:lstStyle/>
        <a:p>
          <a:pPr marL="0" lvl="0" indent="0" algn="ctr" defTabSz="1778000">
            <a:lnSpc>
              <a:spcPct val="90000"/>
            </a:lnSpc>
            <a:spcBef>
              <a:spcPct val="0"/>
            </a:spcBef>
            <a:spcAft>
              <a:spcPct val="35000"/>
            </a:spcAft>
            <a:buNone/>
          </a:pPr>
          <a:r>
            <a:rPr lang="es-AR" sz="4000" kern="1200" dirty="0"/>
            <a:t>User Story</a:t>
          </a:r>
        </a:p>
      </dsp:txBody>
      <dsp:txXfrm>
        <a:off x="2816340" y="6678895"/>
        <a:ext cx="5927140" cy="1481785"/>
      </dsp:txXfrm>
    </dsp:sp>
    <dsp:sp modelId="{185E7FD4-AEEE-4E59-AABB-41897C252757}">
      <dsp:nvSpPr>
        <dsp:cNvPr id="0" name=""/>
        <dsp:cNvSpPr/>
      </dsp:nvSpPr>
      <dsp:spPr>
        <a:xfrm>
          <a:off x="4415185" y="2700885"/>
          <a:ext cx="3193743" cy="2844849"/>
        </a:xfrm>
        <a:prstGeom prst="ellipse">
          <a:avLst/>
        </a:prstGeom>
        <a:solidFill>
          <a:schemeClr val="accent2">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s-AR" sz="1800" kern="1200" dirty="0"/>
            <a:t>Confirmación</a:t>
          </a:r>
        </a:p>
      </dsp:txBody>
      <dsp:txXfrm>
        <a:off x="4882898" y="3117503"/>
        <a:ext cx="2258317" cy="2011613"/>
      </dsp:txXfrm>
    </dsp:sp>
    <dsp:sp modelId="{1004EC47-6045-4BDD-8D7C-C2A25BF4E7D1}">
      <dsp:nvSpPr>
        <dsp:cNvPr id="0" name=""/>
        <dsp:cNvSpPr/>
      </dsp:nvSpPr>
      <dsp:spPr>
        <a:xfrm>
          <a:off x="2650856" y="1014379"/>
          <a:ext cx="3541503" cy="2882857"/>
        </a:xfrm>
        <a:prstGeom prst="ellipse">
          <a:avLst/>
        </a:prstGeom>
        <a:solidFill>
          <a:schemeClr val="accent3">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s-AR" sz="1800" kern="1200" dirty="0"/>
            <a:t>Conversación</a:t>
          </a:r>
        </a:p>
      </dsp:txBody>
      <dsp:txXfrm>
        <a:off x="3169497" y="1436564"/>
        <a:ext cx="2504221" cy="2038487"/>
      </dsp:txXfrm>
    </dsp:sp>
    <dsp:sp modelId="{8B84AB9B-2D57-4343-9CA5-3966869F5ED2}">
      <dsp:nvSpPr>
        <dsp:cNvPr id="0" name=""/>
        <dsp:cNvSpPr/>
      </dsp:nvSpPr>
      <dsp:spPr>
        <a:xfrm>
          <a:off x="5671757" y="387566"/>
          <a:ext cx="2993813" cy="2961273"/>
        </a:xfrm>
        <a:prstGeom prst="ellipse">
          <a:avLst/>
        </a:prstGeom>
        <a:solidFill>
          <a:schemeClr val="accent4">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s-AR" sz="2000" kern="1200" dirty="0"/>
            <a:t>Tarjeta</a:t>
          </a:r>
        </a:p>
      </dsp:txBody>
      <dsp:txXfrm>
        <a:off x="6110191" y="821234"/>
        <a:ext cx="2116945" cy="2093937"/>
      </dsp:txXfrm>
    </dsp:sp>
    <dsp:sp modelId="{1FABD147-006E-46DE-AAE9-A0B7491576C2}">
      <dsp:nvSpPr>
        <dsp:cNvPr id="0" name=""/>
        <dsp:cNvSpPr/>
      </dsp:nvSpPr>
      <dsp:spPr>
        <a:xfrm>
          <a:off x="882779" y="-257826"/>
          <a:ext cx="9622080" cy="6760875"/>
        </a:xfrm>
        <a:prstGeom prst="funnel">
          <a:avLst/>
        </a:prstGeom>
        <a:solidFill>
          <a:schemeClr val="lt1">
            <a:alpha val="40000"/>
            <a:hueOff val="0"/>
            <a:satOff val="0"/>
            <a:lumOff val="0"/>
            <a:alphaOff val="0"/>
          </a:schemeClr>
        </a:solidFill>
        <a:ln w="9525" cap="flat" cmpd="sng" algn="ctr">
          <a:solidFill>
            <a:schemeClr val="accent1">
              <a:hueOff val="0"/>
              <a:satOff val="0"/>
              <a:lumOff val="0"/>
              <a:alphaOff val="0"/>
            </a:schemeClr>
          </a:solidFill>
          <a:prstDash val="solid"/>
        </a:ln>
        <a:effectLst/>
        <a:scene3d>
          <a:camera prst="orthographicFront"/>
          <a:lightRig rig="chilly" dir="t"/>
        </a:scene3d>
        <a:sp3d prstMaterial="dkEdge">
          <a:bevelT w="127000" h="25400"/>
        </a:sp3d>
      </dsp:spPr>
      <dsp:style>
        <a:lnRef idx="1">
          <a:scrgbClr r="0" g="0" b="0"/>
        </a:lnRef>
        <a:fillRef idx="1">
          <a:scrgbClr r="0" g="0" b="0"/>
        </a:fillRef>
        <a:effectRef idx="0">
          <a:scrgbClr r="0" g="0" b="0"/>
        </a:effectRef>
        <a:fontRef idx="minor">
          <a:schemeClr val="lt1"/>
        </a:fontRef>
      </dsp:style>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DC6D03F-8D4D-4C92-8BA6-E818A2A7D1C1}">
      <dsp:nvSpPr>
        <dsp:cNvPr id="0" name=""/>
        <dsp:cNvSpPr/>
      </dsp:nvSpPr>
      <dsp:spPr>
        <a:xfrm>
          <a:off x="3928" y="1546056"/>
          <a:ext cx="3941993" cy="3941993"/>
        </a:xfrm>
        <a:prstGeom prst="ellipse">
          <a:avLst/>
        </a:prstGeom>
        <a:solidFill>
          <a:schemeClr val="accent2">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216941" tIns="45720" rIns="216941" bIns="45720" numCol="1" spcCol="1270" anchor="ctr" anchorCtr="0">
          <a:noAutofit/>
        </a:bodyPr>
        <a:lstStyle/>
        <a:p>
          <a:pPr marL="0" lvl="0" indent="0" algn="ctr" defTabSz="1600200">
            <a:lnSpc>
              <a:spcPct val="90000"/>
            </a:lnSpc>
            <a:spcBef>
              <a:spcPct val="0"/>
            </a:spcBef>
            <a:spcAft>
              <a:spcPct val="35000"/>
            </a:spcAft>
            <a:buNone/>
          </a:pPr>
          <a:r>
            <a:rPr lang="es-AR" sz="3600" kern="1200" dirty="0"/>
            <a:t>Foco en la planificación más que en el plan</a:t>
          </a:r>
        </a:p>
      </dsp:txBody>
      <dsp:txXfrm>
        <a:off x="581220" y="2123348"/>
        <a:ext cx="2787409" cy="2787409"/>
      </dsp:txXfrm>
    </dsp:sp>
    <dsp:sp modelId="{2D9BF3DA-7C01-4DE3-9506-97A06C25D704}">
      <dsp:nvSpPr>
        <dsp:cNvPr id="0" name=""/>
        <dsp:cNvSpPr/>
      </dsp:nvSpPr>
      <dsp:spPr>
        <a:xfrm>
          <a:off x="3157523" y="1546056"/>
          <a:ext cx="3941993" cy="3941993"/>
        </a:xfrm>
        <a:prstGeom prst="ellipse">
          <a:avLst/>
        </a:prstGeom>
        <a:solidFill>
          <a:schemeClr val="accent3">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216941" tIns="45720" rIns="216941" bIns="45720" numCol="1" spcCol="1270" anchor="ctr" anchorCtr="0">
          <a:noAutofit/>
        </a:bodyPr>
        <a:lstStyle/>
        <a:p>
          <a:pPr marL="0" lvl="0" indent="0" algn="ctr" defTabSz="1600200">
            <a:lnSpc>
              <a:spcPct val="90000"/>
            </a:lnSpc>
            <a:spcBef>
              <a:spcPct val="0"/>
            </a:spcBef>
            <a:spcAft>
              <a:spcPct val="35000"/>
            </a:spcAft>
            <a:buNone/>
          </a:pPr>
          <a:r>
            <a:rPr lang="es-AR" sz="3600" kern="1200" dirty="0"/>
            <a:t>Alienta el plan</a:t>
          </a:r>
        </a:p>
      </dsp:txBody>
      <dsp:txXfrm>
        <a:off x="3734815" y="2123348"/>
        <a:ext cx="2787409" cy="2787409"/>
      </dsp:txXfrm>
    </dsp:sp>
    <dsp:sp modelId="{CF0F2DB1-F4AD-45F7-AB62-F349B93ADFC8}">
      <dsp:nvSpPr>
        <dsp:cNvPr id="0" name=""/>
        <dsp:cNvSpPr/>
      </dsp:nvSpPr>
      <dsp:spPr>
        <a:xfrm>
          <a:off x="6311118" y="1546056"/>
          <a:ext cx="3941993" cy="3941993"/>
        </a:xfrm>
        <a:prstGeom prst="ellipse">
          <a:avLst/>
        </a:prstGeom>
        <a:solidFill>
          <a:schemeClr val="accent4">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216941" tIns="45720" rIns="216941" bIns="45720" numCol="1" spcCol="1270" anchor="ctr" anchorCtr="0">
          <a:noAutofit/>
        </a:bodyPr>
        <a:lstStyle/>
        <a:p>
          <a:pPr marL="0" lvl="0" indent="0" algn="ctr" defTabSz="1600200">
            <a:lnSpc>
              <a:spcPct val="90000"/>
            </a:lnSpc>
            <a:spcBef>
              <a:spcPct val="0"/>
            </a:spcBef>
            <a:spcAft>
              <a:spcPct val="35000"/>
            </a:spcAft>
            <a:buNone/>
          </a:pPr>
          <a:r>
            <a:rPr lang="es-AR" sz="3600" kern="1200" dirty="0"/>
            <a:t>Plan fácilmente modificable</a:t>
          </a:r>
        </a:p>
      </dsp:txBody>
      <dsp:txXfrm>
        <a:off x="6888410" y="2123348"/>
        <a:ext cx="2787409" cy="2787409"/>
      </dsp:txXfrm>
    </dsp:sp>
    <dsp:sp modelId="{AB99F93D-31CA-4D45-AB2D-C9A76AF56E4B}">
      <dsp:nvSpPr>
        <dsp:cNvPr id="0" name=""/>
        <dsp:cNvSpPr/>
      </dsp:nvSpPr>
      <dsp:spPr>
        <a:xfrm>
          <a:off x="9464713" y="1546056"/>
          <a:ext cx="3941993" cy="3941993"/>
        </a:xfrm>
        <a:prstGeom prst="ellipse">
          <a:avLst/>
        </a:prstGeom>
        <a:solidFill>
          <a:schemeClr val="accent5">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216941" tIns="45720" rIns="216941" bIns="45720" numCol="1" spcCol="1270" anchor="ctr" anchorCtr="0">
          <a:noAutofit/>
        </a:bodyPr>
        <a:lstStyle/>
        <a:p>
          <a:pPr marL="0" lvl="0" indent="0" algn="ctr" defTabSz="1600200">
            <a:lnSpc>
              <a:spcPct val="90000"/>
            </a:lnSpc>
            <a:spcBef>
              <a:spcPct val="0"/>
            </a:spcBef>
            <a:spcAft>
              <a:spcPct val="35000"/>
            </a:spcAft>
            <a:buNone/>
          </a:pPr>
          <a:r>
            <a:rPr lang="es-AR" sz="3600" kern="1200" dirty="0"/>
            <a:t>Se distribuye a lo largo del proyecto</a:t>
          </a:r>
        </a:p>
      </dsp:txBody>
      <dsp:txXfrm>
        <a:off x="10042005" y="2123348"/>
        <a:ext cx="2787409" cy="2787409"/>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B88D4A-7F5E-4527-A5C6-41BA3B2FD09A}">
      <dsp:nvSpPr>
        <dsp:cNvPr id="0" name=""/>
        <dsp:cNvSpPr/>
      </dsp:nvSpPr>
      <dsp:spPr>
        <a:xfrm rot="3976173">
          <a:off x="3101094" y="5336012"/>
          <a:ext cx="1234275" cy="41132"/>
        </a:xfrm>
        <a:custGeom>
          <a:avLst/>
          <a:gdLst/>
          <a:ahLst/>
          <a:cxnLst/>
          <a:rect l="0" t="0" r="0" b="0"/>
          <a:pathLst>
            <a:path>
              <a:moveTo>
                <a:pt x="0" y="20566"/>
              </a:moveTo>
              <a:lnTo>
                <a:pt x="1234275" y="20566"/>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6095F16-04B4-49CF-B39F-16A1424E3FFD}">
      <dsp:nvSpPr>
        <dsp:cNvPr id="0" name=""/>
        <dsp:cNvSpPr/>
      </dsp:nvSpPr>
      <dsp:spPr>
        <a:xfrm rot="1083810">
          <a:off x="3928895" y="4666802"/>
          <a:ext cx="3570103" cy="41132"/>
        </a:xfrm>
        <a:custGeom>
          <a:avLst/>
          <a:gdLst/>
          <a:ahLst/>
          <a:cxnLst/>
          <a:rect l="0" t="0" r="0" b="0"/>
          <a:pathLst>
            <a:path>
              <a:moveTo>
                <a:pt x="0" y="20566"/>
              </a:moveTo>
              <a:lnTo>
                <a:pt x="3570103" y="20566"/>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5EA67DA-9F93-4554-B50E-E4868B6F45CD}">
      <dsp:nvSpPr>
        <dsp:cNvPr id="0" name=""/>
        <dsp:cNvSpPr/>
      </dsp:nvSpPr>
      <dsp:spPr>
        <a:xfrm rot="20836379">
          <a:off x="3992615" y="3356981"/>
          <a:ext cx="1974743" cy="41132"/>
        </a:xfrm>
        <a:custGeom>
          <a:avLst/>
          <a:gdLst/>
          <a:ahLst/>
          <a:cxnLst/>
          <a:rect l="0" t="0" r="0" b="0"/>
          <a:pathLst>
            <a:path>
              <a:moveTo>
                <a:pt x="0" y="20566"/>
              </a:moveTo>
              <a:lnTo>
                <a:pt x="1974743" y="20566"/>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D4EE353-7043-45DE-9435-D414AFA4FC36}">
      <dsp:nvSpPr>
        <dsp:cNvPr id="0" name=""/>
        <dsp:cNvSpPr/>
      </dsp:nvSpPr>
      <dsp:spPr>
        <a:xfrm rot="17638386">
          <a:off x="3126646" y="2283008"/>
          <a:ext cx="1172898" cy="41132"/>
        </a:xfrm>
        <a:custGeom>
          <a:avLst/>
          <a:gdLst/>
          <a:ahLst/>
          <a:cxnLst/>
          <a:rect l="0" t="0" r="0" b="0"/>
          <a:pathLst>
            <a:path>
              <a:moveTo>
                <a:pt x="0" y="20566"/>
              </a:moveTo>
              <a:lnTo>
                <a:pt x="1172898" y="20566"/>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DDB6D02-50F7-4C5F-A097-465B6F41DF6E}">
      <dsp:nvSpPr>
        <dsp:cNvPr id="0" name=""/>
        <dsp:cNvSpPr/>
      </dsp:nvSpPr>
      <dsp:spPr>
        <a:xfrm>
          <a:off x="1646363" y="2421109"/>
          <a:ext cx="2788836" cy="2788836"/>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12000" r="-12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DB96EBB-6DEE-48D5-8602-75B7861E649D}">
      <dsp:nvSpPr>
        <dsp:cNvPr id="0" name=""/>
        <dsp:cNvSpPr/>
      </dsp:nvSpPr>
      <dsp:spPr>
        <a:xfrm>
          <a:off x="2325308" y="-45863"/>
          <a:ext cx="4050578" cy="1831546"/>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s-AR" sz="1800" kern="1200" dirty="0"/>
            <a:t>Estimar como  equipo</a:t>
          </a:r>
        </a:p>
      </dsp:txBody>
      <dsp:txXfrm>
        <a:off x="2918501" y="222361"/>
        <a:ext cx="2864192" cy="1295098"/>
      </dsp:txXfrm>
    </dsp:sp>
    <dsp:sp modelId="{BD1F2C28-F876-40E8-A6C0-7378CDEC4680}">
      <dsp:nvSpPr>
        <dsp:cNvPr id="0" name=""/>
        <dsp:cNvSpPr/>
      </dsp:nvSpPr>
      <dsp:spPr>
        <a:xfrm>
          <a:off x="5855057" y="1788795"/>
          <a:ext cx="3177131" cy="2064653"/>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s-AR" sz="1800" kern="1200" dirty="0"/>
            <a:t>Estimaciones no son compromisos</a:t>
          </a:r>
        </a:p>
      </dsp:txBody>
      <dsp:txXfrm>
        <a:off x="6320337" y="2091156"/>
        <a:ext cx="2246571" cy="1459931"/>
      </dsp:txXfrm>
    </dsp:sp>
    <dsp:sp modelId="{344E8443-65A5-45FB-BA38-9D1BA34AF715}">
      <dsp:nvSpPr>
        <dsp:cNvPr id="0" name=""/>
        <dsp:cNvSpPr/>
      </dsp:nvSpPr>
      <dsp:spPr>
        <a:xfrm>
          <a:off x="7152364" y="4718680"/>
          <a:ext cx="3781963" cy="2109113"/>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s-AR" sz="1800" kern="1200" dirty="0"/>
            <a:t>Foco en Certeza no en Precisión</a:t>
          </a:r>
        </a:p>
      </dsp:txBody>
      <dsp:txXfrm>
        <a:off x="7706220" y="5027552"/>
        <a:ext cx="2674251" cy="1491369"/>
      </dsp:txXfrm>
    </dsp:sp>
    <dsp:sp modelId="{278899D7-2EDD-4CC8-88AB-F6A73C70A442}">
      <dsp:nvSpPr>
        <dsp:cNvPr id="0" name=""/>
        <dsp:cNvSpPr/>
      </dsp:nvSpPr>
      <dsp:spPr>
        <a:xfrm>
          <a:off x="2250742" y="5908063"/>
          <a:ext cx="4169885" cy="1706165"/>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s-AR" sz="1800" kern="1200" dirty="0"/>
            <a:t>Use tamaños relativos versus absolutos</a:t>
          </a:r>
        </a:p>
      </dsp:txBody>
      <dsp:txXfrm>
        <a:off x="2861408" y="6157925"/>
        <a:ext cx="2948553" cy="120644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BABDAB-5B70-4A7F-9D89-1CCB78CE1A3E}">
      <dsp:nvSpPr>
        <dsp:cNvPr id="0" name=""/>
        <dsp:cNvSpPr/>
      </dsp:nvSpPr>
      <dsp:spPr>
        <a:xfrm rot="5400000">
          <a:off x="1407420" y="2179315"/>
          <a:ext cx="2107317" cy="3506529"/>
        </a:xfrm>
        <a:prstGeom prst="corner">
          <a:avLst>
            <a:gd name="adj1" fmla="val 16120"/>
            <a:gd name="adj2" fmla="val 16110"/>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DED173E-EE91-432C-B82F-F28AD01A3A0B}">
      <dsp:nvSpPr>
        <dsp:cNvPr id="0" name=""/>
        <dsp:cNvSpPr/>
      </dsp:nvSpPr>
      <dsp:spPr>
        <a:xfrm>
          <a:off x="1055656" y="3227012"/>
          <a:ext cx="3165714" cy="27749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4780" tIns="144780" rIns="144780" bIns="144780" numCol="1" spcCol="1270" anchor="t" anchorCtr="0">
          <a:noAutofit/>
        </a:bodyPr>
        <a:lstStyle/>
        <a:p>
          <a:pPr marL="0" lvl="0" indent="0" algn="l" defTabSz="1689100">
            <a:lnSpc>
              <a:spcPct val="90000"/>
            </a:lnSpc>
            <a:spcBef>
              <a:spcPct val="0"/>
            </a:spcBef>
            <a:spcAft>
              <a:spcPct val="35000"/>
            </a:spcAft>
            <a:buNone/>
          </a:pPr>
          <a:r>
            <a:rPr lang="es-AR" sz="3800" b="1" kern="1200" dirty="0"/>
            <a:t>Especificación del software</a:t>
          </a:r>
          <a:r>
            <a:rPr lang="es-AR" sz="3800" kern="1200" dirty="0"/>
            <a:t>.</a:t>
          </a:r>
          <a:endParaRPr lang="es-ES" sz="3800" kern="1200" dirty="0"/>
        </a:p>
      </dsp:txBody>
      <dsp:txXfrm>
        <a:off x="1055656" y="3227012"/>
        <a:ext cx="3165714" cy="2774934"/>
      </dsp:txXfrm>
    </dsp:sp>
    <dsp:sp modelId="{13095FE0-C21A-4E29-9DBD-50586466E3D5}">
      <dsp:nvSpPr>
        <dsp:cNvPr id="0" name=""/>
        <dsp:cNvSpPr/>
      </dsp:nvSpPr>
      <dsp:spPr>
        <a:xfrm>
          <a:off x="3624066" y="1921161"/>
          <a:ext cx="597304" cy="597304"/>
        </a:xfrm>
        <a:prstGeom prst="triangle">
          <a:avLst>
            <a:gd name="adj" fmla="val 100000"/>
          </a:avLst>
        </a:prstGeom>
        <a:solidFill>
          <a:schemeClr val="accent3">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C665FD9-6565-4878-A3AC-AE4483E10645}">
      <dsp:nvSpPr>
        <dsp:cNvPr id="0" name=""/>
        <dsp:cNvSpPr/>
      </dsp:nvSpPr>
      <dsp:spPr>
        <a:xfrm rot="5400000">
          <a:off x="5282872" y="1220331"/>
          <a:ext cx="2107317" cy="3506529"/>
        </a:xfrm>
        <a:prstGeom prst="corner">
          <a:avLst>
            <a:gd name="adj1" fmla="val 16120"/>
            <a:gd name="adj2" fmla="val 16110"/>
          </a:avLst>
        </a:prstGeom>
        <a:solidFill>
          <a:schemeClr val="accent4">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F3BFAC0-31FA-4E73-8788-0E332EF52AB1}">
      <dsp:nvSpPr>
        <dsp:cNvPr id="0" name=""/>
        <dsp:cNvSpPr/>
      </dsp:nvSpPr>
      <dsp:spPr>
        <a:xfrm>
          <a:off x="4931109" y="2268027"/>
          <a:ext cx="3165714" cy="27749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4780" tIns="144780" rIns="144780" bIns="144780" numCol="1" spcCol="1270" anchor="t" anchorCtr="0">
          <a:noAutofit/>
        </a:bodyPr>
        <a:lstStyle/>
        <a:p>
          <a:pPr marL="0" lvl="0" indent="0" algn="l" defTabSz="1689100">
            <a:lnSpc>
              <a:spcPct val="90000"/>
            </a:lnSpc>
            <a:spcBef>
              <a:spcPct val="0"/>
            </a:spcBef>
            <a:spcAft>
              <a:spcPct val="35000"/>
            </a:spcAft>
            <a:buNone/>
          </a:pPr>
          <a:r>
            <a:rPr lang="es-AR" sz="3800" b="1" kern="1200" dirty="0"/>
            <a:t>Desarrollo del software</a:t>
          </a:r>
          <a:r>
            <a:rPr lang="es-AR" sz="3800" kern="1200" dirty="0"/>
            <a:t>.</a:t>
          </a:r>
        </a:p>
      </dsp:txBody>
      <dsp:txXfrm>
        <a:off x="4931109" y="2268027"/>
        <a:ext cx="3165714" cy="2774934"/>
      </dsp:txXfrm>
    </dsp:sp>
    <dsp:sp modelId="{36D8BDF2-245C-4757-BB29-0829618DA438}">
      <dsp:nvSpPr>
        <dsp:cNvPr id="0" name=""/>
        <dsp:cNvSpPr/>
      </dsp:nvSpPr>
      <dsp:spPr>
        <a:xfrm>
          <a:off x="7499518" y="962176"/>
          <a:ext cx="597304" cy="597304"/>
        </a:xfrm>
        <a:prstGeom prst="triangle">
          <a:avLst>
            <a:gd name="adj" fmla="val 100000"/>
          </a:avLst>
        </a:prstGeom>
        <a:solidFill>
          <a:schemeClr val="accent5">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53130AA-468D-4313-B6ED-CF857B775F4A}">
      <dsp:nvSpPr>
        <dsp:cNvPr id="0" name=""/>
        <dsp:cNvSpPr/>
      </dsp:nvSpPr>
      <dsp:spPr>
        <a:xfrm rot="5400000">
          <a:off x="9158325" y="261346"/>
          <a:ext cx="2107317" cy="3506529"/>
        </a:xfrm>
        <a:prstGeom prst="corner">
          <a:avLst>
            <a:gd name="adj1" fmla="val 16120"/>
            <a:gd name="adj2" fmla="val 16110"/>
          </a:avLst>
        </a:prstGeom>
        <a:solidFill>
          <a:schemeClr val="accent6">
            <a:hueOff val="0"/>
            <a:satOff val="0"/>
            <a:lumOff val="0"/>
            <a:alphaOff val="0"/>
          </a:schemeClr>
        </a:solidFill>
        <a:ln w="25400"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C8E24C9-051E-4BF5-AD49-7E440F17830D}">
      <dsp:nvSpPr>
        <dsp:cNvPr id="0" name=""/>
        <dsp:cNvSpPr/>
      </dsp:nvSpPr>
      <dsp:spPr>
        <a:xfrm>
          <a:off x="8806561" y="1309043"/>
          <a:ext cx="3165714" cy="27749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4780" tIns="144780" rIns="144780" bIns="144780" numCol="1" spcCol="1270" anchor="t" anchorCtr="0">
          <a:noAutofit/>
        </a:bodyPr>
        <a:lstStyle/>
        <a:p>
          <a:pPr marL="0" lvl="0" indent="0" algn="l" defTabSz="1689100">
            <a:lnSpc>
              <a:spcPct val="90000"/>
            </a:lnSpc>
            <a:spcBef>
              <a:spcPct val="0"/>
            </a:spcBef>
            <a:spcAft>
              <a:spcPct val="35000"/>
            </a:spcAft>
            <a:buNone/>
          </a:pPr>
          <a:r>
            <a:rPr lang="es-AR" sz="3800" b="1" kern="1200" dirty="0"/>
            <a:t>Validación del software</a:t>
          </a:r>
          <a:r>
            <a:rPr lang="es-AR" sz="3800" kern="1200" dirty="0"/>
            <a:t>.</a:t>
          </a:r>
        </a:p>
      </dsp:txBody>
      <dsp:txXfrm>
        <a:off x="8806561" y="1309043"/>
        <a:ext cx="3165714" cy="2774934"/>
      </dsp:txXfrm>
    </dsp:sp>
    <dsp:sp modelId="{F3FB8FD4-796D-4DDF-AD2B-9C4C588353F7}">
      <dsp:nvSpPr>
        <dsp:cNvPr id="0" name=""/>
        <dsp:cNvSpPr/>
      </dsp:nvSpPr>
      <dsp:spPr>
        <a:xfrm>
          <a:off x="11374971" y="3191"/>
          <a:ext cx="597304" cy="597304"/>
        </a:xfrm>
        <a:prstGeom prst="triangle">
          <a:avLst>
            <a:gd name="adj" fmla="val 100000"/>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45176B5-8791-4BE5-90B5-57EF7F5EFD44}">
      <dsp:nvSpPr>
        <dsp:cNvPr id="0" name=""/>
        <dsp:cNvSpPr/>
      </dsp:nvSpPr>
      <dsp:spPr>
        <a:xfrm rot="5400000">
          <a:off x="13033777" y="-697638"/>
          <a:ext cx="2107317" cy="3506529"/>
        </a:xfrm>
        <a:prstGeom prst="corner">
          <a:avLst>
            <a:gd name="adj1" fmla="val 16120"/>
            <a:gd name="adj2" fmla="val 16110"/>
          </a:avLst>
        </a:prstGeom>
        <a:solidFill>
          <a:schemeClr val="accent3">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42C1C32-447F-48BD-A482-7C700E486F63}">
      <dsp:nvSpPr>
        <dsp:cNvPr id="0" name=""/>
        <dsp:cNvSpPr/>
      </dsp:nvSpPr>
      <dsp:spPr>
        <a:xfrm>
          <a:off x="12682014" y="350058"/>
          <a:ext cx="3165714" cy="27749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4780" tIns="144780" rIns="144780" bIns="144780" numCol="1" spcCol="1270" anchor="t" anchorCtr="0">
          <a:noAutofit/>
        </a:bodyPr>
        <a:lstStyle/>
        <a:p>
          <a:pPr marL="0" lvl="0" indent="0" algn="l" defTabSz="1689100">
            <a:lnSpc>
              <a:spcPct val="90000"/>
            </a:lnSpc>
            <a:spcBef>
              <a:spcPct val="0"/>
            </a:spcBef>
            <a:spcAft>
              <a:spcPct val="35000"/>
            </a:spcAft>
            <a:buNone/>
          </a:pPr>
          <a:r>
            <a:rPr lang="es-AR" sz="3800" b="1" kern="1200" dirty="0"/>
            <a:t>Evolución del software</a:t>
          </a:r>
          <a:r>
            <a:rPr lang="es-AR" sz="3800" kern="1200" dirty="0"/>
            <a:t>.</a:t>
          </a:r>
        </a:p>
      </dsp:txBody>
      <dsp:txXfrm>
        <a:off x="12682014" y="350058"/>
        <a:ext cx="3165714" cy="2774934"/>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545D623-09FE-41B3-9F0B-DC717DC6B38B}">
      <dsp:nvSpPr>
        <dsp:cNvPr id="0" name=""/>
        <dsp:cNvSpPr/>
      </dsp:nvSpPr>
      <dsp:spPr>
        <a:xfrm rot="5400000">
          <a:off x="388774" y="1615192"/>
          <a:ext cx="1159620" cy="1929582"/>
        </a:xfrm>
        <a:prstGeom prst="corner">
          <a:avLst>
            <a:gd name="adj1" fmla="val 16120"/>
            <a:gd name="adj2" fmla="val 16110"/>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F77D9C4-D02F-479F-8DFC-975BFACDBE04}">
      <dsp:nvSpPr>
        <dsp:cNvPr id="0" name=""/>
        <dsp:cNvSpPr/>
      </dsp:nvSpPr>
      <dsp:spPr>
        <a:xfrm>
          <a:off x="195204" y="2191721"/>
          <a:ext cx="1742037" cy="15269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s-ES" sz="2600" kern="1200"/>
            <a:t>Unidad</a:t>
          </a:r>
        </a:p>
      </dsp:txBody>
      <dsp:txXfrm>
        <a:off x="195204" y="2191721"/>
        <a:ext cx="1742037" cy="1526998"/>
      </dsp:txXfrm>
    </dsp:sp>
    <dsp:sp modelId="{B5E52F70-D0DC-4AF0-A94B-7DBCF349B881}">
      <dsp:nvSpPr>
        <dsp:cNvPr id="0" name=""/>
        <dsp:cNvSpPr/>
      </dsp:nvSpPr>
      <dsp:spPr>
        <a:xfrm>
          <a:off x="1608556" y="1473134"/>
          <a:ext cx="328686" cy="328686"/>
        </a:xfrm>
        <a:prstGeom prst="triangle">
          <a:avLst>
            <a:gd name="adj" fmla="val 100000"/>
          </a:avLst>
        </a:prstGeom>
        <a:solidFill>
          <a:schemeClr val="accent2">
            <a:hueOff val="780253"/>
            <a:satOff val="-973"/>
            <a:lumOff val="229"/>
            <a:alphaOff val="0"/>
          </a:schemeClr>
        </a:solidFill>
        <a:ln w="25400" cap="flat" cmpd="sng" algn="ctr">
          <a:solidFill>
            <a:schemeClr val="accent2">
              <a:hueOff val="780253"/>
              <a:satOff val="-973"/>
              <a:lumOff val="229"/>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926C7BB-EFD5-438D-AAB2-B3C0BECED3EE}">
      <dsp:nvSpPr>
        <dsp:cNvPr id="0" name=""/>
        <dsp:cNvSpPr/>
      </dsp:nvSpPr>
      <dsp:spPr>
        <a:xfrm rot="5400000">
          <a:off x="2521369" y="1087479"/>
          <a:ext cx="1159620" cy="1929582"/>
        </a:xfrm>
        <a:prstGeom prst="corner">
          <a:avLst>
            <a:gd name="adj1" fmla="val 16120"/>
            <a:gd name="adj2" fmla="val 16110"/>
          </a:avLst>
        </a:prstGeom>
        <a:solidFill>
          <a:schemeClr val="accent2">
            <a:hueOff val="1560506"/>
            <a:satOff val="-1946"/>
            <a:lumOff val="458"/>
            <a:alphaOff val="0"/>
          </a:schemeClr>
        </a:solidFill>
        <a:ln w="25400" cap="flat" cmpd="sng" algn="ctr">
          <a:solidFill>
            <a:schemeClr val="accent2">
              <a:hueOff val="1560506"/>
              <a:satOff val="-1946"/>
              <a:lumOff val="458"/>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BD0AB49-A3DE-4F23-8129-1F6482F777B6}">
      <dsp:nvSpPr>
        <dsp:cNvPr id="0" name=""/>
        <dsp:cNvSpPr/>
      </dsp:nvSpPr>
      <dsp:spPr>
        <a:xfrm>
          <a:off x="2327799" y="1664008"/>
          <a:ext cx="1742037" cy="15269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s-ES" sz="2600" kern="1200"/>
            <a:t>Integración</a:t>
          </a:r>
        </a:p>
      </dsp:txBody>
      <dsp:txXfrm>
        <a:off x="2327799" y="1664008"/>
        <a:ext cx="1742037" cy="1526998"/>
      </dsp:txXfrm>
    </dsp:sp>
    <dsp:sp modelId="{564003B1-6761-4EB2-9F7B-97307649E5AF}">
      <dsp:nvSpPr>
        <dsp:cNvPr id="0" name=""/>
        <dsp:cNvSpPr/>
      </dsp:nvSpPr>
      <dsp:spPr>
        <a:xfrm>
          <a:off x="3741150" y="945421"/>
          <a:ext cx="328686" cy="328686"/>
        </a:xfrm>
        <a:prstGeom prst="triangle">
          <a:avLst>
            <a:gd name="adj" fmla="val 100000"/>
          </a:avLst>
        </a:prstGeom>
        <a:solidFill>
          <a:schemeClr val="accent2">
            <a:hueOff val="2340759"/>
            <a:satOff val="-2919"/>
            <a:lumOff val="686"/>
            <a:alphaOff val="0"/>
          </a:schemeClr>
        </a:solidFill>
        <a:ln w="25400" cap="flat" cmpd="sng" algn="ctr">
          <a:solidFill>
            <a:schemeClr val="accent2">
              <a:hueOff val="2340759"/>
              <a:satOff val="-2919"/>
              <a:lumOff val="686"/>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B2FE5AF-807B-4742-B694-02FF12F4A75C}">
      <dsp:nvSpPr>
        <dsp:cNvPr id="0" name=""/>
        <dsp:cNvSpPr/>
      </dsp:nvSpPr>
      <dsp:spPr>
        <a:xfrm rot="5400000">
          <a:off x="4653963" y="559766"/>
          <a:ext cx="1159620" cy="1929582"/>
        </a:xfrm>
        <a:prstGeom prst="corner">
          <a:avLst>
            <a:gd name="adj1" fmla="val 16120"/>
            <a:gd name="adj2" fmla="val 16110"/>
          </a:avLst>
        </a:prstGeom>
        <a:solidFill>
          <a:schemeClr val="accent2">
            <a:hueOff val="3121013"/>
            <a:satOff val="-3893"/>
            <a:lumOff val="915"/>
            <a:alphaOff val="0"/>
          </a:schemeClr>
        </a:solidFill>
        <a:ln w="25400" cap="flat" cmpd="sng" algn="ctr">
          <a:solidFill>
            <a:schemeClr val="accent2">
              <a:hueOff val="3121013"/>
              <a:satOff val="-3893"/>
              <a:lumOff val="915"/>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526F61F-D1E2-4642-A799-57D9DCF99BCF}">
      <dsp:nvSpPr>
        <dsp:cNvPr id="0" name=""/>
        <dsp:cNvSpPr/>
      </dsp:nvSpPr>
      <dsp:spPr>
        <a:xfrm>
          <a:off x="4460394" y="1136296"/>
          <a:ext cx="1742037" cy="15269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s-ES" sz="2600" kern="1200"/>
            <a:t>Sistema</a:t>
          </a:r>
        </a:p>
      </dsp:txBody>
      <dsp:txXfrm>
        <a:off x="4460394" y="1136296"/>
        <a:ext cx="1742037" cy="1526998"/>
      </dsp:txXfrm>
    </dsp:sp>
    <dsp:sp modelId="{2E29A244-98D4-4F47-B1AB-FAE3F708A837}">
      <dsp:nvSpPr>
        <dsp:cNvPr id="0" name=""/>
        <dsp:cNvSpPr/>
      </dsp:nvSpPr>
      <dsp:spPr>
        <a:xfrm>
          <a:off x="5873745" y="417708"/>
          <a:ext cx="328686" cy="328686"/>
        </a:xfrm>
        <a:prstGeom prst="triangle">
          <a:avLst>
            <a:gd name="adj" fmla="val 100000"/>
          </a:avLst>
        </a:prstGeom>
        <a:solidFill>
          <a:schemeClr val="accent2">
            <a:hueOff val="3901266"/>
            <a:satOff val="-4866"/>
            <a:lumOff val="1144"/>
            <a:alphaOff val="0"/>
          </a:schemeClr>
        </a:solidFill>
        <a:ln w="25400" cap="flat" cmpd="sng" algn="ctr">
          <a:solidFill>
            <a:schemeClr val="accent2">
              <a:hueOff val="3901266"/>
              <a:satOff val="-4866"/>
              <a:lumOff val="1144"/>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7D06E54-48E1-4000-8577-E4CE0D430FED}">
      <dsp:nvSpPr>
        <dsp:cNvPr id="0" name=""/>
        <dsp:cNvSpPr/>
      </dsp:nvSpPr>
      <dsp:spPr>
        <a:xfrm rot="5400000">
          <a:off x="6786558" y="32054"/>
          <a:ext cx="1159620" cy="1929582"/>
        </a:xfrm>
        <a:prstGeom prst="corner">
          <a:avLst>
            <a:gd name="adj1" fmla="val 16120"/>
            <a:gd name="adj2" fmla="val 16110"/>
          </a:avLst>
        </a:prstGeom>
        <a:solidFill>
          <a:schemeClr val="accent2">
            <a:hueOff val="4681519"/>
            <a:satOff val="-5839"/>
            <a:lumOff val="1373"/>
            <a:alphaOff val="0"/>
          </a:schemeClr>
        </a:solidFill>
        <a:ln w="25400" cap="flat" cmpd="sng" algn="ctr">
          <a:solidFill>
            <a:schemeClr val="accent2">
              <a:hueOff val="4681519"/>
              <a:satOff val="-5839"/>
              <a:lumOff val="1373"/>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93F13BF-D8A9-404B-A909-CE62F7502889}">
      <dsp:nvSpPr>
        <dsp:cNvPr id="0" name=""/>
        <dsp:cNvSpPr/>
      </dsp:nvSpPr>
      <dsp:spPr>
        <a:xfrm>
          <a:off x="6592988" y="608583"/>
          <a:ext cx="1742037" cy="15269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s-ES" sz="2600" kern="1200"/>
            <a:t>Aceptación</a:t>
          </a:r>
        </a:p>
      </dsp:txBody>
      <dsp:txXfrm>
        <a:off x="6592988" y="608583"/>
        <a:ext cx="1742037" cy="1526998"/>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48E9494-BB25-4972-A959-3756DDEF441A}">
      <dsp:nvSpPr>
        <dsp:cNvPr id="0" name=""/>
        <dsp:cNvSpPr/>
      </dsp:nvSpPr>
      <dsp:spPr>
        <a:xfrm rot="5400000">
          <a:off x="2764829" y="1176754"/>
          <a:ext cx="1033446" cy="1176542"/>
        </a:xfrm>
        <a:prstGeom prst="bentUpArrow">
          <a:avLst>
            <a:gd name="adj1" fmla="val 32840"/>
            <a:gd name="adj2" fmla="val 25000"/>
            <a:gd name="adj3" fmla="val 35780"/>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5AAE571-F34A-42F4-B3C1-84B6F1616BE0}">
      <dsp:nvSpPr>
        <dsp:cNvPr id="0" name=""/>
        <dsp:cNvSpPr/>
      </dsp:nvSpPr>
      <dsp:spPr>
        <a:xfrm>
          <a:off x="2491028" y="31158"/>
          <a:ext cx="1739715" cy="1217744"/>
        </a:xfrm>
        <a:prstGeom prst="roundRect">
          <a:avLst>
            <a:gd name="adj" fmla="val 1667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s-AR" sz="2200" kern="1200" dirty="0"/>
            <a:t>Planificación</a:t>
          </a:r>
        </a:p>
      </dsp:txBody>
      <dsp:txXfrm>
        <a:off x="2550484" y="90614"/>
        <a:ext cx="1620803" cy="1098832"/>
      </dsp:txXfrm>
    </dsp:sp>
    <dsp:sp modelId="{0D0EDE0B-EF3F-4E10-B2BC-5DBBF76EFD80}">
      <dsp:nvSpPr>
        <dsp:cNvPr id="0" name=""/>
        <dsp:cNvSpPr/>
      </dsp:nvSpPr>
      <dsp:spPr>
        <a:xfrm>
          <a:off x="4230744" y="147298"/>
          <a:ext cx="1265303" cy="984234"/>
        </a:xfrm>
        <a:prstGeom prst="rect">
          <a:avLst/>
        </a:prstGeom>
        <a:noFill/>
        <a:ln>
          <a:noFill/>
        </a:ln>
        <a:effectLst/>
      </dsp:spPr>
      <dsp:style>
        <a:lnRef idx="0">
          <a:scrgbClr r="0" g="0" b="0"/>
        </a:lnRef>
        <a:fillRef idx="0">
          <a:scrgbClr r="0" g="0" b="0"/>
        </a:fillRef>
        <a:effectRef idx="0">
          <a:scrgbClr r="0" g="0" b="0"/>
        </a:effectRef>
        <a:fontRef idx="minor"/>
      </dsp:style>
    </dsp:sp>
    <dsp:sp modelId="{11E35E0C-A7DC-4AD2-9FEB-47417228227A}">
      <dsp:nvSpPr>
        <dsp:cNvPr id="0" name=""/>
        <dsp:cNvSpPr/>
      </dsp:nvSpPr>
      <dsp:spPr>
        <a:xfrm rot="5400000">
          <a:off x="4207238" y="2544683"/>
          <a:ext cx="1033446" cy="1176542"/>
        </a:xfrm>
        <a:prstGeom prst="bentUpArrow">
          <a:avLst>
            <a:gd name="adj1" fmla="val 32840"/>
            <a:gd name="adj2" fmla="val 25000"/>
            <a:gd name="adj3" fmla="val 35780"/>
          </a:avLst>
        </a:prstGeom>
        <a:solidFill>
          <a:schemeClr val="accent1">
            <a:tint val="50000"/>
            <a:hueOff val="-6544756"/>
            <a:satOff val="-351"/>
            <a:lumOff val="568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F47B998-AE0E-40C1-8AF8-38AD29A32586}">
      <dsp:nvSpPr>
        <dsp:cNvPr id="0" name=""/>
        <dsp:cNvSpPr/>
      </dsp:nvSpPr>
      <dsp:spPr>
        <a:xfrm>
          <a:off x="3933437" y="1399087"/>
          <a:ext cx="1739715" cy="1217744"/>
        </a:xfrm>
        <a:prstGeom prst="roundRect">
          <a:avLst>
            <a:gd name="adj" fmla="val 1667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s-AR" sz="2200" kern="1200" dirty="0"/>
            <a:t>Diseño</a:t>
          </a:r>
        </a:p>
      </dsp:txBody>
      <dsp:txXfrm>
        <a:off x="3992893" y="1458543"/>
        <a:ext cx="1620803" cy="1098832"/>
      </dsp:txXfrm>
    </dsp:sp>
    <dsp:sp modelId="{2E8B345A-20A6-4836-90E8-6E5251E67EEB}">
      <dsp:nvSpPr>
        <dsp:cNvPr id="0" name=""/>
        <dsp:cNvSpPr/>
      </dsp:nvSpPr>
      <dsp:spPr>
        <a:xfrm>
          <a:off x="5673153" y="1515227"/>
          <a:ext cx="1265303" cy="984234"/>
        </a:xfrm>
        <a:prstGeom prst="rect">
          <a:avLst/>
        </a:prstGeom>
        <a:noFill/>
        <a:ln>
          <a:noFill/>
        </a:ln>
        <a:effectLst/>
      </dsp:spPr>
      <dsp:style>
        <a:lnRef idx="0">
          <a:scrgbClr r="0" g="0" b="0"/>
        </a:lnRef>
        <a:fillRef idx="0">
          <a:scrgbClr r="0" g="0" b="0"/>
        </a:fillRef>
        <a:effectRef idx="0">
          <a:scrgbClr r="0" g="0" b="0"/>
        </a:effectRef>
        <a:fontRef idx="minor"/>
      </dsp:style>
    </dsp:sp>
    <dsp:sp modelId="{D97284DC-DF05-45DF-AA1D-49E75701B5D2}">
      <dsp:nvSpPr>
        <dsp:cNvPr id="0" name=""/>
        <dsp:cNvSpPr/>
      </dsp:nvSpPr>
      <dsp:spPr>
        <a:xfrm rot="5400000">
          <a:off x="5649647" y="3912612"/>
          <a:ext cx="1033446" cy="1176542"/>
        </a:xfrm>
        <a:prstGeom prst="bentUpArrow">
          <a:avLst>
            <a:gd name="adj1" fmla="val 32840"/>
            <a:gd name="adj2" fmla="val 25000"/>
            <a:gd name="adj3" fmla="val 35780"/>
          </a:avLst>
        </a:prstGeom>
        <a:solidFill>
          <a:schemeClr val="accent1">
            <a:tint val="50000"/>
            <a:hueOff val="-13089511"/>
            <a:satOff val="-703"/>
            <a:lumOff val="1136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5A69681-29F9-461E-9077-1F53FE02F17E}">
      <dsp:nvSpPr>
        <dsp:cNvPr id="0" name=""/>
        <dsp:cNvSpPr/>
      </dsp:nvSpPr>
      <dsp:spPr>
        <a:xfrm>
          <a:off x="5375846" y="2767016"/>
          <a:ext cx="1739715" cy="1217744"/>
        </a:xfrm>
        <a:prstGeom prst="roundRect">
          <a:avLst>
            <a:gd name="adj" fmla="val 1667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s-AR" sz="2200" kern="1200" dirty="0"/>
            <a:t>Ejecución</a:t>
          </a:r>
        </a:p>
      </dsp:txBody>
      <dsp:txXfrm>
        <a:off x="5435302" y="2826472"/>
        <a:ext cx="1620803" cy="1098832"/>
      </dsp:txXfrm>
    </dsp:sp>
    <dsp:sp modelId="{272F262C-2AE1-4C92-8786-871089B029E8}">
      <dsp:nvSpPr>
        <dsp:cNvPr id="0" name=""/>
        <dsp:cNvSpPr/>
      </dsp:nvSpPr>
      <dsp:spPr>
        <a:xfrm>
          <a:off x="7115562" y="2883155"/>
          <a:ext cx="1265303" cy="984234"/>
        </a:xfrm>
        <a:prstGeom prst="rect">
          <a:avLst/>
        </a:prstGeom>
        <a:noFill/>
        <a:ln>
          <a:noFill/>
        </a:ln>
        <a:effectLst/>
      </dsp:spPr>
      <dsp:style>
        <a:lnRef idx="0">
          <a:scrgbClr r="0" g="0" b="0"/>
        </a:lnRef>
        <a:fillRef idx="0">
          <a:scrgbClr r="0" g="0" b="0"/>
        </a:fillRef>
        <a:effectRef idx="0">
          <a:scrgbClr r="0" g="0" b="0"/>
        </a:effectRef>
        <a:fontRef idx="minor"/>
      </dsp:style>
    </dsp:sp>
    <dsp:sp modelId="{CF688998-3D02-4D37-9CBE-BEF11CC57DED}">
      <dsp:nvSpPr>
        <dsp:cNvPr id="0" name=""/>
        <dsp:cNvSpPr/>
      </dsp:nvSpPr>
      <dsp:spPr>
        <a:xfrm>
          <a:off x="6818255" y="4134944"/>
          <a:ext cx="1739715" cy="1217744"/>
        </a:xfrm>
        <a:prstGeom prst="roundRect">
          <a:avLst>
            <a:gd name="adj" fmla="val 1667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s-AR" sz="2200" kern="1200" dirty="0"/>
            <a:t>Evaluación y Reportes</a:t>
          </a:r>
        </a:p>
      </dsp:txBody>
      <dsp:txXfrm>
        <a:off x="6877711" y="4194400"/>
        <a:ext cx="1620803" cy="109883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00B0D39-A20D-4160-A998-C80A2E8F7043}">
      <dsp:nvSpPr>
        <dsp:cNvPr id="0" name=""/>
        <dsp:cNvSpPr/>
      </dsp:nvSpPr>
      <dsp:spPr>
        <a:xfrm>
          <a:off x="2810953" y="0"/>
          <a:ext cx="2810952" cy="1403588"/>
        </a:xfrm>
        <a:prstGeom prst="trapezoid">
          <a:avLst>
            <a:gd name="adj" fmla="val 100135"/>
          </a:avLst>
        </a:prstGeom>
        <a:gradFill rotWithShape="0">
          <a:gsLst>
            <a:gs pos="0">
              <a:schemeClr val="accent2">
                <a:shade val="80000"/>
                <a:hueOff val="0"/>
                <a:satOff val="0"/>
                <a:lumOff val="0"/>
                <a:alphaOff val="0"/>
                <a:shade val="51000"/>
                <a:satMod val="130000"/>
              </a:schemeClr>
            </a:gs>
            <a:gs pos="80000">
              <a:schemeClr val="accent2">
                <a:shade val="80000"/>
                <a:hueOff val="0"/>
                <a:satOff val="0"/>
                <a:lumOff val="0"/>
                <a:alphaOff val="0"/>
                <a:shade val="93000"/>
                <a:satMod val="130000"/>
              </a:schemeClr>
            </a:gs>
            <a:gs pos="100000">
              <a:schemeClr val="accent2">
                <a:shade val="8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s-AR" sz="2000" kern="1200" dirty="0"/>
            <a:t>Requerimientos de Negocio</a:t>
          </a:r>
        </a:p>
      </dsp:txBody>
      <dsp:txXfrm>
        <a:off x="2810953" y="0"/>
        <a:ext cx="2810952" cy="1403588"/>
      </dsp:txXfrm>
    </dsp:sp>
    <dsp:sp modelId="{AD747587-FC60-4E02-8DD7-08851743B229}">
      <dsp:nvSpPr>
        <dsp:cNvPr id="0" name=""/>
        <dsp:cNvSpPr/>
      </dsp:nvSpPr>
      <dsp:spPr>
        <a:xfrm>
          <a:off x="1405476" y="1403588"/>
          <a:ext cx="5621905" cy="1403588"/>
        </a:xfrm>
        <a:prstGeom prst="trapezoid">
          <a:avLst>
            <a:gd name="adj" fmla="val 100135"/>
          </a:avLst>
        </a:prstGeom>
        <a:gradFill rotWithShape="0">
          <a:gsLst>
            <a:gs pos="0">
              <a:schemeClr val="accent2">
                <a:shade val="80000"/>
                <a:hueOff val="-17936"/>
                <a:satOff val="-2012"/>
                <a:lumOff val="12840"/>
                <a:alphaOff val="0"/>
                <a:shade val="51000"/>
                <a:satMod val="130000"/>
              </a:schemeClr>
            </a:gs>
            <a:gs pos="80000">
              <a:schemeClr val="accent2">
                <a:shade val="80000"/>
                <a:hueOff val="-17936"/>
                <a:satOff val="-2012"/>
                <a:lumOff val="12840"/>
                <a:alphaOff val="0"/>
                <a:shade val="93000"/>
                <a:satMod val="130000"/>
              </a:schemeClr>
            </a:gs>
            <a:gs pos="100000">
              <a:schemeClr val="accent2">
                <a:shade val="80000"/>
                <a:hueOff val="-17936"/>
                <a:satOff val="-2012"/>
                <a:lumOff val="1284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s-AR" sz="2000" kern="1200" dirty="0"/>
            <a:t>Requerimientos de Usuario</a:t>
          </a:r>
        </a:p>
      </dsp:txBody>
      <dsp:txXfrm>
        <a:off x="2389310" y="1403588"/>
        <a:ext cx="3654238" cy="1403588"/>
      </dsp:txXfrm>
    </dsp:sp>
    <dsp:sp modelId="{439033C7-FA81-4710-B36A-D65E81543A6E}">
      <dsp:nvSpPr>
        <dsp:cNvPr id="0" name=""/>
        <dsp:cNvSpPr/>
      </dsp:nvSpPr>
      <dsp:spPr>
        <a:xfrm>
          <a:off x="0" y="2807176"/>
          <a:ext cx="8432858" cy="1403588"/>
        </a:xfrm>
        <a:prstGeom prst="trapezoid">
          <a:avLst>
            <a:gd name="adj" fmla="val 100135"/>
          </a:avLst>
        </a:prstGeom>
        <a:gradFill rotWithShape="0">
          <a:gsLst>
            <a:gs pos="0">
              <a:schemeClr val="accent2">
                <a:shade val="80000"/>
                <a:hueOff val="-35872"/>
                <a:satOff val="-4024"/>
                <a:lumOff val="25680"/>
                <a:alphaOff val="0"/>
                <a:shade val="51000"/>
                <a:satMod val="130000"/>
              </a:schemeClr>
            </a:gs>
            <a:gs pos="80000">
              <a:schemeClr val="accent2">
                <a:shade val="80000"/>
                <a:hueOff val="-35872"/>
                <a:satOff val="-4024"/>
                <a:lumOff val="25680"/>
                <a:alphaOff val="0"/>
                <a:shade val="93000"/>
                <a:satMod val="130000"/>
              </a:schemeClr>
            </a:gs>
            <a:gs pos="100000">
              <a:schemeClr val="accent2">
                <a:shade val="80000"/>
                <a:hueOff val="-35872"/>
                <a:satOff val="-4024"/>
                <a:lumOff val="2568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s-AR" sz="2000" kern="1200" dirty="0"/>
            <a:t>Requerimientos de Software</a:t>
          </a:r>
        </a:p>
      </dsp:txBody>
      <dsp:txXfrm>
        <a:off x="1475750" y="2807176"/>
        <a:ext cx="5481358" cy="140358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9AD22B-1D67-48BA-9FEF-6AD15C1EF6ED}">
      <dsp:nvSpPr>
        <dsp:cNvPr id="0" name=""/>
        <dsp:cNvSpPr/>
      </dsp:nvSpPr>
      <dsp:spPr>
        <a:xfrm>
          <a:off x="805946" y="0"/>
          <a:ext cx="12725699" cy="7953562"/>
        </a:xfrm>
        <a:prstGeom prst="swooshArrow">
          <a:avLst>
            <a:gd name="adj1" fmla="val 25000"/>
            <a:gd name="adj2" fmla="val 25000"/>
          </a:avLst>
        </a:prstGeom>
        <a:solidFill>
          <a:schemeClr val="accent2">
            <a:tint val="40000"/>
            <a:hueOff val="0"/>
            <a:satOff val="0"/>
            <a:lumOff val="0"/>
            <a:alphaOff val="0"/>
          </a:schemeClr>
        </a:solidFill>
        <a:ln>
          <a:noFill/>
        </a:ln>
        <a:effectLst/>
        <a:sp3d z="-152400" extrusionH="63500" prstMaterial="matte">
          <a:bevelT w="44450" h="6350" prst="relaxedInset"/>
          <a:contourClr>
            <a:schemeClr val="bg1"/>
          </a:contourClr>
        </a:sp3d>
      </dsp:spPr>
      <dsp:style>
        <a:lnRef idx="0">
          <a:scrgbClr r="0" g="0" b="0"/>
        </a:lnRef>
        <a:fillRef idx="1">
          <a:scrgbClr r="0" g="0" b="0"/>
        </a:fillRef>
        <a:effectRef idx="0">
          <a:scrgbClr r="0" g="0" b="0"/>
        </a:effectRef>
        <a:fontRef idx="minor"/>
      </dsp:style>
    </dsp:sp>
    <dsp:sp modelId="{37472F06-9A9B-4DFA-86C1-6384D284F9ED}">
      <dsp:nvSpPr>
        <dsp:cNvPr id="0" name=""/>
        <dsp:cNvSpPr/>
      </dsp:nvSpPr>
      <dsp:spPr>
        <a:xfrm>
          <a:off x="2059428" y="5914268"/>
          <a:ext cx="292691" cy="292691"/>
        </a:xfrm>
        <a:prstGeom prst="ellipse">
          <a:avLst/>
        </a:prstGeom>
        <a:solidFill>
          <a:schemeClr val="accent2">
            <a:hueOff val="0"/>
            <a:satOff val="0"/>
            <a:lumOff val="0"/>
            <a:alphaOff val="0"/>
          </a:schemeClr>
        </a:solidFill>
        <a:ln>
          <a:noFill/>
        </a:ln>
        <a:effectLst>
          <a:outerShdw blurRad="40000" dist="23000" dir="5400000" rotWithShape="0">
            <a:srgbClr val="000000">
              <a:alpha val="35000"/>
            </a:srgbClr>
          </a:outerShdw>
        </a:effectLst>
        <a:sp3d extrusionH="190500" prstMaterial="matte">
          <a:bevelT w="120650" h="38100" prst="relaxedInset"/>
          <a:bevelB w="120650" h="571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D4507223-4B82-4A59-952A-1CDECB12C964}">
      <dsp:nvSpPr>
        <dsp:cNvPr id="0" name=""/>
        <dsp:cNvSpPr/>
      </dsp:nvSpPr>
      <dsp:spPr>
        <a:xfrm>
          <a:off x="2205773" y="6060614"/>
          <a:ext cx="2176094" cy="18929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5091" tIns="0" rIns="0" bIns="0" numCol="1" spcCol="1270" anchor="t" anchorCtr="0">
          <a:noAutofit/>
        </a:bodyPr>
        <a:lstStyle/>
        <a:p>
          <a:pPr marL="0" lvl="0" indent="0" algn="l" defTabSz="711200">
            <a:lnSpc>
              <a:spcPct val="90000"/>
            </a:lnSpc>
            <a:spcBef>
              <a:spcPct val="0"/>
            </a:spcBef>
            <a:spcAft>
              <a:spcPct val="35000"/>
            </a:spcAft>
            <a:buNone/>
          </a:pPr>
          <a:r>
            <a:rPr lang="es-AR" sz="1600" kern="1200"/>
            <a:t>Brevemente descripta</a:t>
          </a:r>
          <a:endParaRPr lang="es-AR" sz="1600" kern="1200" dirty="0"/>
        </a:p>
      </dsp:txBody>
      <dsp:txXfrm>
        <a:off x="2205773" y="6060614"/>
        <a:ext cx="2176094" cy="1892947"/>
      </dsp:txXfrm>
    </dsp:sp>
    <dsp:sp modelId="{21BC4A50-5371-4EC2-981F-D8C02348F2D4}">
      <dsp:nvSpPr>
        <dsp:cNvPr id="0" name=""/>
        <dsp:cNvSpPr/>
      </dsp:nvSpPr>
      <dsp:spPr>
        <a:xfrm>
          <a:off x="4127354" y="4064270"/>
          <a:ext cx="509027" cy="509027"/>
        </a:xfrm>
        <a:prstGeom prst="ellipse">
          <a:avLst/>
        </a:prstGeom>
        <a:solidFill>
          <a:schemeClr val="accent3">
            <a:hueOff val="0"/>
            <a:satOff val="0"/>
            <a:lumOff val="0"/>
            <a:alphaOff val="0"/>
          </a:schemeClr>
        </a:solidFill>
        <a:ln>
          <a:noFill/>
        </a:ln>
        <a:effectLst>
          <a:outerShdw blurRad="40000" dist="23000" dir="5400000" rotWithShape="0">
            <a:srgbClr val="000000">
              <a:alpha val="35000"/>
            </a:srgbClr>
          </a:outerShdw>
        </a:effectLst>
        <a:sp3d extrusionH="190500" prstMaterial="matte">
          <a:bevelT w="120650" h="38100" prst="relaxedInset"/>
          <a:bevelB w="120650" h="571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C57D956D-EEF9-4386-87A6-6D7DB1F4084A}">
      <dsp:nvSpPr>
        <dsp:cNvPr id="0" name=""/>
        <dsp:cNvSpPr/>
      </dsp:nvSpPr>
      <dsp:spPr>
        <a:xfrm>
          <a:off x="4381868" y="4318784"/>
          <a:ext cx="2672396" cy="36347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9723" tIns="0" rIns="0" bIns="0" numCol="1" spcCol="1270" anchor="t" anchorCtr="0">
          <a:noAutofit/>
        </a:bodyPr>
        <a:lstStyle/>
        <a:p>
          <a:pPr marL="0" lvl="0" indent="0" algn="l" defTabSz="711200">
            <a:lnSpc>
              <a:spcPct val="90000"/>
            </a:lnSpc>
            <a:spcBef>
              <a:spcPct val="0"/>
            </a:spcBef>
            <a:spcAft>
              <a:spcPct val="35000"/>
            </a:spcAft>
            <a:buNone/>
          </a:pPr>
          <a:r>
            <a:rPr lang="es-AR" sz="1600" kern="1200" dirty="0"/>
            <a:t>Con Resumen Básico</a:t>
          </a:r>
        </a:p>
      </dsp:txBody>
      <dsp:txXfrm>
        <a:off x="4381868" y="4318784"/>
        <a:ext cx="2672396" cy="3634777"/>
      </dsp:txXfrm>
    </dsp:sp>
    <dsp:sp modelId="{6B240159-CEB1-40F2-BE47-EFC7663A1EE3}">
      <dsp:nvSpPr>
        <dsp:cNvPr id="0" name=""/>
        <dsp:cNvSpPr/>
      </dsp:nvSpPr>
      <dsp:spPr>
        <a:xfrm>
          <a:off x="6767936" y="2701029"/>
          <a:ext cx="674462" cy="674462"/>
        </a:xfrm>
        <a:prstGeom prst="ellipse">
          <a:avLst/>
        </a:prstGeom>
        <a:solidFill>
          <a:schemeClr val="accent4">
            <a:hueOff val="0"/>
            <a:satOff val="0"/>
            <a:lumOff val="0"/>
            <a:alphaOff val="0"/>
          </a:schemeClr>
        </a:solidFill>
        <a:ln>
          <a:noFill/>
        </a:ln>
        <a:effectLst>
          <a:outerShdw blurRad="40000" dist="23000" dir="5400000" rotWithShape="0">
            <a:srgbClr val="000000">
              <a:alpha val="35000"/>
            </a:srgbClr>
          </a:outerShdw>
        </a:effectLst>
        <a:sp3d extrusionH="190500" prstMaterial="matte">
          <a:bevelT w="120650" h="38100" prst="relaxedInset"/>
          <a:bevelB w="120650" h="571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D27A3C63-6524-4F4C-AAFF-5C06F871ECB6}">
      <dsp:nvSpPr>
        <dsp:cNvPr id="0" name=""/>
        <dsp:cNvSpPr/>
      </dsp:nvSpPr>
      <dsp:spPr>
        <a:xfrm>
          <a:off x="7105168" y="3038260"/>
          <a:ext cx="2672396" cy="49153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7383" tIns="0" rIns="0" bIns="0" numCol="1" spcCol="1270" anchor="t" anchorCtr="0">
          <a:noAutofit/>
        </a:bodyPr>
        <a:lstStyle/>
        <a:p>
          <a:pPr marL="0" lvl="0" indent="0" algn="l" defTabSz="711200">
            <a:lnSpc>
              <a:spcPct val="90000"/>
            </a:lnSpc>
            <a:spcBef>
              <a:spcPct val="0"/>
            </a:spcBef>
            <a:spcAft>
              <a:spcPct val="35000"/>
            </a:spcAft>
            <a:buNone/>
          </a:pPr>
          <a:r>
            <a:rPr lang="es-AR" sz="1600" kern="1200"/>
            <a:t>Con Resumen Esencial</a:t>
          </a:r>
          <a:endParaRPr lang="es-AR" sz="1600" kern="1200" dirty="0"/>
        </a:p>
      </dsp:txBody>
      <dsp:txXfrm>
        <a:off x="7105168" y="3038260"/>
        <a:ext cx="2672396" cy="4915301"/>
      </dsp:txXfrm>
    </dsp:sp>
    <dsp:sp modelId="{95FD326A-D7DB-457C-A2D8-FAE6CD618CD3}">
      <dsp:nvSpPr>
        <dsp:cNvPr id="0" name=""/>
        <dsp:cNvSpPr/>
      </dsp:nvSpPr>
      <dsp:spPr>
        <a:xfrm>
          <a:off x="9643944" y="1799095"/>
          <a:ext cx="903524" cy="903524"/>
        </a:xfrm>
        <a:prstGeom prst="ellipse">
          <a:avLst/>
        </a:prstGeom>
        <a:solidFill>
          <a:schemeClr val="accent5">
            <a:hueOff val="0"/>
            <a:satOff val="0"/>
            <a:lumOff val="0"/>
            <a:alphaOff val="0"/>
          </a:schemeClr>
        </a:solidFill>
        <a:ln>
          <a:noFill/>
        </a:ln>
        <a:effectLst>
          <a:outerShdw blurRad="40000" dist="23000" dir="5400000" rotWithShape="0">
            <a:srgbClr val="000000">
              <a:alpha val="35000"/>
            </a:srgbClr>
          </a:outerShdw>
        </a:effectLst>
        <a:sp3d extrusionH="190500" prstMaterial="matte">
          <a:bevelT w="120650" h="38100" prst="relaxedInset"/>
          <a:bevelB w="120650" h="571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AC0F3E7E-D8A9-4B5C-8CBB-96B81B15DCCF}">
      <dsp:nvSpPr>
        <dsp:cNvPr id="0" name=""/>
        <dsp:cNvSpPr/>
      </dsp:nvSpPr>
      <dsp:spPr>
        <a:xfrm>
          <a:off x="10095707" y="2250858"/>
          <a:ext cx="2672396" cy="57027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78759" tIns="0" rIns="0" bIns="0" numCol="1" spcCol="1270" anchor="t" anchorCtr="0">
          <a:noAutofit/>
        </a:bodyPr>
        <a:lstStyle/>
        <a:p>
          <a:pPr marL="0" lvl="0" indent="0" algn="l" defTabSz="711200">
            <a:lnSpc>
              <a:spcPct val="90000"/>
            </a:lnSpc>
            <a:spcBef>
              <a:spcPct val="0"/>
            </a:spcBef>
            <a:spcAft>
              <a:spcPct val="35000"/>
            </a:spcAft>
            <a:buNone/>
          </a:pPr>
          <a:r>
            <a:rPr lang="es-AR" sz="1600" kern="1200" dirty="0"/>
            <a:t>Completamente Descripta</a:t>
          </a:r>
        </a:p>
      </dsp:txBody>
      <dsp:txXfrm>
        <a:off x="10095707" y="2250858"/>
        <a:ext cx="2672396" cy="570270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9AF811-03A1-43DE-8FF8-396303DBB199}">
      <dsp:nvSpPr>
        <dsp:cNvPr id="0" name=""/>
        <dsp:cNvSpPr/>
      </dsp:nvSpPr>
      <dsp:spPr>
        <a:xfrm>
          <a:off x="1076528" y="1034"/>
          <a:ext cx="3293021" cy="3007116"/>
        </a:xfrm>
        <a:prstGeom prst="ellipse">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5880" tIns="55880" rIns="55880" bIns="55880" numCol="1" spcCol="1270" anchor="ctr" anchorCtr="0">
          <a:noAutofit/>
        </a:bodyPr>
        <a:lstStyle/>
        <a:p>
          <a:pPr marL="0" lvl="0" indent="0" algn="ctr" defTabSz="1955800">
            <a:lnSpc>
              <a:spcPct val="90000"/>
            </a:lnSpc>
            <a:spcBef>
              <a:spcPct val="0"/>
            </a:spcBef>
            <a:spcAft>
              <a:spcPct val="35000"/>
            </a:spcAft>
            <a:buNone/>
          </a:pPr>
          <a:r>
            <a:rPr lang="es-AR" sz="4400" kern="1200" dirty="0">
              <a:solidFill>
                <a:schemeClr val="tx1"/>
              </a:solidFill>
            </a:rPr>
            <a:t>Cohesión</a:t>
          </a:r>
          <a:endParaRPr lang="es-AR" sz="2000" kern="1200" dirty="0">
            <a:solidFill>
              <a:schemeClr val="tx1"/>
            </a:solidFill>
          </a:endParaRPr>
        </a:p>
      </dsp:txBody>
      <dsp:txXfrm>
        <a:off x="1558780" y="441416"/>
        <a:ext cx="2328517" cy="2126352"/>
      </dsp:txXfrm>
    </dsp:sp>
    <dsp:sp modelId="{B9E9A04E-23F6-47AC-889E-051E2BA965D8}">
      <dsp:nvSpPr>
        <dsp:cNvPr id="0" name=""/>
        <dsp:cNvSpPr/>
      </dsp:nvSpPr>
      <dsp:spPr>
        <a:xfrm>
          <a:off x="1969974" y="3219008"/>
          <a:ext cx="1506128" cy="1506128"/>
        </a:xfrm>
        <a:prstGeom prst="mathPlus">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111250">
            <a:lnSpc>
              <a:spcPct val="90000"/>
            </a:lnSpc>
            <a:spcBef>
              <a:spcPct val="0"/>
            </a:spcBef>
            <a:spcAft>
              <a:spcPct val="35000"/>
            </a:spcAft>
            <a:buNone/>
          </a:pPr>
          <a:endParaRPr lang="es-AR" sz="2500" kern="1200">
            <a:solidFill>
              <a:schemeClr val="tx1"/>
            </a:solidFill>
          </a:endParaRPr>
        </a:p>
      </dsp:txBody>
      <dsp:txXfrm>
        <a:off x="2169611" y="3794951"/>
        <a:ext cx="1106854" cy="354242"/>
      </dsp:txXfrm>
    </dsp:sp>
    <dsp:sp modelId="{D4BC19C1-C988-41B1-BC58-9E9C14669FCF}">
      <dsp:nvSpPr>
        <dsp:cNvPr id="0" name=""/>
        <dsp:cNvSpPr/>
      </dsp:nvSpPr>
      <dsp:spPr>
        <a:xfrm>
          <a:off x="1163793" y="4935995"/>
          <a:ext cx="3118491" cy="3012699"/>
        </a:xfrm>
        <a:prstGeom prst="ellipse">
          <a:avLst/>
        </a:prstGeom>
        <a:solidFill>
          <a:schemeClr val="accent5">
            <a:hueOff val="-4966938"/>
            <a:satOff val="19906"/>
            <a:lumOff val="431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es-AR" sz="2800" kern="1200" dirty="0">
              <a:solidFill>
                <a:schemeClr val="tx1"/>
              </a:solidFill>
            </a:rPr>
            <a:t>Acoplamiento</a:t>
          </a:r>
          <a:endParaRPr lang="es-AR" sz="1800" kern="1200" dirty="0">
            <a:solidFill>
              <a:schemeClr val="tx1"/>
            </a:solidFill>
          </a:endParaRPr>
        </a:p>
      </dsp:txBody>
      <dsp:txXfrm>
        <a:off x="1620485" y="5377195"/>
        <a:ext cx="2205107" cy="2130299"/>
      </dsp:txXfrm>
    </dsp:sp>
    <dsp:sp modelId="{585534E8-8283-44C4-BEDE-EBA2A6588B59}">
      <dsp:nvSpPr>
        <dsp:cNvPr id="0" name=""/>
        <dsp:cNvSpPr/>
      </dsp:nvSpPr>
      <dsp:spPr>
        <a:xfrm>
          <a:off x="4759065" y="3491864"/>
          <a:ext cx="825774" cy="965999"/>
        </a:xfrm>
        <a:prstGeom prst="rightArrow">
          <a:avLst>
            <a:gd name="adj1" fmla="val 60000"/>
            <a:gd name="adj2" fmla="val 50000"/>
          </a:avLst>
        </a:prstGeom>
        <a:solidFill>
          <a:schemeClr val="accent5">
            <a:hueOff val="-9933876"/>
            <a:satOff val="39811"/>
            <a:lumOff val="8628"/>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822450">
            <a:lnSpc>
              <a:spcPct val="90000"/>
            </a:lnSpc>
            <a:spcBef>
              <a:spcPct val="0"/>
            </a:spcBef>
            <a:spcAft>
              <a:spcPct val="35000"/>
            </a:spcAft>
            <a:buNone/>
          </a:pPr>
          <a:endParaRPr lang="es-AR" sz="4100" kern="1200">
            <a:solidFill>
              <a:schemeClr val="tx1"/>
            </a:solidFill>
          </a:endParaRPr>
        </a:p>
      </dsp:txBody>
      <dsp:txXfrm>
        <a:off x="4759065" y="3685064"/>
        <a:ext cx="578042" cy="579599"/>
      </dsp:txXfrm>
    </dsp:sp>
    <dsp:sp modelId="{04FA217B-9AE9-4CF8-B4FB-255977E21984}">
      <dsp:nvSpPr>
        <dsp:cNvPr id="0" name=""/>
        <dsp:cNvSpPr/>
      </dsp:nvSpPr>
      <dsp:spPr>
        <a:xfrm>
          <a:off x="5927614" y="1378090"/>
          <a:ext cx="5193548" cy="5193548"/>
        </a:xfrm>
        <a:prstGeom prst="ellipse">
          <a:avLst/>
        </a:prstGeom>
        <a:solidFill>
          <a:schemeClr val="accent5">
            <a:hueOff val="-9933876"/>
            <a:satOff val="39811"/>
            <a:lumOff val="862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420" tIns="58420" rIns="58420" bIns="58420" numCol="1" spcCol="1270" anchor="ctr" anchorCtr="0">
          <a:noAutofit/>
        </a:bodyPr>
        <a:lstStyle/>
        <a:p>
          <a:pPr marL="0" lvl="0" indent="0" algn="ctr" defTabSz="2044700">
            <a:lnSpc>
              <a:spcPct val="90000"/>
            </a:lnSpc>
            <a:spcBef>
              <a:spcPct val="0"/>
            </a:spcBef>
            <a:spcAft>
              <a:spcPct val="35000"/>
            </a:spcAft>
            <a:buNone/>
          </a:pPr>
          <a:r>
            <a:rPr lang="es-AR" sz="4600" kern="1200" dirty="0">
              <a:solidFill>
                <a:schemeClr val="tx1"/>
              </a:solidFill>
            </a:rPr>
            <a:t>Independencia de Componentes</a:t>
          </a:r>
        </a:p>
      </dsp:txBody>
      <dsp:txXfrm>
        <a:off x="6688191" y="2138667"/>
        <a:ext cx="3672394" cy="367239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4013A86-D5DD-443A-86A2-22695299AA38}">
      <dsp:nvSpPr>
        <dsp:cNvPr id="0" name=""/>
        <dsp:cNvSpPr/>
      </dsp:nvSpPr>
      <dsp:spPr>
        <a:xfrm>
          <a:off x="2867517" y="3566"/>
          <a:ext cx="2735937" cy="2735937"/>
        </a:xfrm>
        <a:prstGeom prst="ellipse">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s-AR" sz="2400" kern="1200" dirty="0"/>
            <a:t>Evitar duplicaciones</a:t>
          </a:r>
        </a:p>
      </dsp:txBody>
      <dsp:txXfrm>
        <a:off x="3268186" y="404235"/>
        <a:ext cx="1934599" cy="1934599"/>
      </dsp:txXfrm>
    </dsp:sp>
    <dsp:sp modelId="{37F92E62-9E2D-4E7C-BBE1-516608A4CEE3}">
      <dsp:nvSpPr>
        <dsp:cNvPr id="0" name=""/>
        <dsp:cNvSpPr/>
      </dsp:nvSpPr>
      <dsp:spPr>
        <a:xfrm>
          <a:off x="3442064" y="2961662"/>
          <a:ext cx="1586843" cy="1586843"/>
        </a:xfrm>
        <a:prstGeom prst="mathPlus">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155700">
            <a:lnSpc>
              <a:spcPct val="90000"/>
            </a:lnSpc>
            <a:spcBef>
              <a:spcPct val="0"/>
            </a:spcBef>
            <a:spcAft>
              <a:spcPct val="35000"/>
            </a:spcAft>
            <a:buNone/>
          </a:pPr>
          <a:endParaRPr lang="es-AR" sz="2600" kern="1200"/>
        </a:p>
      </dsp:txBody>
      <dsp:txXfrm>
        <a:off x="3652400" y="3568471"/>
        <a:ext cx="1166171" cy="373225"/>
      </dsp:txXfrm>
    </dsp:sp>
    <dsp:sp modelId="{FC23524E-BDB2-4F6C-B506-A5E51168C552}">
      <dsp:nvSpPr>
        <dsp:cNvPr id="0" name=""/>
        <dsp:cNvSpPr/>
      </dsp:nvSpPr>
      <dsp:spPr>
        <a:xfrm>
          <a:off x="2867517" y="4770663"/>
          <a:ext cx="2735937" cy="2735937"/>
        </a:xfrm>
        <a:prstGeom prst="ellipse">
          <a:avLst/>
        </a:prstGeom>
        <a:solidFill>
          <a:schemeClr val="accent4">
            <a:hueOff val="-2232385"/>
            <a:satOff val="13449"/>
            <a:lumOff val="107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s-AR" sz="2400" kern="1200" dirty="0"/>
            <a:t>Crear abstracciones</a:t>
          </a:r>
        </a:p>
      </dsp:txBody>
      <dsp:txXfrm>
        <a:off x="3268186" y="5171332"/>
        <a:ext cx="1934599" cy="1934599"/>
      </dsp:txXfrm>
    </dsp:sp>
    <dsp:sp modelId="{7AEE89E4-F4BE-4D82-8748-9FC07A73ED4D}">
      <dsp:nvSpPr>
        <dsp:cNvPr id="0" name=""/>
        <dsp:cNvSpPr/>
      </dsp:nvSpPr>
      <dsp:spPr>
        <a:xfrm>
          <a:off x="6013845" y="3246199"/>
          <a:ext cx="870028" cy="1017768"/>
        </a:xfrm>
        <a:prstGeom prst="rightArrow">
          <a:avLst>
            <a:gd name="adj1" fmla="val 60000"/>
            <a:gd name="adj2" fmla="val 50000"/>
          </a:avLst>
        </a:prstGeom>
        <a:solidFill>
          <a:schemeClr val="accent4">
            <a:hueOff val="-4464770"/>
            <a:satOff val="26899"/>
            <a:lumOff val="2156"/>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911350">
            <a:lnSpc>
              <a:spcPct val="90000"/>
            </a:lnSpc>
            <a:spcBef>
              <a:spcPct val="0"/>
            </a:spcBef>
            <a:spcAft>
              <a:spcPct val="35000"/>
            </a:spcAft>
            <a:buNone/>
          </a:pPr>
          <a:endParaRPr lang="es-AR" sz="4300" kern="1200"/>
        </a:p>
      </dsp:txBody>
      <dsp:txXfrm>
        <a:off x="6013845" y="3449753"/>
        <a:ext cx="609020" cy="610660"/>
      </dsp:txXfrm>
    </dsp:sp>
    <dsp:sp modelId="{7CE4C1DE-A656-4BDF-B5DB-B5542FA3FB4F}">
      <dsp:nvSpPr>
        <dsp:cNvPr id="0" name=""/>
        <dsp:cNvSpPr/>
      </dsp:nvSpPr>
      <dsp:spPr>
        <a:xfrm>
          <a:off x="7245017" y="1775140"/>
          <a:ext cx="4498154" cy="3959886"/>
        </a:xfrm>
        <a:prstGeom prst="ellipse">
          <a:avLst/>
        </a:prstGeom>
        <a:solidFill>
          <a:schemeClr val="accent4">
            <a:hueOff val="-4464770"/>
            <a:satOff val="26899"/>
            <a:lumOff val="215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40640" rIns="40640" bIns="40640" numCol="1" spcCol="1270" anchor="ctr" anchorCtr="0">
          <a:noAutofit/>
        </a:bodyPr>
        <a:lstStyle/>
        <a:p>
          <a:pPr marL="0" lvl="0" indent="0" algn="ctr" defTabSz="1422400">
            <a:lnSpc>
              <a:spcPct val="90000"/>
            </a:lnSpc>
            <a:spcBef>
              <a:spcPct val="0"/>
            </a:spcBef>
            <a:spcAft>
              <a:spcPct val="35000"/>
            </a:spcAft>
            <a:buNone/>
          </a:pPr>
          <a:r>
            <a:rPr lang="es-AR" sz="3200" kern="1200" dirty="0"/>
            <a:t>Cada requerimiento en un único lugar</a:t>
          </a:r>
        </a:p>
      </dsp:txBody>
      <dsp:txXfrm>
        <a:off x="7903756" y="2355052"/>
        <a:ext cx="3180676" cy="2800062"/>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0651CB2-7F74-4932-9BE2-1D228B387641}">
      <dsp:nvSpPr>
        <dsp:cNvPr id="0" name=""/>
        <dsp:cNvSpPr/>
      </dsp:nvSpPr>
      <dsp:spPr>
        <a:xfrm>
          <a:off x="13619156" y="2816876"/>
          <a:ext cx="3105388" cy="3105896"/>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4357CFA-3B28-4C1B-BD3F-9090F6A3EBDB}">
      <dsp:nvSpPr>
        <dsp:cNvPr id="0" name=""/>
        <dsp:cNvSpPr/>
      </dsp:nvSpPr>
      <dsp:spPr>
        <a:xfrm>
          <a:off x="13721622" y="2920424"/>
          <a:ext cx="2898803" cy="2898800"/>
        </a:xfrm>
        <a:prstGeom prst="ellipse">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0640" tIns="40640" rIns="40640" bIns="40640" numCol="1" spcCol="1270" anchor="ctr" anchorCtr="0">
          <a:noAutofit/>
        </a:bodyPr>
        <a:lstStyle/>
        <a:p>
          <a:pPr marL="0" lvl="0" indent="0" algn="ctr" defTabSz="1422400">
            <a:lnSpc>
              <a:spcPct val="90000"/>
            </a:lnSpc>
            <a:spcBef>
              <a:spcPct val="0"/>
            </a:spcBef>
            <a:spcAft>
              <a:spcPct val="35000"/>
            </a:spcAft>
            <a:buNone/>
          </a:pPr>
          <a:r>
            <a:rPr lang="es-AR" sz="3200" b="1" kern="1200" dirty="0">
              <a:solidFill>
                <a:schemeClr val="tx1"/>
              </a:solidFill>
            </a:rPr>
            <a:t>POLIMORFISMO</a:t>
          </a:r>
          <a:endParaRPr lang="es-AR" sz="1800" b="1" kern="1200" dirty="0">
            <a:solidFill>
              <a:schemeClr val="tx1"/>
            </a:solidFill>
          </a:endParaRPr>
        </a:p>
      </dsp:txBody>
      <dsp:txXfrm>
        <a:off x="14136445" y="3334616"/>
        <a:ext cx="2070810" cy="2070416"/>
      </dsp:txXfrm>
    </dsp:sp>
    <dsp:sp modelId="{CB8BF15B-01B3-4818-8C43-604282362FC2}">
      <dsp:nvSpPr>
        <dsp:cNvPr id="0" name=""/>
        <dsp:cNvSpPr/>
      </dsp:nvSpPr>
      <dsp:spPr>
        <a:xfrm rot="2700000">
          <a:off x="10408175" y="2817037"/>
          <a:ext cx="3105029" cy="3105029"/>
        </a:xfrm>
        <a:prstGeom prst="teardrop">
          <a:avLst>
            <a:gd name="adj" fmla="val 10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6791881-5BE5-4900-BB43-D05B09BEE2FB}">
      <dsp:nvSpPr>
        <dsp:cNvPr id="0" name=""/>
        <dsp:cNvSpPr/>
      </dsp:nvSpPr>
      <dsp:spPr>
        <a:xfrm>
          <a:off x="10513767" y="2920424"/>
          <a:ext cx="2898803" cy="2898800"/>
        </a:xfrm>
        <a:prstGeom prst="ellipse">
          <a:avLst/>
        </a:prstGeom>
        <a:solidFill>
          <a:schemeClr val="lt1">
            <a:alpha val="90000"/>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es-AR" sz="2800" kern="1200" dirty="0">
              <a:solidFill>
                <a:schemeClr val="tx1"/>
              </a:solidFill>
            </a:rPr>
            <a:t>Distribución de Responsabilidades</a:t>
          </a:r>
        </a:p>
      </dsp:txBody>
      <dsp:txXfrm>
        <a:off x="10926937" y="3334616"/>
        <a:ext cx="2070810" cy="2070416"/>
      </dsp:txXfrm>
    </dsp:sp>
    <dsp:sp modelId="{F2DBA037-2A8E-4FA8-BC76-CCBBC24E0887}">
      <dsp:nvSpPr>
        <dsp:cNvPr id="0" name=""/>
        <dsp:cNvSpPr/>
      </dsp:nvSpPr>
      <dsp:spPr>
        <a:xfrm rot="2700000">
          <a:off x="7200320" y="2817037"/>
          <a:ext cx="3105029" cy="3105029"/>
        </a:xfrm>
        <a:prstGeom prst="teardrop">
          <a:avLst>
            <a:gd name="adj" fmla="val 10000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F688B8D-80EB-42F1-9DA6-02096F13FC5D}">
      <dsp:nvSpPr>
        <dsp:cNvPr id="0" name=""/>
        <dsp:cNvSpPr/>
      </dsp:nvSpPr>
      <dsp:spPr>
        <a:xfrm>
          <a:off x="7304259" y="2920424"/>
          <a:ext cx="2898803" cy="2898800"/>
        </a:xfrm>
        <a:prstGeom prst="ellipse">
          <a:avLst/>
        </a:prstGeom>
        <a:solidFill>
          <a:schemeClr val="lt1">
            <a:alpha val="90000"/>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es-AR" sz="2800" kern="1200" dirty="0">
              <a:solidFill>
                <a:schemeClr val="tx1"/>
              </a:solidFill>
            </a:rPr>
            <a:t>Un objeto se define por su comporta-miento</a:t>
          </a:r>
        </a:p>
      </dsp:txBody>
      <dsp:txXfrm>
        <a:off x="7717430" y="3334616"/>
        <a:ext cx="2070810" cy="2070416"/>
      </dsp:txXfrm>
    </dsp:sp>
    <dsp:sp modelId="{30F8861C-F125-4615-8B72-EEFF724017CA}">
      <dsp:nvSpPr>
        <dsp:cNvPr id="0" name=""/>
        <dsp:cNvSpPr/>
      </dsp:nvSpPr>
      <dsp:spPr>
        <a:xfrm rot="2700000">
          <a:off x="3990812" y="2817037"/>
          <a:ext cx="3105029" cy="3105029"/>
        </a:xfrm>
        <a:prstGeom prst="teardrop">
          <a:avLst>
            <a:gd name="adj" fmla="val 10000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18B5A19-443B-4B97-A0A7-77C8E188045D}">
      <dsp:nvSpPr>
        <dsp:cNvPr id="0" name=""/>
        <dsp:cNvSpPr/>
      </dsp:nvSpPr>
      <dsp:spPr>
        <a:xfrm>
          <a:off x="4094751" y="2920424"/>
          <a:ext cx="2898803" cy="2898800"/>
        </a:xfrm>
        <a:prstGeom prst="ellipse">
          <a:avLst/>
        </a:prstGeom>
        <a:solidFill>
          <a:schemeClr val="lt1">
            <a:alpha val="90000"/>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es-AR" sz="2800" kern="1200" dirty="0">
              <a:solidFill>
                <a:schemeClr val="tx1"/>
              </a:solidFill>
            </a:rPr>
            <a:t>Decirle a los objetos que hagan cosas</a:t>
          </a:r>
        </a:p>
      </dsp:txBody>
      <dsp:txXfrm>
        <a:off x="4509575" y="3334616"/>
        <a:ext cx="2070810" cy="2070416"/>
      </dsp:txXfrm>
    </dsp:sp>
    <dsp:sp modelId="{F8D5D79B-583A-4FF0-A921-D9FABBAFFDE6}">
      <dsp:nvSpPr>
        <dsp:cNvPr id="0" name=""/>
        <dsp:cNvSpPr/>
      </dsp:nvSpPr>
      <dsp:spPr>
        <a:xfrm rot="2700000">
          <a:off x="781304" y="2817037"/>
          <a:ext cx="3105029" cy="3105029"/>
        </a:xfrm>
        <a:prstGeom prst="teardrop">
          <a:avLst>
            <a:gd name="adj" fmla="val 10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304E9C5-E4CD-49F2-896F-231822B71D41}">
      <dsp:nvSpPr>
        <dsp:cNvPr id="0" name=""/>
        <dsp:cNvSpPr/>
      </dsp:nvSpPr>
      <dsp:spPr>
        <a:xfrm>
          <a:off x="885244" y="2920424"/>
          <a:ext cx="2898803" cy="2898800"/>
        </a:xfrm>
        <a:prstGeom prst="ellipse">
          <a:avLst/>
        </a:prstGeom>
        <a:solidFill>
          <a:schemeClr val="lt1">
            <a:alpha val="90000"/>
            <a:hueOff val="0"/>
            <a:satOff val="0"/>
            <a:lumOff val="0"/>
            <a:alphaOff val="0"/>
          </a:schemeClr>
        </a:solidFill>
        <a:ln w="25400"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0640" tIns="40640" rIns="40640" bIns="40640" numCol="1" spcCol="1270" anchor="ctr" anchorCtr="0">
          <a:noAutofit/>
        </a:bodyPr>
        <a:lstStyle/>
        <a:p>
          <a:pPr marL="0" lvl="0" indent="0" algn="ctr" defTabSz="1422400">
            <a:lnSpc>
              <a:spcPct val="90000"/>
            </a:lnSpc>
            <a:spcBef>
              <a:spcPct val="0"/>
            </a:spcBef>
            <a:spcAft>
              <a:spcPct val="35000"/>
            </a:spcAft>
            <a:buNone/>
          </a:pPr>
          <a:r>
            <a:rPr lang="es-AR" sz="3200" kern="1200" dirty="0">
              <a:solidFill>
                <a:schemeClr val="tx1"/>
              </a:solidFill>
            </a:rPr>
            <a:t>No usar los objetos  para pedirle cosas</a:t>
          </a:r>
        </a:p>
      </dsp:txBody>
      <dsp:txXfrm>
        <a:off x="1300067" y="3334616"/>
        <a:ext cx="2070810" cy="2070416"/>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D2163C2-46BC-45BC-A45D-24503D933465}">
      <dsp:nvSpPr>
        <dsp:cNvPr id="0" name=""/>
        <dsp:cNvSpPr/>
      </dsp:nvSpPr>
      <dsp:spPr>
        <a:xfrm>
          <a:off x="725311" y="2792"/>
          <a:ext cx="2808111" cy="2808111"/>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40640" rIns="40640" bIns="40640" numCol="1" spcCol="1270" anchor="ctr" anchorCtr="0">
          <a:noAutofit/>
        </a:bodyPr>
        <a:lstStyle/>
        <a:p>
          <a:pPr marL="0" lvl="0" indent="0" algn="ctr" defTabSz="1422400">
            <a:lnSpc>
              <a:spcPct val="90000"/>
            </a:lnSpc>
            <a:spcBef>
              <a:spcPct val="0"/>
            </a:spcBef>
            <a:spcAft>
              <a:spcPct val="35000"/>
            </a:spcAft>
            <a:buNone/>
          </a:pPr>
          <a:r>
            <a:rPr lang="es-AR" sz="3200" kern="1200" dirty="0">
              <a:solidFill>
                <a:schemeClr val="tx1"/>
              </a:solidFill>
            </a:rPr>
            <a:t>Separar lo que cambia</a:t>
          </a:r>
        </a:p>
      </dsp:txBody>
      <dsp:txXfrm>
        <a:off x="1136549" y="414030"/>
        <a:ext cx="1985635" cy="1985635"/>
      </dsp:txXfrm>
    </dsp:sp>
    <dsp:sp modelId="{E33FB525-E547-4D02-AFF6-47653717ED5A}">
      <dsp:nvSpPr>
        <dsp:cNvPr id="0" name=""/>
        <dsp:cNvSpPr/>
      </dsp:nvSpPr>
      <dsp:spPr>
        <a:xfrm>
          <a:off x="1315014" y="3038921"/>
          <a:ext cx="1628704" cy="1628704"/>
        </a:xfrm>
        <a:prstGeom prst="mathPlus">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955800">
            <a:lnSpc>
              <a:spcPct val="90000"/>
            </a:lnSpc>
            <a:spcBef>
              <a:spcPct val="0"/>
            </a:spcBef>
            <a:spcAft>
              <a:spcPct val="35000"/>
            </a:spcAft>
            <a:buNone/>
          </a:pPr>
          <a:endParaRPr lang="es-AR" sz="4400" kern="1200">
            <a:solidFill>
              <a:schemeClr val="tx1"/>
            </a:solidFill>
          </a:endParaRPr>
        </a:p>
      </dsp:txBody>
      <dsp:txXfrm>
        <a:off x="1530899" y="3661737"/>
        <a:ext cx="1196934" cy="383072"/>
      </dsp:txXfrm>
    </dsp:sp>
    <dsp:sp modelId="{F6E51A3A-92B3-4B10-8168-DF8518C94E89}">
      <dsp:nvSpPr>
        <dsp:cNvPr id="0" name=""/>
        <dsp:cNvSpPr/>
      </dsp:nvSpPr>
      <dsp:spPr>
        <a:xfrm>
          <a:off x="725311" y="4895644"/>
          <a:ext cx="2808111" cy="2808111"/>
        </a:xfrm>
        <a:prstGeom prst="ellipse">
          <a:avLst/>
        </a:prstGeom>
        <a:solidFill>
          <a:schemeClr val="accent2">
            <a:hueOff val="2340759"/>
            <a:satOff val="-2919"/>
            <a:lumOff val="68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40640" rIns="40640" bIns="40640" numCol="1" spcCol="1270" anchor="ctr" anchorCtr="0">
          <a:noAutofit/>
        </a:bodyPr>
        <a:lstStyle/>
        <a:p>
          <a:pPr marL="0" lvl="0" indent="0" algn="ctr" defTabSz="1422400">
            <a:lnSpc>
              <a:spcPct val="90000"/>
            </a:lnSpc>
            <a:spcBef>
              <a:spcPct val="0"/>
            </a:spcBef>
            <a:spcAft>
              <a:spcPct val="35000"/>
            </a:spcAft>
            <a:buNone/>
          </a:pPr>
          <a:r>
            <a:rPr lang="es-AR" sz="3200" kern="1200" dirty="0">
              <a:solidFill>
                <a:schemeClr val="tx1"/>
              </a:solidFill>
            </a:rPr>
            <a:t>Ubicarlo en otra clase</a:t>
          </a:r>
        </a:p>
      </dsp:txBody>
      <dsp:txXfrm>
        <a:off x="1136549" y="5306882"/>
        <a:ext cx="1985635" cy="1985635"/>
      </dsp:txXfrm>
    </dsp:sp>
    <dsp:sp modelId="{A840DF42-3C26-40FD-9EA9-3E4B4102AA84}">
      <dsp:nvSpPr>
        <dsp:cNvPr id="0" name=""/>
        <dsp:cNvSpPr/>
      </dsp:nvSpPr>
      <dsp:spPr>
        <a:xfrm>
          <a:off x="3954638" y="3330965"/>
          <a:ext cx="892979" cy="1044617"/>
        </a:xfrm>
        <a:prstGeom prst="rightArrow">
          <a:avLst>
            <a:gd name="adj1" fmla="val 60000"/>
            <a:gd name="adj2" fmla="val 50000"/>
          </a:avLst>
        </a:prstGeom>
        <a:solidFill>
          <a:schemeClr val="accent2">
            <a:hueOff val="4681519"/>
            <a:satOff val="-5839"/>
            <a:lumOff val="1373"/>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400300">
            <a:lnSpc>
              <a:spcPct val="90000"/>
            </a:lnSpc>
            <a:spcBef>
              <a:spcPct val="0"/>
            </a:spcBef>
            <a:spcAft>
              <a:spcPct val="35000"/>
            </a:spcAft>
            <a:buNone/>
          </a:pPr>
          <a:endParaRPr lang="es-AR" sz="5400" kern="1200">
            <a:solidFill>
              <a:schemeClr val="tx1"/>
            </a:solidFill>
          </a:endParaRPr>
        </a:p>
      </dsp:txBody>
      <dsp:txXfrm>
        <a:off x="3954638" y="3539888"/>
        <a:ext cx="625085" cy="626771"/>
      </dsp:txXfrm>
    </dsp:sp>
    <dsp:sp modelId="{89A00F77-CD8A-493E-B169-A4AEB5041E27}">
      <dsp:nvSpPr>
        <dsp:cNvPr id="0" name=""/>
        <dsp:cNvSpPr/>
      </dsp:nvSpPr>
      <dsp:spPr>
        <a:xfrm>
          <a:off x="5218288" y="1045162"/>
          <a:ext cx="5616222" cy="5616222"/>
        </a:xfrm>
        <a:prstGeom prst="ellipse">
          <a:avLst/>
        </a:prstGeom>
        <a:solidFill>
          <a:schemeClr val="accent2">
            <a:hueOff val="4681519"/>
            <a:satOff val="-5839"/>
            <a:lumOff val="137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2667000">
            <a:lnSpc>
              <a:spcPct val="90000"/>
            </a:lnSpc>
            <a:spcBef>
              <a:spcPct val="0"/>
            </a:spcBef>
            <a:spcAft>
              <a:spcPct val="35000"/>
            </a:spcAft>
            <a:buNone/>
          </a:pPr>
          <a:r>
            <a:rPr lang="es-AR" sz="6000" kern="1200" dirty="0">
              <a:solidFill>
                <a:schemeClr val="tx1"/>
              </a:solidFill>
            </a:rPr>
            <a:t>Maneja la variabilidad</a:t>
          </a:r>
        </a:p>
      </dsp:txBody>
      <dsp:txXfrm>
        <a:off x="6040765" y="1867639"/>
        <a:ext cx="3971268" cy="3971268"/>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D2163C2-46BC-45BC-A45D-24503D933465}">
      <dsp:nvSpPr>
        <dsp:cNvPr id="0" name=""/>
        <dsp:cNvSpPr/>
      </dsp:nvSpPr>
      <dsp:spPr>
        <a:xfrm>
          <a:off x="725311" y="2792"/>
          <a:ext cx="2808111" cy="2808111"/>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r>
            <a:rPr lang="es-AR" sz="3600" kern="1200" dirty="0"/>
            <a:t>Única responsabilidad</a:t>
          </a:r>
        </a:p>
      </dsp:txBody>
      <dsp:txXfrm>
        <a:off x="1136549" y="414030"/>
        <a:ext cx="1985635" cy="1985635"/>
      </dsp:txXfrm>
    </dsp:sp>
    <dsp:sp modelId="{E33FB525-E547-4D02-AFF6-47653717ED5A}">
      <dsp:nvSpPr>
        <dsp:cNvPr id="0" name=""/>
        <dsp:cNvSpPr/>
      </dsp:nvSpPr>
      <dsp:spPr>
        <a:xfrm>
          <a:off x="1315014" y="3038921"/>
          <a:ext cx="1628704" cy="1628704"/>
        </a:xfrm>
        <a:prstGeom prst="mathPlus">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200150">
            <a:lnSpc>
              <a:spcPct val="90000"/>
            </a:lnSpc>
            <a:spcBef>
              <a:spcPct val="0"/>
            </a:spcBef>
            <a:spcAft>
              <a:spcPct val="35000"/>
            </a:spcAft>
            <a:buNone/>
          </a:pPr>
          <a:endParaRPr lang="es-AR" sz="2700" kern="1200"/>
        </a:p>
      </dsp:txBody>
      <dsp:txXfrm>
        <a:off x="1530899" y="3661737"/>
        <a:ext cx="1196934" cy="383072"/>
      </dsp:txXfrm>
    </dsp:sp>
    <dsp:sp modelId="{F6E51A3A-92B3-4B10-8168-DF8518C94E89}">
      <dsp:nvSpPr>
        <dsp:cNvPr id="0" name=""/>
        <dsp:cNvSpPr/>
      </dsp:nvSpPr>
      <dsp:spPr>
        <a:xfrm>
          <a:off x="725311" y="4895644"/>
          <a:ext cx="2808111" cy="2808111"/>
        </a:xfrm>
        <a:prstGeom prst="ellipse">
          <a:avLst/>
        </a:prstGeom>
        <a:solidFill>
          <a:schemeClr val="accent2">
            <a:hueOff val="2340759"/>
            <a:satOff val="-2919"/>
            <a:lumOff val="68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43180" rIns="43180" bIns="43180" numCol="1" spcCol="1270" anchor="ctr" anchorCtr="0">
          <a:noAutofit/>
        </a:bodyPr>
        <a:lstStyle/>
        <a:p>
          <a:pPr marL="0" lvl="0" indent="0" algn="ctr" defTabSz="1511300">
            <a:lnSpc>
              <a:spcPct val="90000"/>
            </a:lnSpc>
            <a:spcBef>
              <a:spcPct val="0"/>
            </a:spcBef>
            <a:spcAft>
              <a:spcPct val="35000"/>
            </a:spcAft>
            <a:buNone/>
          </a:pPr>
          <a:r>
            <a:rPr lang="es-AR" sz="3400" kern="1200" dirty="0"/>
            <a:t>Única razón para cambiar</a:t>
          </a:r>
        </a:p>
      </dsp:txBody>
      <dsp:txXfrm>
        <a:off x="1136549" y="5306882"/>
        <a:ext cx="1985635" cy="1985635"/>
      </dsp:txXfrm>
    </dsp:sp>
    <dsp:sp modelId="{A840DF42-3C26-40FD-9EA9-3E4B4102AA84}">
      <dsp:nvSpPr>
        <dsp:cNvPr id="0" name=""/>
        <dsp:cNvSpPr/>
      </dsp:nvSpPr>
      <dsp:spPr>
        <a:xfrm>
          <a:off x="3954638" y="3330965"/>
          <a:ext cx="892979" cy="1044617"/>
        </a:xfrm>
        <a:prstGeom prst="rightArrow">
          <a:avLst>
            <a:gd name="adj1" fmla="val 60000"/>
            <a:gd name="adj2" fmla="val 50000"/>
          </a:avLst>
        </a:prstGeom>
        <a:solidFill>
          <a:schemeClr val="accent2">
            <a:hueOff val="4681519"/>
            <a:satOff val="-5839"/>
            <a:lumOff val="1373"/>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200150">
            <a:lnSpc>
              <a:spcPct val="90000"/>
            </a:lnSpc>
            <a:spcBef>
              <a:spcPct val="0"/>
            </a:spcBef>
            <a:spcAft>
              <a:spcPct val="35000"/>
            </a:spcAft>
            <a:buNone/>
          </a:pPr>
          <a:endParaRPr lang="es-AR" sz="2700" kern="1200"/>
        </a:p>
      </dsp:txBody>
      <dsp:txXfrm>
        <a:off x="3954638" y="3539888"/>
        <a:ext cx="625085" cy="626771"/>
      </dsp:txXfrm>
    </dsp:sp>
    <dsp:sp modelId="{89A00F77-CD8A-493E-B169-A4AEB5041E27}">
      <dsp:nvSpPr>
        <dsp:cNvPr id="0" name=""/>
        <dsp:cNvSpPr/>
      </dsp:nvSpPr>
      <dsp:spPr>
        <a:xfrm>
          <a:off x="5218288" y="1045162"/>
          <a:ext cx="5616222" cy="5616222"/>
        </a:xfrm>
        <a:prstGeom prst="ellipse">
          <a:avLst/>
        </a:prstGeom>
        <a:solidFill>
          <a:schemeClr val="accent2">
            <a:hueOff val="4681519"/>
            <a:satOff val="-5839"/>
            <a:lumOff val="137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0" tIns="82550" rIns="82550" bIns="82550" numCol="1" spcCol="1270" anchor="ctr" anchorCtr="0">
          <a:noAutofit/>
        </a:bodyPr>
        <a:lstStyle/>
        <a:p>
          <a:pPr marL="0" lvl="0" indent="0" algn="ctr" defTabSz="2889250">
            <a:lnSpc>
              <a:spcPct val="90000"/>
            </a:lnSpc>
            <a:spcBef>
              <a:spcPct val="0"/>
            </a:spcBef>
            <a:spcAft>
              <a:spcPct val="35000"/>
            </a:spcAft>
            <a:buNone/>
          </a:pPr>
          <a:r>
            <a:rPr lang="es-AR" sz="6500" kern="1200" dirty="0"/>
            <a:t>Alta Cohesión</a:t>
          </a:r>
        </a:p>
      </dsp:txBody>
      <dsp:txXfrm>
        <a:off x="6040765" y="1867639"/>
        <a:ext cx="3971268" cy="3971268"/>
      </dsp:txXfrm>
    </dsp:sp>
  </dsp:spTree>
</dsp:drawing>
</file>

<file path=ppt/diagrams/layout1.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equation2">
  <dgm:title val=""/>
  <dgm:desc val=""/>
  <dgm:catLst>
    <dgm:cat type="relationship" pri="18000"/>
    <dgm:cat type="process" pri="26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linDir" val="fromL"/>
          <dgm:param type="fallback" val="2D"/>
        </dgm:alg>
      </dgm:if>
      <dgm:else name="Name3">
        <dgm:alg type="lin">
          <dgm:param type="linDir" val="fromR"/>
          <dgm:param type="fallback" val="2D"/>
        </dgm:alg>
      </dgm:else>
    </dgm:choose>
    <dgm:shape xmlns:r="http://schemas.openxmlformats.org/officeDocument/2006/relationships" r:blip="">
      <dgm:adjLst/>
    </dgm:shape>
    <dgm:presOf/>
    <dgm:choose name="Name4">
      <dgm:if name="Name5" axis="ch" ptType="node" func="cnt" op="gte" val="3">
        <dgm:constrLst>
          <dgm:constr type="h" for="des" forName="node" refType="w" fact="0.5"/>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ch" forName="lastNode" op="equ" val="65"/>
          <dgm:constr type="primFontSz" for="des" forName="node" op="equ" val="65"/>
          <dgm:constr type="primFontSz" for="des" forName="sibTrans" val="55"/>
          <dgm:constr type="primFontSz" for="des" forName="sibTrans" refType="primFontSz" refFor="des" refForName="node" op="lte" fact="0.8"/>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if>
      <dgm:else name="Name6">
        <dgm:constrLst>
          <dgm:constr type="h" for="des" forName="node" refType="w"/>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des" forName="node" val="65"/>
          <dgm:constr type="primFontSz" for="ch" forName="lastNode" refType="primFontSz" refFor="des" refForName="node" op="equ"/>
          <dgm:constr type="primFontSz" for="des" forName="sibTrans" val="55"/>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else>
    </dgm:choose>
    <dgm:ruleLst/>
    <dgm:choose name="Name7">
      <dgm:if name="Name8" axis="ch" ptType="node" func="cnt" op="gte" val="1">
        <dgm:layoutNode name="vNodes">
          <dgm:alg type="lin">
            <dgm:param type="linDir" val="fromT"/>
            <dgm:param type="fallback" val="2D"/>
          </dgm:alg>
          <dgm:shape xmlns:r="http://schemas.openxmlformats.org/officeDocument/2006/relationships" r:blip="">
            <dgm:adjLst/>
          </dgm:shape>
          <dgm:presOf/>
          <dgm:constrLst/>
          <dgm:ruleLst/>
          <dgm:forEach name="Name9" axis="ch" ptType="node">
            <dgm:choose name="Name10">
              <dgm:if name="Name11" axis="self" func="revPos" op="neq" val="1">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choose name="Name12">
                  <dgm:if name="Name13" axis="self" ptType="node" func="revPos" op="gt" val="2">
                    <dgm:forEach name="sibTransForEach" axis="followSib" ptType="sibTrans" cnt="1">
                      <dgm:layoutNode name="spacerT">
                        <dgm:alg type="sp"/>
                        <dgm:shape xmlns:r="http://schemas.openxmlformats.org/officeDocument/2006/relationships" r:blip="">
                          <dgm:adjLst/>
                        </dgm:shape>
                        <dgm:presOf axis="self"/>
                        <dgm:constrLst/>
                        <dgm:ruleLst/>
                      </dgm:layoutNode>
                      <dgm:layoutNode name="sibTrans">
                        <dgm:alg type="tx"/>
                        <dgm:shape xmlns:r="http://schemas.openxmlformats.org/officeDocument/2006/relationships" type="mathPlus" r:blip="">
                          <dgm:adjLst/>
                        </dgm:shape>
                        <dgm:presOf axis="self"/>
                        <dgm:constrLst>
                          <dgm:constr type="h" refType="w"/>
                          <dgm:constr type="lMarg"/>
                          <dgm:constr type="rMarg"/>
                          <dgm:constr type="tMarg"/>
                          <dgm:constr type="bMarg"/>
                        </dgm:constrLst>
                        <dgm:ruleLst>
                          <dgm:rule type="primFontSz" val="5" fact="NaN" max="NaN"/>
                        </dgm:ruleLst>
                      </dgm:layoutNode>
                      <dgm:layoutNode name="spacerB">
                        <dgm:alg type="sp"/>
                        <dgm:shape xmlns:r="http://schemas.openxmlformats.org/officeDocument/2006/relationships" r:blip="">
                          <dgm:adjLst/>
                        </dgm:shape>
                        <dgm:presOf axis="self"/>
                        <dgm:constrLst/>
                        <dgm:ruleLst/>
                      </dgm:layoutNode>
                    </dgm:forEach>
                  </dgm:if>
                  <dgm:else name="Name14"/>
                </dgm:choose>
              </dgm:if>
              <dgm:else name="Name15"/>
            </dgm:choose>
          </dgm:forEach>
        </dgm:layoutNode>
        <dgm:choose name="Name16">
          <dgm:if name="Name17" axis="ch" ptType="node" func="cnt" op="gt" val="1">
            <dgm:layoutNode name="sibTransLast">
              <dgm:alg type="conn">
                <dgm:param type="begPts" val="auto"/>
                <dgm:param type="endPts" val="auto"/>
                <dgm:param type="srcNode" val="vNodes"/>
                <dgm:param type="dstNode" val="lastNode"/>
              </dgm:alg>
              <dgm:shape xmlns:r="http://schemas.openxmlformats.org/officeDocument/2006/relationships" type="conn" r:blip="">
                <dgm:adjLst/>
              </dgm:shape>
              <dgm:presOf axis="ch" ptType="sibTrans" st="-1" cnt="1"/>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ch desOrSelf" ptType="sibTrans sibTrans" st="-1 1" cnt="1 0"/>
                <dgm:constrLst>
                  <dgm:constr type="lMarg"/>
                  <dgm:constr type="rMarg"/>
                  <dgm:constr type="tMarg"/>
                  <dgm:constr type="bMarg"/>
                </dgm:constrLst>
                <dgm:ruleLst>
                  <dgm:rule type="primFontSz" val="5" fact="NaN" max="NaN"/>
                </dgm:ruleLst>
              </dgm:layoutNode>
            </dgm:layoutNode>
          </dgm:if>
          <dgm:else name="Name18"/>
        </dgm:choose>
        <dgm:layoutNode name="lastNode">
          <dgm:varLst>
            <dgm:bulletEnabled val="1"/>
          </dgm:varLst>
          <dgm:alg type="tx">
            <dgm:param type="txAnchorVertCh" val="mid"/>
          </dgm:alg>
          <dgm:shape xmlns:r="http://schemas.openxmlformats.org/officeDocument/2006/relationships" type="ellipse" r:blip="">
            <dgm:adjLst/>
          </dgm:shape>
          <dgm:presOf axis="ch desOrSelf" ptType="node node" st="-1 1" cnt="1 0"/>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else name="Name19"/>
    </dgm:choose>
  </dgm:layoutNode>
</dgm:layoutDef>
</file>

<file path=ppt/diagrams/layout11.xml><?xml version="1.0" encoding="utf-8"?>
<dgm:layoutDef xmlns:dgm="http://schemas.openxmlformats.org/drawingml/2006/diagram" xmlns:a="http://schemas.openxmlformats.org/drawingml/2006/main" uniqueId="urn:microsoft.com/office/officeart/2005/8/layout/equation2">
  <dgm:title val=""/>
  <dgm:desc val=""/>
  <dgm:catLst>
    <dgm:cat type="relationship" pri="18000"/>
    <dgm:cat type="process" pri="26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linDir" val="fromL"/>
          <dgm:param type="fallback" val="2D"/>
        </dgm:alg>
      </dgm:if>
      <dgm:else name="Name3">
        <dgm:alg type="lin">
          <dgm:param type="linDir" val="fromR"/>
          <dgm:param type="fallback" val="2D"/>
        </dgm:alg>
      </dgm:else>
    </dgm:choose>
    <dgm:shape xmlns:r="http://schemas.openxmlformats.org/officeDocument/2006/relationships" r:blip="">
      <dgm:adjLst/>
    </dgm:shape>
    <dgm:presOf/>
    <dgm:choose name="Name4">
      <dgm:if name="Name5" axis="ch" ptType="node" func="cnt" op="gte" val="3">
        <dgm:constrLst>
          <dgm:constr type="h" for="des" forName="node" refType="w" fact="0.5"/>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ch" forName="lastNode" op="equ" val="65"/>
          <dgm:constr type="primFontSz" for="des" forName="node" op="equ" val="65"/>
          <dgm:constr type="primFontSz" for="des" forName="sibTrans" val="55"/>
          <dgm:constr type="primFontSz" for="des" forName="sibTrans" refType="primFontSz" refFor="des" refForName="node" op="lte" fact="0.8"/>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if>
      <dgm:else name="Name6">
        <dgm:constrLst>
          <dgm:constr type="h" for="des" forName="node" refType="w"/>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des" forName="node" val="65"/>
          <dgm:constr type="primFontSz" for="ch" forName="lastNode" refType="primFontSz" refFor="des" refForName="node" op="equ"/>
          <dgm:constr type="primFontSz" for="des" forName="sibTrans" val="55"/>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else>
    </dgm:choose>
    <dgm:ruleLst/>
    <dgm:choose name="Name7">
      <dgm:if name="Name8" axis="ch" ptType="node" func="cnt" op="gte" val="1">
        <dgm:layoutNode name="vNodes">
          <dgm:alg type="lin">
            <dgm:param type="linDir" val="fromT"/>
            <dgm:param type="fallback" val="2D"/>
          </dgm:alg>
          <dgm:shape xmlns:r="http://schemas.openxmlformats.org/officeDocument/2006/relationships" r:blip="">
            <dgm:adjLst/>
          </dgm:shape>
          <dgm:presOf/>
          <dgm:constrLst/>
          <dgm:ruleLst/>
          <dgm:forEach name="Name9" axis="ch" ptType="node">
            <dgm:choose name="Name10">
              <dgm:if name="Name11" axis="self" func="revPos" op="neq" val="1">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choose name="Name12">
                  <dgm:if name="Name13" axis="self" ptType="node" func="revPos" op="gt" val="2">
                    <dgm:forEach name="sibTransForEach" axis="followSib" ptType="sibTrans" cnt="1">
                      <dgm:layoutNode name="spacerT">
                        <dgm:alg type="sp"/>
                        <dgm:shape xmlns:r="http://schemas.openxmlformats.org/officeDocument/2006/relationships" r:blip="">
                          <dgm:adjLst/>
                        </dgm:shape>
                        <dgm:presOf axis="self"/>
                        <dgm:constrLst/>
                        <dgm:ruleLst/>
                      </dgm:layoutNode>
                      <dgm:layoutNode name="sibTrans">
                        <dgm:alg type="tx"/>
                        <dgm:shape xmlns:r="http://schemas.openxmlformats.org/officeDocument/2006/relationships" type="mathPlus" r:blip="">
                          <dgm:adjLst/>
                        </dgm:shape>
                        <dgm:presOf axis="self"/>
                        <dgm:constrLst>
                          <dgm:constr type="h" refType="w"/>
                          <dgm:constr type="lMarg"/>
                          <dgm:constr type="rMarg"/>
                          <dgm:constr type="tMarg"/>
                          <dgm:constr type="bMarg"/>
                        </dgm:constrLst>
                        <dgm:ruleLst>
                          <dgm:rule type="primFontSz" val="5" fact="NaN" max="NaN"/>
                        </dgm:ruleLst>
                      </dgm:layoutNode>
                      <dgm:layoutNode name="spacerB">
                        <dgm:alg type="sp"/>
                        <dgm:shape xmlns:r="http://schemas.openxmlformats.org/officeDocument/2006/relationships" r:blip="">
                          <dgm:adjLst/>
                        </dgm:shape>
                        <dgm:presOf axis="self"/>
                        <dgm:constrLst/>
                        <dgm:ruleLst/>
                      </dgm:layoutNode>
                    </dgm:forEach>
                  </dgm:if>
                  <dgm:else name="Name14"/>
                </dgm:choose>
              </dgm:if>
              <dgm:else name="Name15"/>
            </dgm:choose>
          </dgm:forEach>
        </dgm:layoutNode>
        <dgm:choose name="Name16">
          <dgm:if name="Name17" axis="ch" ptType="node" func="cnt" op="gt" val="1">
            <dgm:layoutNode name="sibTransLast">
              <dgm:alg type="conn">
                <dgm:param type="begPts" val="auto"/>
                <dgm:param type="endPts" val="auto"/>
                <dgm:param type="srcNode" val="vNodes"/>
                <dgm:param type="dstNode" val="lastNode"/>
              </dgm:alg>
              <dgm:shape xmlns:r="http://schemas.openxmlformats.org/officeDocument/2006/relationships" type="conn" r:blip="">
                <dgm:adjLst/>
              </dgm:shape>
              <dgm:presOf axis="ch" ptType="sibTrans" st="-1" cnt="1"/>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ch desOrSelf" ptType="sibTrans sibTrans" st="-1 1" cnt="1 0"/>
                <dgm:constrLst>
                  <dgm:constr type="lMarg"/>
                  <dgm:constr type="rMarg"/>
                  <dgm:constr type="tMarg"/>
                  <dgm:constr type="bMarg"/>
                </dgm:constrLst>
                <dgm:ruleLst>
                  <dgm:rule type="primFontSz" val="5" fact="NaN" max="NaN"/>
                </dgm:ruleLst>
              </dgm:layoutNode>
            </dgm:layoutNode>
          </dgm:if>
          <dgm:else name="Name18"/>
        </dgm:choose>
        <dgm:layoutNode name="lastNode">
          <dgm:varLst>
            <dgm:bulletEnabled val="1"/>
          </dgm:varLst>
          <dgm:alg type="tx">
            <dgm:param type="txAnchorVertCh" val="mid"/>
          </dgm:alg>
          <dgm:shape xmlns:r="http://schemas.openxmlformats.org/officeDocument/2006/relationships" type="ellipse" r:blip="">
            <dgm:adjLst/>
          </dgm:shape>
          <dgm:presOf axis="ch desOrSelf" ptType="node node" st="-1 1" cnt="1 0"/>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else name="Name19"/>
    </dgm:choose>
  </dgm:layoutNode>
</dgm:layoutDef>
</file>

<file path=ppt/diagrams/layout12.xml><?xml version="1.0" encoding="utf-8"?>
<dgm:layoutDef xmlns:dgm="http://schemas.openxmlformats.org/drawingml/2006/diagram" xmlns:a="http://schemas.openxmlformats.org/drawingml/2006/main" uniqueId="urn:microsoft.com/office/officeart/2005/8/layout/equation2">
  <dgm:title val=""/>
  <dgm:desc val=""/>
  <dgm:catLst>
    <dgm:cat type="relationship" pri="18000"/>
    <dgm:cat type="process" pri="26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linDir" val="fromL"/>
          <dgm:param type="fallback" val="2D"/>
        </dgm:alg>
      </dgm:if>
      <dgm:else name="Name3">
        <dgm:alg type="lin">
          <dgm:param type="linDir" val="fromR"/>
          <dgm:param type="fallback" val="2D"/>
        </dgm:alg>
      </dgm:else>
    </dgm:choose>
    <dgm:shape xmlns:r="http://schemas.openxmlformats.org/officeDocument/2006/relationships" r:blip="">
      <dgm:adjLst/>
    </dgm:shape>
    <dgm:presOf/>
    <dgm:choose name="Name4">
      <dgm:if name="Name5" axis="ch" ptType="node" func="cnt" op="gte" val="3">
        <dgm:constrLst>
          <dgm:constr type="h" for="des" forName="node" refType="w" fact="0.5"/>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ch" forName="lastNode" op="equ" val="65"/>
          <dgm:constr type="primFontSz" for="des" forName="node" op="equ" val="65"/>
          <dgm:constr type="primFontSz" for="des" forName="sibTrans" val="55"/>
          <dgm:constr type="primFontSz" for="des" forName="sibTrans" refType="primFontSz" refFor="des" refForName="node" op="lte" fact="0.8"/>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if>
      <dgm:else name="Name6">
        <dgm:constrLst>
          <dgm:constr type="h" for="des" forName="node" refType="w"/>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des" forName="node" val="65"/>
          <dgm:constr type="primFontSz" for="ch" forName="lastNode" refType="primFontSz" refFor="des" refForName="node" op="equ"/>
          <dgm:constr type="primFontSz" for="des" forName="sibTrans" val="55"/>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else>
    </dgm:choose>
    <dgm:ruleLst/>
    <dgm:choose name="Name7">
      <dgm:if name="Name8" axis="ch" ptType="node" func="cnt" op="gte" val="1">
        <dgm:layoutNode name="vNodes">
          <dgm:alg type="lin">
            <dgm:param type="linDir" val="fromT"/>
            <dgm:param type="fallback" val="2D"/>
          </dgm:alg>
          <dgm:shape xmlns:r="http://schemas.openxmlformats.org/officeDocument/2006/relationships" r:blip="">
            <dgm:adjLst/>
          </dgm:shape>
          <dgm:presOf/>
          <dgm:constrLst/>
          <dgm:ruleLst/>
          <dgm:forEach name="Name9" axis="ch" ptType="node">
            <dgm:choose name="Name10">
              <dgm:if name="Name11" axis="self" func="revPos" op="neq" val="1">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choose name="Name12">
                  <dgm:if name="Name13" axis="self" ptType="node" func="revPos" op="gt" val="2">
                    <dgm:forEach name="sibTransForEach" axis="followSib" ptType="sibTrans" cnt="1">
                      <dgm:layoutNode name="spacerT">
                        <dgm:alg type="sp"/>
                        <dgm:shape xmlns:r="http://schemas.openxmlformats.org/officeDocument/2006/relationships" r:blip="">
                          <dgm:adjLst/>
                        </dgm:shape>
                        <dgm:presOf axis="self"/>
                        <dgm:constrLst/>
                        <dgm:ruleLst/>
                      </dgm:layoutNode>
                      <dgm:layoutNode name="sibTrans">
                        <dgm:alg type="tx"/>
                        <dgm:shape xmlns:r="http://schemas.openxmlformats.org/officeDocument/2006/relationships" type="mathPlus" r:blip="">
                          <dgm:adjLst/>
                        </dgm:shape>
                        <dgm:presOf axis="self"/>
                        <dgm:constrLst>
                          <dgm:constr type="h" refType="w"/>
                          <dgm:constr type="lMarg"/>
                          <dgm:constr type="rMarg"/>
                          <dgm:constr type="tMarg"/>
                          <dgm:constr type="bMarg"/>
                        </dgm:constrLst>
                        <dgm:ruleLst>
                          <dgm:rule type="primFontSz" val="5" fact="NaN" max="NaN"/>
                        </dgm:ruleLst>
                      </dgm:layoutNode>
                      <dgm:layoutNode name="spacerB">
                        <dgm:alg type="sp"/>
                        <dgm:shape xmlns:r="http://schemas.openxmlformats.org/officeDocument/2006/relationships" r:blip="">
                          <dgm:adjLst/>
                        </dgm:shape>
                        <dgm:presOf axis="self"/>
                        <dgm:constrLst/>
                        <dgm:ruleLst/>
                      </dgm:layoutNode>
                    </dgm:forEach>
                  </dgm:if>
                  <dgm:else name="Name14"/>
                </dgm:choose>
              </dgm:if>
              <dgm:else name="Name15"/>
            </dgm:choose>
          </dgm:forEach>
        </dgm:layoutNode>
        <dgm:choose name="Name16">
          <dgm:if name="Name17" axis="ch" ptType="node" func="cnt" op="gt" val="1">
            <dgm:layoutNode name="sibTransLast">
              <dgm:alg type="conn">
                <dgm:param type="begPts" val="auto"/>
                <dgm:param type="endPts" val="auto"/>
                <dgm:param type="srcNode" val="vNodes"/>
                <dgm:param type="dstNode" val="lastNode"/>
              </dgm:alg>
              <dgm:shape xmlns:r="http://schemas.openxmlformats.org/officeDocument/2006/relationships" type="conn" r:blip="">
                <dgm:adjLst/>
              </dgm:shape>
              <dgm:presOf axis="ch" ptType="sibTrans" st="-1" cnt="1"/>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ch desOrSelf" ptType="sibTrans sibTrans" st="-1 1" cnt="1 0"/>
                <dgm:constrLst>
                  <dgm:constr type="lMarg"/>
                  <dgm:constr type="rMarg"/>
                  <dgm:constr type="tMarg"/>
                  <dgm:constr type="bMarg"/>
                </dgm:constrLst>
                <dgm:ruleLst>
                  <dgm:rule type="primFontSz" val="5" fact="NaN" max="NaN"/>
                </dgm:ruleLst>
              </dgm:layoutNode>
            </dgm:layoutNode>
          </dgm:if>
          <dgm:else name="Name18"/>
        </dgm:choose>
        <dgm:layoutNode name="lastNode">
          <dgm:varLst>
            <dgm:bulletEnabled val="1"/>
          </dgm:varLst>
          <dgm:alg type="tx">
            <dgm:param type="txAnchorVertCh" val="mid"/>
          </dgm:alg>
          <dgm:shape xmlns:r="http://schemas.openxmlformats.org/officeDocument/2006/relationships" type="ellipse" r:blip="">
            <dgm:adjLst/>
          </dgm:shape>
          <dgm:presOf axis="ch desOrSelf" ptType="node node" st="-1 1" cnt="1 0"/>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else name="Name19"/>
    </dgm:choose>
  </dgm:layoutNode>
</dgm:layoutDef>
</file>

<file path=ppt/diagrams/layout13.xml><?xml version="1.0" encoding="utf-8"?>
<dgm:layoutDef xmlns:dgm="http://schemas.openxmlformats.org/drawingml/2006/diagram" xmlns:a="http://schemas.openxmlformats.org/drawingml/2006/main" uniqueId="urn:microsoft.com/office/officeart/2005/8/layout/equation2">
  <dgm:title val=""/>
  <dgm:desc val=""/>
  <dgm:catLst>
    <dgm:cat type="relationship" pri="18000"/>
    <dgm:cat type="process" pri="26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linDir" val="fromL"/>
          <dgm:param type="fallback" val="2D"/>
        </dgm:alg>
      </dgm:if>
      <dgm:else name="Name3">
        <dgm:alg type="lin">
          <dgm:param type="linDir" val="fromR"/>
          <dgm:param type="fallback" val="2D"/>
        </dgm:alg>
      </dgm:else>
    </dgm:choose>
    <dgm:shape xmlns:r="http://schemas.openxmlformats.org/officeDocument/2006/relationships" r:blip="">
      <dgm:adjLst/>
    </dgm:shape>
    <dgm:presOf/>
    <dgm:choose name="Name4">
      <dgm:if name="Name5" axis="ch" ptType="node" func="cnt" op="gte" val="3">
        <dgm:constrLst>
          <dgm:constr type="h" for="des" forName="node" refType="w" fact="0.5"/>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ch" forName="lastNode" op="equ" val="65"/>
          <dgm:constr type="primFontSz" for="des" forName="node" op="equ" val="65"/>
          <dgm:constr type="primFontSz" for="des" forName="sibTrans" val="55"/>
          <dgm:constr type="primFontSz" for="des" forName="sibTrans" refType="primFontSz" refFor="des" refForName="node" op="lte" fact="0.8"/>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if>
      <dgm:else name="Name6">
        <dgm:constrLst>
          <dgm:constr type="h" for="des" forName="node" refType="w"/>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des" forName="node" val="65"/>
          <dgm:constr type="primFontSz" for="ch" forName="lastNode" refType="primFontSz" refFor="des" refForName="node" op="equ"/>
          <dgm:constr type="primFontSz" for="des" forName="sibTrans" val="55"/>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else>
    </dgm:choose>
    <dgm:ruleLst/>
    <dgm:choose name="Name7">
      <dgm:if name="Name8" axis="ch" ptType="node" func="cnt" op="gte" val="1">
        <dgm:layoutNode name="vNodes">
          <dgm:alg type="lin">
            <dgm:param type="linDir" val="fromT"/>
            <dgm:param type="fallback" val="2D"/>
          </dgm:alg>
          <dgm:shape xmlns:r="http://schemas.openxmlformats.org/officeDocument/2006/relationships" r:blip="">
            <dgm:adjLst/>
          </dgm:shape>
          <dgm:presOf/>
          <dgm:constrLst/>
          <dgm:ruleLst/>
          <dgm:forEach name="Name9" axis="ch" ptType="node">
            <dgm:choose name="Name10">
              <dgm:if name="Name11" axis="self" func="revPos" op="neq" val="1">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choose name="Name12">
                  <dgm:if name="Name13" axis="self" ptType="node" func="revPos" op="gt" val="2">
                    <dgm:forEach name="sibTransForEach" axis="followSib" ptType="sibTrans" cnt="1">
                      <dgm:layoutNode name="spacerT">
                        <dgm:alg type="sp"/>
                        <dgm:shape xmlns:r="http://schemas.openxmlformats.org/officeDocument/2006/relationships" r:blip="">
                          <dgm:adjLst/>
                        </dgm:shape>
                        <dgm:presOf axis="self"/>
                        <dgm:constrLst/>
                        <dgm:ruleLst/>
                      </dgm:layoutNode>
                      <dgm:layoutNode name="sibTrans">
                        <dgm:alg type="tx"/>
                        <dgm:shape xmlns:r="http://schemas.openxmlformats.org/officeDocument/2006/relationships" type="mathPlus" r:blip="">
                          <dgm:adjLst/>
                        </dgm:shape>
                        <dgm:presOf axis="self"/>
                        <dgm:constrLst>
                          <dgm:constr type="h" refType="w"/>
                          <dgm:constr type="lMarg"/>
                          <dgm:constr type="rMarg"/>
                          <dgm:constr type="tMarg"/>
                          <dgm:constr type="bMarg"/>
                        </dgm:constrLst>
                        <dgm:ruleLst>
                          <dgm:rule type="primFontSz" val="5" fact="NaN" max="NaN"/>
                        </dgm:ruleLst>
                      </dgm:layoutNode>
                      <dgm:layoutNode name="spacerB">
                        <dgm:alg type="sp"/>
                        <dgm:shape xmlns:r="http://schemas.openxmlformats.org/officeDocument/2006/relationships" r:blip="">
                          <dgm:adjLst/>
                        </dgm:shape>
                        <dgm:presOf axis="self"/>
                        <dgm:constrLst/>
                        <dgm:ruleLst/>
                      </dgm:layoutNode>
                    </dgm:forEach>
                  </dgm:if>
                  <dgm:else name="Name14"/>
                </dgm:choose>
              </dgm:if>
              <dgm:else name="Name15"/>
            </dgm:choose>
          </dgm:forEach>
        </dgm:layoutNode>
        <dgm:choose name="Name16">
          <dgm:if name="Name17" axis="ch" ptType="node" func="cnt" op="gt" val="1">
            <dgm:layoutNode name="sibTransLast">
              <dgm:alg type="conn">
                <dgm:param type="begPts" val="auto"/>
                <dgm:param type="endPts" val="auto"/>
                <dgm:param type="srcNode" val="vNodes"/>
                <dgm:param type="dstNode" val="lastNode"/>
              </dgm:alg>
              <dgm:shape xmlns:r="http://schemas.openxmlformats.org/officeDocument/2006/relationships" type="conn" r:blip="">
                <dgm:adjLst/>
              </dgm:shape>
              <dgm:presOf axis="ch" ptType="sibTrans" st="-1" cnt="1"/>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ch desOrSelf" ptType="sibTrans sibTrans" st="-1 1" cnt="1 0"/>
                <dgm:constrLst>
                  <dgm:constr type="lMarg"/>
                  <dgm:constr type="rMarg"/>
                  <dgm:constr type="tMarg"/>
                  <dgm:constr type="bMarg"/>
                </dgm:constrLst>
                <dgm:ruleLst>
                  <dgm:rule type="primFontSz" val="5" fact="NaN" max="NaN"/>
                </dgm:ruleLst>
              </dgm:layoutNode>
            </dgm:layoutNode>
          </dgm:if>
          <dgm:else name="Name18"/>
        </dgm:choose>
        <dgm:layoutNode name="lastNode">
          <dgm:varLst>
            <dgm:bulletEnabled val="1"/>
          </dgm:varLst>
          <dgm:alg type="tx">
            <dgm:param type="txAnchorVertCh" val="mid"/>
          </dgm:alg>
          <dgm:shape xmlns:r="http://schemas.openxmlformats.org/officeDocument/2006/relationships" type="ellipse" r:blip="">
            <dgm:adjLst/>
          </dgm:shape>
          <dgm:presOf axis="ch desOrSelf" ptType="node node" st="-1 1" cnt="1 0"/>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else name="Name19"/>
    </dgm:choose>
  </dgm:layoutNode>
</dgm:layoutDef>
</file>

<file path=ppt/diagrams/layout14.xml><?xml version="1.0" encoding="utf-8"?>
<dgm:layoutDef xmlns:dgm="http://schemas.openxmlformats.org/drawingml/2006/diagram" xmlns:a="http://schemas.openxmlformats.org/drawingml/2006/main" uniqueId="urn:microsoft.com/office/officeart/2005/8/layout/balance1">
  <dgm:title val=""/>
  <dgm:desc val=""/>
  <dgm:catLst>
    <dgm:cat type="relationship" pri="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23">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25" srcId="2" destId="23" srcOrd="0" destOrd="0"/>
      </dgm:cxnLst>
      <dgm:bg/>
      <dgm:whole/>
    </dgm:dataModel>
  </dgm:sampData>
  <dgm:styleData>
    <dgm:dataModel>
      <dgm:ptLst>
        <dgm:pt modelId="0" type="doc"/>
        <dgm:pt modelId="1"/>
        <dgm:pt modelId="11"/>
        <dgm:pt modelId="12"/>
        <dgm:pt modelId="2"/>
        <dgm:pt modelId="21"/>
        <dgm:pt modelId="22"/>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tyleData>
  <dgm:clrData>
    <dgm:dataModel>
      <dgm:ptLst>
        <dgm:pt modelId="0" type="doc"/>
        <dgm:pt modelId="1"/>
        <dgm:pt modelId="11"/>
        <dgm:pt modelId="12"/>
        <dgm:pt modelId="13"/>
        <dgm:pt modelId="2"/>
        <dgm:pt modelId="21"/>
        <dgm:pt modelId="22"/>
        <dgm:pt modelId="23"/>
      </dgm:ptLst>
      <dgm:cxnLst>
        <dgm:cxn modelId="4" srcId="0" destId="1" srcOrd="0" destOrd="0"/>
        <dgm:cxn modelId="5" srcId="0" destId="2" srcOrd="1" destOrd="0"/>
        <dgm:cxn modelId="15" srcId="1" destId="11" srcOrd="0" destOrd="0"/>
        <dgm:cxn modelId="16" srcId="1" destId="12" srcOrd="0" destOrd="0"/>
        <dgm:cxn modelId="17" srcId="1" destId="13" srcOrd="0" destOrd="0"/>
        <dgm:cxn modelId="25" srcId="2" destId="21" srcOrd="0" destOrd="0"/>
        <dgm:cxn modelId="26" srcId="2" destId="22" srcOrd="0" destOrd="0"/>
        <dgm:cxn modelId="27" srcId="2" destId="23" srcOrd="0" destOrd="0"/>
      </dgm:cxnLst>
      <dgm:bg/>
      <dgm:whole/>
    </dgm:dataModel>
  </dgm:clrData>
  <dgm:layoutNode name="outerComposite">
    <dgm:varLst>
      <dgm:chMax val="2"/>
      <dgm:animLvl val="lvl"/>
      <dgm:resizeHandles val="exact"/>
    </dgm:varLst>
    <dgm:alg type="composite">
      <dgm:param type="ar" val="1"/>
    </dgm:alg>
    <dgm:shape xmlns:r="http://schemas.openxmlformats.org/officeDocument/2006/relationships" r:blip="">
      <dgm:adjLst/>
    </dgm:shape>
    <dgm:presOf/>
    <dgm:constrLst>
      <dgm:constr type="h" for="ch" forName="parentComposite" refType="h" refFor="ch" refForName="dummyMaxCanvas" op="equ" fact="0.2"/>
      <dgm:constr type="t" for="ch" forName="parentComposite"/>
      <dgm:constr type="h" for="ch" forName="childrenComposite" refType="h" refFor="ch" refForName="dummyMaxCanvas" op="equ" fact="0.8"/>
      <dgm:constr type="t" for="ch" forName="childrenComposite" refType="h" refFor="ch" refForName="dummyMaxCanvas" fact="0.2"/>
    </dgm:constrLst>
    <dgm:ruleLst/>
    <dgm:layoutNode name="dummyMaxCanvas">
      <dgm:alg type="sp"/>
      <dgm:shape xmlns:r="http://schemas.openxmlformats.org/officeDocument/2006/relationships" r:blip="">
        <dgm:adjLst/>
      </dgm:shape>
      <dgm:presOf/>
      <dgm:constrLst/>
      <dgm:ruleLst/>
    </dgm:layoutNode>
    <dgm:layoutNode name="parentComposite">
      <dgm:alg type="composite"/>
      <dgm:shape xmlns:r="http://schemas.openxmlformats.org/officeDocument/2006/relationships" r:blip="">
        <dgm:adjLst/>
      </dgm:shape>
      <dgm:presOf/>
      <dgm:constrLst>
        <dgm:constr type="w" for="ch" forName="parent1" refType="w" fact="0.36"/>
        <dgm:constr type="ctrX" for="ch" forName="parent1" refType="w" fact="0.24"/>
        <dgm:constr type="w" for="ch" forName="parent2" refType="w" fact="0.36"/>
        <dgm:constr type="ctrX" for="ch" forName="parent2" refType="w" fact="0.76"/>
        <dgm:constr type="primFontSz" for="ch" ptType="node" op="equ"/>
      </dgm:constrLst>
      <dgm:ruleLst/>
      <dgm:layoutNode name="parent1" styleLbl="alignAccFollowNode1">
        <dgm:varLst>
          <dgm:chMax val="4"/>
        </dgm:varLst>
        <dgm:alg type="tx"/>
        <dgm:shape xmlns:r="http://schemas.openxmlformats.org/officeDocument/2006/relationships" type="roundRect" r:blip="">
          <dgm:adjLst>
            <dgm:adj idx="1" val="0.1"/>
          </dgm:adjLst>
        </dgm:shape>
        <dgm:presOf axis="ch" ptType="node" cnt="1"/>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arent2" styleLbl="alignAccFollowNode1">
        <dgm:varLst>
          <dgm:chMax val="4"/>
        </dgm:varLst>
        <dgm:alg type="tx"/>
        <dgm:shape xmlns:r="http://schemas.openxmlformats.org/officeDocument/2006/relationships" type="roundRect" r:blip="">
          <dgm:adjLst>
            <dgm:adj idx="1" val="0.1"/>
          </dgm:adjLst>
        </dgm:shape>
        <dgm:presOf axis="ch" ptType="node" st="2" cnt="1"/>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layoutNode name="childrenComposite">
      <dgm:alg type="composite"/>
      <dgm:shape xmlns:r="http://schemas.openxmlformats.org/officeDocument/2006/relationships" r:blip="">
        <dgm:adjLst/>
      </dgm:shape>
      <dgm:presOf/>
      <dgm:constrLst>
        <dgm:constr type="primFontSz" for="ch" ptType="node" op="equ" val="65"/>
        <dgm:constr type="w" for="ch" forName="fulcrum" refType="w" fact="0.15"/>
        <dgm:constr type="h" for="ch" forName="fulcrum" refType="w" refFor="ch" refForName="fulcrum"/>
        <dgm:constr type="b" for="ch" forName="fulcrum" refType="h"/>
        <dgm:constr type="ctrX" for="ch" forName="fulcrum" refType="w" fact="0.5"/>
        <dgm:constr type="w" for="ch" forName="balance_00" refType="w" fact="0.9"/>
        <dgm:constr type="h" for="ch" forName="balance_00" refType="h" fact="0.076"/>
        <dgm:constr type="b" for="ch" forName="balance_00" refType="h" fact="0.81"/>
        <dgm:constr type="ctrX" for="ch" forName="balance_00" refType="w" fact="0.5"/>
        <dgm:constr type="w" for="ch" forName="balance_01" refType="w"/>
        <dgm:constr type="h" for="ch" forName="balance_01" refType="h" fact="0.157"/>
        <dgm:constr type="b" for="ch" forName="balance_01" refType="h" fact="0.85"/>
        <dgm:constr type="ctrX" for="ch" forName="balance_01" refType="w" fact="0.5"/>
        <dgm:constr type="w" for="ch" forName="balance_02" refType="w"/>
        <dgm:constr type="h" for="ch" forName="balance_02" refType="h" fact="0.157"/>
        <dgm:constr type="b" for="ch" forName="balance_02" refType="h" fact="0.85"/>
        <dgm:constr type="ctrX" for="ch" forName="balance_02" refType="w" fact="0.5"/>
        <dgm:constr type="w" for="ch" forName="balance_03" refType="w"/>
        <dgm:constr type="h" for="ch" forName="balance_03" refType="h" fact="0.157"/>
        <dgm:constr type="b" for="ch" forName="balance_03" refType="h" fact="0.85"/>
        <dgm:constr type="ctrX" for="ch" forName="balance_03" refType="w" fact="0.5"/>
        <dgm:constr type="w" for="ch" forName="balance_04" refType="w"/>
        <dgm:constr type="h" for="ch" forName="balance_04" refType="h" fact="0.157"/>
        <dgm:constr type="b" for="ch" forName="balance_04" refType="h" fact="0.85"/>
        <dgm:constr type="ctrX" for="ch" forName="balance_04" refType="w" fact="0.5"/>
        <dgm:constr type="w" for="ch" forName="balance_10" refType="w"/>
        <dgm:constr type="h" for="ch" forName="balance_10" refType="h" fact="0.157"/>
        <dgm:constr type="b" for="ch" forName="balance_10" refType="h" fact="0.85"/>
        <dgm:constr type="ctrX" for="ch" forName="balance_10" refType="w" fact="0.5"/>
        <dgm:constr type="w" for="ch" forName="balance_11" refType="w" fact="0.9"/>
        <dgm:constr type="h" for="ch" forName="balance_11" refType="h" fact="0.076"/>
        <dgm:constr type="b" for="ch" forName="balance_11" refType="h" fact="0.81"/>
        <dgm:constr type="ctrX" for="ch" forName="balance_11" refType="w" fact="0.5"/>
        <dgm:constr type="w" for="ch" forName="balance_12" refType="w"/>
        <dgm:constr type="h" for="ch" forName="balance_12" refType="h" fact="0.157"/>
        <dgm:constr type="b" for="ch" forName="balance_12" refType="h" fact="0.85"/>
        <dgm:constr type="ctrX" for="ch" forName="balance_12" refType="w" fact="0.5"/>
        <dgm:constr type="w" for="ch" forName="balance_13" refType="w"/>
        <dgm:constr type="h" for="ch" forName="balance_13" refType="h" fact="0.157"/>
        <dgm:constr type="b" for="ch" forName="balance_13" refType="h" fact="0.85"/>
        <dgm:constr type="ctrX" for="ch" forName="balance_13" refType="w" fact="0.5"/>
        <dgm:constr type="w" for="ch" forName="balance_14" refType="w"/>
        <dgm:constr type="h" for="ch" forName="balance_14" refType="h" fact="0.157"/>
        <dgm:constr type="b" for="ch" forName="balance_14" refType="h" fact="0.85"/>
        <dgm:constr type="ctrX" for="ch" forName="balance_14" refType="w" fact="0.5"/>
        <dgm:constr type="w" for="ch" forName="balance_20" refType="w"/>
        <dgm:constr type="h" for="ch" forName="balance_20" refType="h" fact="0.157"/>
        <dgm:constr type="b" for="ch" forName="balance_20" refType="h" fact="0.85"/>
        <dgm:constr type="ctrX" for="ch" forName="balance_20" refType="w" fact="0.5"/>
        <dgm:constr type="w" for="ch" forName="balance_21" refType="w"/>
        <dgm:constr type="h" for="ch" forName="balance_21" refType="h" fact="0.157"/>
        <dgm:constr type="b" for="ch" forName="balance_21" refType="h" fact="0.85"/>
        <dgm:constr type="ctrX" for="ch" forName="balance_21" refType="w" fact="0.5"/>
        <dgm:constr type="w" for="ch" forName="balance_22" refType="w" fact="0.9"/>
        <dgm:constr type="h" for="ch" forName="balance_22" refType="h" fact="0.076"/>
        <dgm:constr type="b" for="ch" forName="balance_22" refType="h" fact="0.81"/>
        <dgm:constr type="ctrX" for="ch" forName="balance_22" refType="w" fact="0.5"/>
        <dgm:constr type="w" for="ch" forName="balance_23" refType="w"/>
        <dgm:constr type="h" for="ch" forName="balance_23" refType="h" fact="0.157"/>
        <dgm:constr type="b" for="ch" forName="balance_23" refType="h" fact="0.85"/>
        <dgm:constr type="ctrX" for="ch" forName="balance_23" refType="w" fact="0.5"/>
        <dgm:constr type="w" for="ch" forName="balance_24" refType="w"/>
        <dgm:constr type="h" for="ch" forName="balance_24" refType="h" fact="0.157"/>
        <dgm:constr type="b" for="ch" forName="balance_24" refType="h" fact="0.85"/>
        <dgm:constr type="ctrX" for="ch" forName="balance_24" refType="w" fact="0.5"/>
        <dgm:constr type="w" for="ch" forName="balance_30" refType="w"/>
        <dgm:constr type="h" for="ch" forName="balance_30" refType="h" fact="0.157"/>
        <dgm:constr type="b" for="ch" forName="balance_30" refType="h" fact="0.85"/>
        <dgm:constr type="ctrX" for="ch" forName="balance_30" refType="w" fact="0.5"/>
        <dgm:constr type="w" for="ch" forName="balance_31" refType="w"/>
        <dgm:constr type="h" for="ch" forName="balance_31" refType="h" fact="0.157"/>
        <dgm:constr type="b" for="ch" forName="balance_31" refType="h" fact="0.85"/>
        <dgm:constr type="ctrX" for="ch" forName="balance_31" refType="w" fact="0.5"/>
        <dgm:constr type="w" for="ch" forName="balance_32" refType="w"/>
        <dgm:constr type="h" for="ch" forName="balance_32" refType="h" fact="0.157"/>
        <dgm:constr type="b" for="ch" forName="balance_32" refType="h" fact="0.85"/>
        <dgm:constr type="ctrX" for="ch" forName="balance_32" refType="w" fact="0.5"/>
        <dgm:constr type="w" for="ch" forName="balance_33" refType="w" fact="0.9"/>
        <dgm:constr type="h" for="ch" forName="balance_33" refType="h" fact="0.076"/>
        <dgm:constr type="b" for="ch" forName="balance_33" refType="h" fact="0.81"/>
        <dgm:constr type="ctrX" for="ch" forName="balance_33" refType="w" fact="0.5"/>
        <dgm:constr type="w" for="ch" forName="balance_34" refType="w"/>
        <dgm:constr type="h" for="ch" forName="balance_34" refType="h" fact="0.157"/>
        <dgm:constr type="b" for="ch" forName="balance_34" refType="h" fact="0.85"/>
        <dgm:constr type="ctrX" for="ch" forName="balance_34" refType="w" fact="0.5"/>
        <dgm:constr type="w" for="ch" forName="balance_40" refType="w"/>
        <dgm:constr type="h" for="ch" forName="balance_40" refType="h" fact="0.157"/>
        <dgm:constr type="b" for="ch" forName="balance_40" refType="h" fact="0.85"/>
        <dgm:constr type="ctrX" for="ch" forName="balance_40" refType="w" fact="0.5"/>
        <dgm:constr type="w" for="ch" forName="balance_41" refType="w"/>
        <dgm:constr type="h" for="ch" forName="balance_41" refType="h" fact="0.157"/>
        <dgm:constr type="b" for="ch" forName="balance_41" refType="h" fact="0.85"/>
        <dgm:constr type="ctrX" for="ch" forName="balance_41" refType="w" fact="0.5"/>
        <dgm:constr type="w" for="ch" forName="balance_42" refType="w"/>
        <dgm:constr type="h" for="ch" forName="balance_42" refType="h" fact="0.157"/>
        <dgm:constr type="b" for="ch" forName="balance_42" refType="h" fact="0.85"/>
        <dgm:constr type="ctrX" for="ch" forName="balance_42" refType="w" fact="0.5"/>
        <dgm:constr type="w" for="ch" forName="balance_43" refType="w"/>
        <dgm:constr type="h" for="ch" forName="balance_43" refType="h" fact="0.157"/>
        <dgm:constr type="b" for="ch" forName="balance_43" refType="h" fact="0.85"/>
        <dgm:constr type="ctrX" for="ch" forName="balance_43" refType="w" fact="0.5"/>
        <dgm:constr type="w" for="ch" forName="balance_44" refType="w" fact="0.9"/>
        <dgm:constr type="h" for="ch" forName="balance_44" refType="h" fact="0.076"/>
        <dgm:constr type="b" for="ch" forName="balance_44" refType="h" fact="0.81"/>
        <dgm:constr type="ctrX" for="ch" forName="balance_44" refType="w" fact="0.5"/>
        <dgm:constr type="w" for="ch" forName="right_01_1" refType="w" fact="0.4"/>
        <dgm:constr type="h" for="ch" forName="right_01_1" refType="h" fact="0.7"/>
        <dgm:constr type="b" for="ch" forName="right_01_1" refType="h" fact="0.76"/>
        <dgm:constr type="ctrX" for="ch" forName="right_01_1" refType="w" fact="0.78"/>
        <dgm:constr type="w" for="ch" forName="left_10_1" refType="w" fact="0.4"/>
        <dgm:constr type="h" for="ch" forName="left_10_1" refType="h" fact="0.7"/>
        <dgm:constr type="b" for="ch" forName="left_10_1" refType="h" fact="0.76"/>
        <dgm:constr type="ctrX" for="ch" forName="left_10_1" refType="w" fact="0.22"/>
        <dgm:constr type="w" for="ch" forName="right_11_1" refType="w" fact="0.36"/>
        <dgm:constr type="h" for="ch" forName="right_11_1" refType="h" fact="0.67"/>
        <dgm:constr type="b" for="ch" forName="right_11_1" refType="h" fact="0.725"/>
        <dgm:constr type="ctrX" for="ch" forName="right_11_1" refType="w" fact="0.76"/>
        <dgm:constr type="w" for="ch" forName="left_11_1" refType="w" fact="0.36"/>
        <dgm:constr type="h" for="ch" forName="left_11_1" refType="h" fact="0.67"/>
        <dgm:constr type="b" for="ch" forName="left_11_1" refType="h" fact="0.725"/>
        <dgm:constr type="ctrX" for="ch" forName="left_11_1" refType="w" fact="0.24"/>
        <dgm:constr type="w" for="ch" forName="right_02_1" refType="w" fact="0.388"/>
        <dgm:constr type="h" for="ch" forName="right_02_1" refType="h" fact="0.36"/>
        <dgm:constr type="b" for="ch" forName="right_02_1" refType="h" fact="0.76"/>
        <dgm:constr type="ctrX" for="ch" forName="right_02_1" refType="w" fact="0.77"/>
        <dgm:constr type="w" for="ch" forName="right_02_2" refType="w" fact="0.388"/>
        <dgm:constr type="h" for="ch" forName="right_02_2" refType="h" fact="0.36"/>
        <dgm:constr type="b" for="ch" forName="right_02_2" refType="h" fact="0.42"/>
        <dgm:constr type="ctrX" for="ch" forName="right_02_2" refType="w" fact="0.79"/>
        <dgm:constr type="w" for="ch" forName="left_20_1" refType="w" fact="0.388"/>
        <dgm:constr type="h" for="ch" forName="left_20_1" refType="h" fact="0.36"/>
        <dgm:constr type="b" for="ch" forName="left_20_1" refType="h" fact="0.76"/>
        <dgm:constr type="ctrX" for="ch" forName="left_20_1" refType="w" fact="0.23"/>
        <dgm:constr type="w" for="ch" forName="left_20_2" refType="w" fact="0.388"/>
        <dgm:constr type="h" for="ch" forName="left_20_2" refType="h" fact="0.36"/>
        <dgm:constr type="b" for="ch" forName="left_20_2" refType="h" fact="0.42"/>
        <dgm:constr type="ctrX" for="ch" forName="left_20_2" refType="w" fact="0.21"/>
        <dgm:constr type="w" for="ch" forName="right_12_1" refType="w" fact="0.388"/>
        <dgm:constr type="h" for="ch" forName="right_12_1" refType="h" fact="0.36"/>
        <dgm:constr type="b" for="ch" forName="right_12_1" refType="h" fact="0.76"/>
        <dgm:constr type="ctrX" for="ch" forName="right_12_1" refType="w" fact="0.77"/>
        <dgm:constr type="w" for="ch" forName="right_12_2" refType="w" fact="0.388"/>
        <dgm:constr type="h" for="ch" forName="right_12_2" refType="h" fact="0.36"/>
        <dgm:constr type="b" for="ch" forName="right_12_2" refType="h" fact="0.42"/>
        <dgm:constr type="ctrX" for="ch" forName="right_12_2" refType="w" fact="0.79"/>
        <dgm:constr type="w" for="ch" forName="left_12_1" refType="w" fact="0.388"/>
        <dgm:constr type="h" for="ch" forName="left_12_1" refType="h" fact="0.36"/>
        <dgm:constr type="b" for="ch" forName="left_12_1" refType="h" fact="0.715"/>
        <dgm:constr type="ctrX" for="ch" forName="left_12_1" refType="w" fact="0.255"/>
        <dgm:constr type="w" for="ch" forName="right_22_1" refType="w" fact="0.36"/>
        <dgm:constr type="h" for="ch" forName="right_22_1" refType="h" fact="0.32"/>
        <dgm:constr type="b" for="ch" forName="right_22_1" refType="h" fact="0.725"/>
        <dgm:constr type="ctrX" for="ch" forName="right_22_1" refType="w" fact="0.76"/>
        <dgm:constr type="w" for="ch" forName="right_22_2" refType="w" fact="0.36"/>
        <dgm:constr type="h" for="ch" forName="right_22_2" refType="h" fact="0.32"/>
        <dgm:constr type="b" for="ch" forName="right_22_2" refType="h" fact="0.39"/>
        <dgm:constr type="ctrX" for="ch" forName="right_22_2" refType="w" fact="0.76"/>
        <dgm:constr type="w" for="ch" forName="left_22_1" refType="w" fact="0.36"/>
        <dgm:constr type="h" for="ch" forName="left_22_1" refType="h" fact="0.32"/>
        <dgm:constr type="b" for="ch" forName="left_22_1" refType="h" fact="0.725"/>
        <dgm:constr type="ctrX" for="ch" forName="left_22_1" refType="w" fact="0.24"/>
        <dgm:constr type="w" for="ch" forName="left_22_2" refType="w" fact="0.36"/>
        <dgm:constr type="h" for="ch" forName="left_22_2" refType="h" fact="0.32"/>
        <dgm:constr type="b" for="ch" forName="left_22_2" refType="h" fact="0.39"/>
        <dgm:constr type="ctrX" for="ch" forName="left_22_2" refType="w" fact="0.24"/>
        <dgm:constr type="w" for="ch" forName="left_21_1" refType="w" fact="0.388"/>
        <dgm:constr type="h" for="ch" forName="left_21_1" refType="h" fact="0.36"/>
        <dgm:constr type="b" for="ch" forName="left_21_1" refType="h" fact="0.76"/>
        <dgm:constr type="ctrX" for="ch" forName="left_21_1" refType="w" fact="0.23"/>
        <dgm:constr type="w" for="ch" forName="left_21_2" refType="w" fact="0.388"/>
        <dgm:constr type="h" for="ch" forName="left_21_2" refType="h" fact="0.36"/>
        <dgm:constr type="b" for="ch" forName="left_21_2" refType="h" fact="0.42"/>
        <dgm:constr type="ctrX" for="ch" forName="left_21_2" refType="w" fact="0.21"/>
        <dgm:constr type="w" for="ch" forName="right_21_1" refType="w" fact="0.388"/>
        <dgm:constr type="h" for="ch" forName="right_21_1" refType="h" fact="0.36"/>
        <dgm:constr type="b" for="ch" forName="right_21_1" refType="h" fact="0.715"/>
        <dgm:constr type="ctrX" for="ch" forName="right_21_1" refType="w" fact="0.745"/>
        <dgm:constr type="w" for="ch" forName="right_03_1" refType="w" fact="0.37"/>
        <dgm:constr type="h" for="ch" forName="right_03_1" refType="h" fact="0.24"/>
        <dgm:constr type="b" for="ch" forName="right_03_1" refType="h" fact="0.76"/>
        <dgm:constr type="ctrX" for="ch" forName="right_03_1" refType="w" fact="0.77"/>
        <dgm:constr type="w" for="ch" forName="right_03_2" refType="w" fact="0.37"/>
        <dgm:constr type="h" for="ch" forName="right_03_2" refType="h" fact="0.24"/>
        <dgm:constr type="b" for="ch" forName="right_03_2" refType="h" fact="0.535"/>
        <dgm:constr type="ctrX" for="ch" forName="right_03_2" refType="w" fact="0.783"/>
        <dgm:constr type="w" for="ch" forName="right_03_3" refType="w" fact="0.37"/>
        <dgm:constr type="h" for="ch" forName="right_03_3" refType="h" fact="0.24"/>
        <dgm:constr type="b" for="ch" forName="right_03_3" refType="h" fact="0.315"/>
        <dgm:constr type="ctrX" for="ch" forName="right_03_3" refType="w" fact="0.796"/>
        <dgm:constr type="w" for="ch" forName="left_30_1" refType="w" fact="0.37"/>
        <dgm:constr type="h" for="ch" forName="left_30_1" refType="h" fact="0.24"/>
        <dgm:constr type="b" for="ch" forName="left_30_1" refType="h" fact="0.76"/>
        <dgm:constr type="ctrX" for="ch" forName="left_30_1" refType="w" fact="0.23"/>
        <dgm:constr type="w" for="ch" forName="left_30_2" refType="w" fact="0.37"/>
        <dgm:constr type="h" for="ch" forName="left_30_2" refType="h" fact="0.24"/>
        <dgm:constr type="b" for="ch" forName="left_30_2" refType="h" fact="0.535"/>
        <dgm:constr type="ctrX" for="ch" forName="left_30_2" refType="w" fact="0.217"/>
        <dgm:constr type="w" for="ch" forName="left_30_3" refType="w" fact="0.37"/>
        <dgm:constr type="h" for="ch" forName="left_30_3" refType="h" fact="0.24"/>
        <dgm:constr type="b" for="ch" forName="left_30_3" refType="h" fact="0.315"/>
        <dgm:constr type="ctrX" for="ch" forName="left_30_3" refType="w" fact="0.204"/>
        <dgm:constr type="w" for="ch" forName="right_13_1" refType="w" fact="0.37"/>
        <dgm:constr type="h" for="ch" forName="right_13_1" refType="h" fact="0.24"/>
        <dgm:constr type="b" for="ch" forName="right_13_1" refType="h" fact="0.76"/>
        <dgm:constr type="ctrX" for="ch" forName="right_13_1" refType="w" fact="0.77"/>
        <dgm:constr type="w" for="ch" forName="right_13_2" refType="w" fact="0.37"/>
        <dgm:constr type="h" for="ch" forName="right_13_2" refType="h" fact="0.24"/>
        <dgm:constr type="b" for="ch" forName="right_13_2" refType="h" fact="0.535"/>
        <dgm:constr type="ctrX" for="ch" forName="right_13_2" refType="w" fact="0.783"/>
        <dgm:constr type="w" for="ch" forName="right_13_3" refType="w" fact="0.37"/>
        <dgm:constr type="h" for="ch" forName="right_13_3" refType="h" fact="0.24"/>
        <dgm:constr type="b" for="ch" forName="right_13_3" refType="h" fact="0.315"/>
        <dgm:constr type="ctrX" for="ch" forName="right_13_3" refType="w" fact="0.796"/>
        <dgm:constr type="w" for="ch" forName="left_13_1" refType="w" fact="0.37"/>
        <dgm:constr type="h" for="ch" forName="left_13_1" refType="h" fact="0.24"/>
        <dgm:constr type="b" for="ch" forName="left_13_1" refType="h" fact="0.715"/>
        <dgm:constr type="ctrX" for="ch" forName="left_13_1" refType="w" fact="0.255"/>
        <dgm:constr type="w" for="ch" forName="left_31_1" refType="w" fact="0.37"/>
        <dgm:constr type="h" for="ch" forName="left_31_1" refType="h" fact="0.24"/>
        <dgm:constr type="b" for="ch" forName="left_31_1" refType="h" fact="0.76"/>
        <dgm:constr type="ctrX" for="ch" forName="left_31_1" refType="w" fact="0.23"/>
        <dgm:constr type="w" for="ch" forName="left_31_2" refType="w" fact="0.37"/>
        <dgm:constr type="h" for="ch" forName="left_31_2" refType="h" fact="0.24"/>
        <dgm:constr type="b" for="ch" forName="left_31_2" refType="h" fact="0.535"/>
        <dgm:constr type="ctrX" for="ch" forName="left_31_2" refType="w" fact="0.217"/>
        <dgm:constr type="w" for="ch" forName="left_31_3" refType="w" fact="0.37"/>
        <dgm:constr type="h" for="ch" forName="left_31_3" refType="h" fact="0.24"/>
        <dgm:constr type="b" for="ch" forName="left_31_3" refType="h" fact="0.315"/>
        <dgm:constr type="ctrX" for="ch" forName="left_31_3" refType="w" fact="0.204"/>
        <dgm:constr type="w" for="ch" forName="right_31_1" refType="w" fact="0.37"/>
        <dgm:constr type="h" for="ch" forName="right_31_1" refType="h" fact="0.24"/>
        <dgm:constr type="b" for="ch" forName="right_31_1" refType="h" fact="0.715"/>
        <dgm:constr type="ctrX" for="ch" forName="right_31_1" refType="w" fact="0.745"/>
        <dgm:constr type="w" for="ch" forName="right_23_1" refType="w" fact="0.37"/>
        <dgm:constr type="h" for="ch" forName="right_23_1" refType="h" fact="0.24"/>
        <dgm:constr type="b" for="ch" forName="right_23_1" refType="h" fact="0.76"/>
        <dgm:constr type="ctrX" for="ch" forName="right_23_1" refType="w" fact="0.77"/>
        <dgm:constr type="w" for="ch" forName="right_23_2" refType="w" fact="0.37"/>
        <dgm:constr type="h" for="ch" forName="right_23_2" refType="h" fact="0.24"/>
        <dgm:constr type="b" for="ch" forName="right_23_2" refType="h" fact="0.535"/>
        <dgm:constr type="ctrX" for="ch" forName="right_23_2" refType="w" fact="0.783"/>
        <dgm:constr type="w" for="ch" forName="right_23_3" refType="w" fact="0.37"/>
        <dgm:constr type="h" for="ch" forName="right_23_3" refType="h" fact="0.24"/>
        <dgm:constr type="b" for="ch" forName="right_23_3" refType="h" fact="0.315"/>
        <dgm:constr type="ctrX" for="ch" forName="right_23_3" refType="w" fact="0.796"/>
        <dgm:constr type="w" for="ch" forName="left_23_1" refType="w" fact="0.37"/>
        <dgm:constr type="h" for="ch" forName="left_23_1" refType="h" fact="0.24"/>
        <dgm:constr type="b" for="ch" forName="left_23_1" refType="h" fact="0.715"/>
        <dgm:constr type="ctrX" for="ch" forName="left_23_1" refType="w" fact="0.255"/>
        <dgm:constr type="w" for="ch" forName="left_23_2" refType="w" fact="0.37"/>
        <dgm:constr type="h" for="ch" forName="left_23_2" refType="h" fact="0.24"/>
        <dgm:constr type="b" for="ch" forName="left_23_2" refType="h" fact="0.49"/>
        <dgm:constr type="ctrX" for="ch" forName="left_23_2" refType="w" fact="0.268"/>
        <dgm:constr type="w" for="ch" forName="left_32_1" refType="w" fact="0.37"/>
        <dgm:constr type="h" for="ch" forName="left_32_1" refType="h" fact="0.24"/>
        <dgm:constr type="b" for="ch" forName="left_32_1" refType="h" fact="0.76"/>
        <dgm:constr type="ctrX" for="ch" forName="left_32_1" refType="w" fact="0.23"/>
        <dgm:constr type="w" for="ch" forName="left_32_2" refType="w" fact="0.37"/>
        <dgm:constr type="h" for="ch" forName="left_32_2" refType="h" fact="0.24"/>
        <dgm:constr type="b" for="ch" forName="left_32_2" refType="h" fact="0.535"/>
        <dgm:constr type="ctrX" for="ch" forName="left_32_2" refType="w" fact="0.217"/>
        <dgm:constr type="w" for="ch" forName="left_32_3" refType="w" fact="0.37"/>
        <dgm:constr type="h" for="ch" forName="left_32_3" refType="h" fact="0.24"/>
        <dgm:constr type="b" for="ch" forName="left_32_3" refType="h" fact="0.315"/>
        <dgm:constr type="ctrX" for="ch" forName="left_32_3" refType="w" fact="0.204"/>
        <dgm:constr type="w" for="ch" forName="right_32_1" refType="w" fact="0.37"/>
        <dgm:constr type="h" for="ch" forName="right_32_1" refType="h" fact="0.24"/>
        <dgm:constr type="b" for="ch" forName="right_32_1" refType="h" fact="0.715"/>
        <dgm:constr type="ctrX" for="ch" forName="right_32_1" refType="w" fact="0.745"/>
        <dgm:constr type="w" for="ch" forName="right_32_2" refType="w" fact="0.37"/>
        <dgm:constr type="h" for="ch" forName="right_32_2" refType="h" fact="0.24"/>
        <dgm:constr type="b" for="ch" forName="right_32_2" refType="h" fact="0.49"/>
        <dgm:constr type="ctrX" for="ch" forName="right_32_2" refType="w" fact="0.732"/>
        <dgm:constr type="w" for="ch" forName="right_33_1" refType="w" fact="0.36"/>
        <dgm:constr type="h" for="ch" forName="right_33_1" refType="h" fact="0.21"/>
        <dgm:constr type="b" for="ch" forName="right_33_1" refType="h" fact="0.725"/>
        <dgm:constr type="ctrX" for="ch" forName="right_33_1" refType="w" fact="0.76"/>
        <dgm:constr type="w" for="ch" forName="right_33_2" refType="w" fact="0.36"/>
        <dgm:constr type="h" for="ch" forName="right_33_2" refType="h" fact="0.21"/>
        <dgm:constr type="b" for="ch" forName="right_33_2" refType="h" fact="0.5"/>
        <dgm:constr type="ctrX" for="ch" forName="right_33_2" refType="w" fact="0.76"/>
        <dgm:constr type="w" for="ch" forName="right_33_3" refType="w" fact="0.36"/>
        <dgm:constr type="h" for="ch" forName="right_33_3" refType="h" fact="0.21"/>
        <dgm:constr type="b" for="ch" forName="right_33_3" refType="h" fact="0.275"/>
        <dgm:constr type="ctrX" for="ch" forName="right_33_3" refType="w" fact="0.76"/>
        <dgm:constr type="w" for="ch" forName="left_33_1" refType="w" fact="0.36"/>
        <dgm:constr type="h" for="ch" forName="left_33_1" refType="h" fact="0.21"/>
        <dgm:constr type="b" for="ch" forName="left_33_1" refType="h" fact="0.725"/>
        <dgm:constr type="ctrX" for="ch" forName="left_33_1" refType="w" fact="0.24"/>
        <dgm:constr type="w" for="ch" forName="left_33_2" refType="w" fact="0.36"/>
        <dgm:constr type="h" for="ch" forName="left_33_2" refType="h" fact="0.21"/>
        <dgm:constr type="b" for="ch" forName="left_33_2" refType="h" fact="0.5"/>
        <dgm:constr type="ctrX" for="ch" forName="left_33_2" refType="w" fact="0.24"/>
        <dgm:constr type="w" for="ch" forName="left_33_3" refType="w" fact="0.36"/>
        <dgm:constr type="h" for="ch" forName="left_33_3" refType="h" fact="0.21"/>
        <dgm:constr type="b" for="ch" forName="left_33_3" refType="h" fact="0.275"/>
        <dgm:constr type="ctrX" for="ch" forName="left_33_3" refType="w" fact="0.24"/>
        <dgm:constr type="w" for="ch" forName="right_04_1" refType="w" fact="0.365"/>
        <dgm:constr type="h" for="ch" forName="right_04_1" refType="h" fact="0.185"/>
        <dgm:constr type="b" for="ch" forName="right_04_1" refType="h" fact="0.76"/>
        <dgm:constr type="ctrX" for="ch" forName="right_04_1" refType="w" fact="0.77"/>
        <dgm:constr type="w" for="ch" forName="right_04_2" refType="w" fact="0.365"/>
        <dgm:constr type="h" for="ch" forName="right_04_2" refType="h" fact="0.185"/>
        <dgm:constr type="b" for="ch" forName="right_04_2" refType="h" fact="0.595"/>
        <dgm:constr type="ctrX" for="ch" forName="right_04_2" refType="w" fact="0.78"/>
        <dgm:constr type="w" for="ch" forName="right_04_3" refType="w" fact="0.365"/>
        <dgm:constr type="h" for="ch" forName="right_04_3" refType="h" fact="0.185"/>
        <dgm:constr type="b" for="ch" forName="right_04_3" refType="h" fact="0.43"/>
        <dgm:constr type="ctrX" for="ch" forName="right_04_3" refType="w" fact="0.79"/>
        <dgm:constr type="w" for="ch" forName="right_04_4" refType="w" fact="0.365"/>
        <dgm:constr type="h" for="ch" forName="right_04_4" refType="h" fact="0.185"/>
        <dgm:constr type="b" for="ch" forName="right_04_4" refType="h" fact="0.265"/>
        <dgm:constr type="ctrX" for="ch" forName="right_04_4" refType="w" fact="0.8"/>
        <dgm:constr type="w" for="ch" forName="left_40_1" refType="w" fact="0.365"/>
        <dgm:constr type="h" for="ch" forName="left_40_1" refType="h" fact="0.185"/>
        <dgm:constr type="b" for="ch" forName="left_40_1" refType="h" fact="0.76"/>
        <dgm:constr type="ctrX" for="ch" forName="left_40_1" refType="w" fact="0.23"/>
        <dgm:constr type="w" for="ch" forName="left_40_2" refType="w" fact="0.365"/>
        <dgm:constr type="h" for="ch" forName="left_40_2" refType="h" fact="0.185"/>
        <dgm:constr type="b" for="ch" forName="left_40_2" refType="h" fact="0.595"/>
        <dgm:constr type="ctrX" for="ch" forName="left_40_2" refType="w" fact="0.22"/>
        <dgm:constr type="w" for="ch" forName="left_40_3" refType="w" fact="0.365"/>
        <dgm:constr type="h" for="ch" forName="left_40_3" refType="h" fact="0.185"/>
        <dgm:constr type="b" for="ch" forName="left_40_3" refType="h" fact="0.43"/>
        <dgm:constr type="ctrX" for="ch" forName="left_40_3" refType="w" fact="0.21"/>
        <dgm:constr type="w" for="ch" forName="left_40_4" refType="w" fact="0.365"/>
        <dgm:constr type="h" for="ch" forName="left_40_4" refType="h" fact="0.185"/>
        <dgm:constr type="b" for="ch" forName="left_40_4" refType="h" fact="0.265"/>
        <dgm:constr type="ctrX" for="ch" forName="left_40_4" refType="w" fact="0.2"/>
        <dgm:constr type="w" for="ch" forName="right_14_1" refType="w" fact="0.365"/>
        <dgm:constr type="h" for="ch" forName="right_14_1" refType="h" fact="0.185"/>
        <dgm:constr type="b" for="ch" forName="right_14_1" refType="h" fact="0.76"/>
        <dgm:constr type="ctrX" for="ch" forName="right_14_1" refType="w" fact="0.77"/>
        <dgm:constr type="w" for="ch" forName="right_14_2" refType="w" fact="0.365"/>
        <dgm:constr type="h" for="ch" forName="right_14_2" refType="h" fact="0.185"/>
        <dgm:constr type="b" for="ch" forName="right_14_2" refType="h" fact="0.595"/>
        <dgm:constr type="ctrX" for="ch" forName="right_14_2" refType="w" fact="0.78"/>
        <dgm:constr type="w" for="ch" forName="right_14_3" refType="w" fact="0.365"/>
        <dgm:constr type="h" for="ch" forName="right_14_3" refType="h" fact="0.185"/>
        <dgm:constr type="b" for="ch" forName="right_14_3" refType="h" fact="0.43"/>
        <dgm:constr type="ctrX" for="ch" forName="right_14_3" refType="w" fact="0.79"/>
        <dgm:constr type="w" for="ch" forName="right_14_4" refType="w" fact="0.365"/>
        <dgm:constr type="h" for="ch" forName="right_14_4" refType="h" fact="0.185"/>
        <dgm:constr type="b" for="ch" forName="right_14_4" refType="h" fact="0.265"/>
        <dgm:constr type="ctrX" for="ch" forName="right_14_4" refType="w" fact="0.8"/>
        <dgm:constr type="w" for="ch" forName="left_14_1" refType="w" fact="0.365"/>
        <dgm:constr type="h" for="ch" forName="left_14_1" refType="h" fact="0.185"/>
        <dgm:constr type="b" for="ch" forName="left_14_1" refType="h" fact="0.715"/>
        <dgm:constr type="ctrX" for="ch" forName="left_14_1" refType="w" fact="0.25"/>
        <dgm:constr type="w" for="ch" forName="left_41_1" refType="w" fact="0.365"/>
        <dgm:constr type="h" for="ch" forName="left_41_1" refType="h" fact="0.185"/>
        <dgm:constr type="b" for="ch" forName="left_41_1" refType="h" fact="0.76"/>
        <dgm:constr type="ctrX" for="ch" forName="left_41_1" refType="w" fact="0.23"/>
        <dgm:constr type="w" for="ch" forName="left_41_2" refType="w" fact="0.365"/>
        <dgm:constr type="h" for="ch" forName="left_41_2" refType="h" fact="0.185"/>
        <dgm:constr type="b" for="ch" forName="left_41_2" refType="h" fact="0.595"/>
        <dgm:constr type="ctrX" for="ch" forName="left_41_2" refType="w" fact="0.22"/>
        <dgm:constr type="w" for="ch" forName="left_41_3" refType="w" fact="0.365"/>
        <dgm:constr type="h" for="ch" forName="left_41_3" refType="h" fact="0.185"/>
        <dgm:constr type="b" for="ch" forName="left_41_3" refType="h" fact="0.43"/>
        <dgm:constr type="ctrX" for="ch" forName="left_41_3" refType="w" fact="0.21"/>
        <dgm:constr type="w" for="ch" forName="left_41_4" refType="w" fact="0.365"/>
        <dgm:constr type="h" for="ch" forName="left_41_4" refType="h" fact="0.185"/>
        <dgm:constr type="b" for="ch" forName="left_41_4" refType="h" fact="0.265"/>
        <dgm:constr type="ctrX" for="ch" forName="left_41_4" refType="w" fact="0.2"/>
        <dgm:constr type="w" for="ch" forName="right_41_1" refType="w" fact="0.365"/>
        <dgm:constr type="h" for="ch" forName="right_41_1" refType="h" fact="0.185"/>
        <dgm:constr type="b" for="ch" forName="right_41_1" refType="h" fact="0.715"/>
        <dgm:constr type="ctrX" for="ch" forName="right_41_1" refType="w" fact="0.75"/>
        <dgm:constr type="w" for="ch" forName="right_24_1" refType="w" fact="0.365"/>
        <dgm:constr type="h" for="ch" forName="right_24_1" refType="h" fact="0.185"/>
        <dgm:constr type="b" for="ch" forName="right_24_1" refType="h" fact="0.76"/>
        <dgm:constr type="ctrX" for="ch" forName="right_24_1" refType="w" fact="0.77"/>
        <dgm:constr type="w" for="ch" forName="right_24_2" refType="w" fact="0.365"/>
        <dgm:constr type="h" for="ch" forName="right_24_2" refType="h" fact="0.185"/>
        <dgm:constr type="b" for="ch" forName="right_24_2" refType="h" fact="0.595"/>
        <dgm:constr type="ctrX" for="ch" forName="right_24_2" refType="w" fact="0.78"/>
        <dgm:constr type="w" for="ch" forName="right_24_3" refType="w" fact="0.365"/>
        <dgm:constr type="h" for="ch" forName="right_24_3" refType="h" fact="0.185"/>
        <dgm:constr type="b" for="ch" forName="right_24_3" refType="h" fact="0.43"/>
        <dgm:constr type="ctrX" for="ch" forName="right_24_3" refType="w" fact="0.79"/>
        <dgm:constr type="w" for="ch" forName="right_24_4" refType="w" fact="0.365"/>
        <dgm:constr type="h" for="ch" forName="right_24_4" refType="h" fact="0.185"/>
        <dgm:constr type="b" for="ch" forName="right_24_4" refType="h" fact="0.265"/>
        <dgm:constr type="ctrX" for="ch" forName="right_24_4" refType="w" fact="0.8"/>
        <dgm:constr type="w" for="ch" forName="left_24_1" refType="w" fact="0.365"/>
        <dgm:constr type="h" for="ch" forName="left_24_1" refType="h" fact="0.185"/>
        <dgm:constr type="b" for="ch" forName="left_24_1" refType="h" fact="0.715"/>
        <dgm:constr type="ctrX" for="ch" forName="left_24_1" refType="w" fact="0.25"/>
        <dgm:constr type="w" for="ch" forName="left_24_2" refType="w" fact="0.365"/>
        <dgm:constr type="h" for="ch" forName="left_24_2" refType="h" fact="0.185"/>
        <dgm:constr type="b" for="ch" forName="left_24_2" refType="h" fact="0.55"/>
        <dgm:constr type="ctrX" for="ch" forName="left_24_2" refType="w" fact="0.26"/>
        <dgm:constr type="w" for="ch" forName="left_42_1" refType="w" fact="0.365"/>
        <dgm:constr type="h" for="ch" forName="left_42_1" refType="h" fact="0.185"/>
        <dgm:constr type="b" for="ch" forName="left_42_1" refType="h" fact="0.76"/>
        <dgm:constr type="ctrX" for="ch" forName="left_42_1" refType="w" fact="0.23"/>
        <dgm:constr type="w" for="ch" forName="left_42_2" refType="w" fact="0.365"/>
        <dgm:constr type="h" for="ch" forName="left_42_2" refType="h" fact="0.185"/>
        <dgm:constr type="b" for="ch" forName="left_42_2" refType="h" fact="0.595"/>
        <dgm:constr type="ctrX" for="ch" forName="left_42_2" refType="w" fact="0.22"/>
        <dgm:constr type="w" for="ch" forName="left_42_3" refType="w" fact="0.365"/>
        <dgm:constr type="h" for="ch" forName="left_42_3" refType="h" fact="0.185"/>
        <dgm:constr type="b" for="ch" forName="left_42_3" refType="h" fact="0.43"/>
        <dgm:constr type="ctrX" for="ch" forName="left_42_3" refType="w" fact="0.21"/>
        <dgm:constr type="w" for="ch" forName="left_42_4" refType="w" fact="0.365"/>
        <dgm:constr type="h" for="ch" forName="left_42_4" refType="h" fact="0.185"/>
        <dgm:constr type="b" for="ch" forName="left_42_4" refType="h" fact="0.265"/>
        <dgm:constr type="ctrX" for="ch" forName="left_42_4" refType="w" fact="0.2"/>
        <dgm:constr type="w" for="ch" forName="right_42_1" refType="w" fact="0.365"/>
        <dgm:constr type="h" for="ch" forName="right_42_1" refType="h" fact="0.185"/>
        <dgm:constr type="b" for="ch" forName="right_42_1" refType="h" fact="0.715"/>
        <dgm:constr type="ctrX" for="ch" forName="right_42_1" refType="w" fact="0.75"/>
        <dgm:constr type="w" for="ch" forName="right_42_2" refType="w" fact="0.365"/>
        <dgm:constr type="h" for="ch" forName="right_42_2" refType="h" fact="0.185"/>
        <dgm:constr type="b" for="ch" forName="right_42_2" refType="h" fact="0.55"/>
        <dgm:constr type="ctrX" for="ch" forName="right_42_2" refType="w" fact="0.74"/>
        <dgm:constr type="w" for="ch" forName="right_34_1" refType="w" fact="0.365"/>
        <dgm:constr type="h" for="ch" forName="right_34_1" refType="h" fact="0.185"/>
        <dgm:constr type="b" for="ch" forName="right_34_1" refType="h" fact="0.76"/>
        <dgm:constr type="ctrX" for="ch" forName="right_34_1" refType="w" fact="0.77"/>
        <dgm:constr type="w" for="ch" forName="right_34_2" refType="w" fact="0.365"/>
        <dgm:constr type="h" for="ch" forName="right_34_2" refType="h" fact="0.185"/>
        <dgm:constr type="b" for="ch" forName="right_34_2" refType="h" fact="0.595"/>
        <dgm:constr type="ctrX" for="ch" forName="right_34_2" refType="w" fact="0.78"/>
        <dgm:constr type="w" for="ch" forName="right_34_3" refType="w" fact="0.365"/>
        <dgm:constr type="h" for="ch" forName="right_34_3" refType="h" fact="0.185"/>
        <dgm:constr type="b" for="ch" forName="right_34_3" refType="h" fact="0.43"/>
        <dgm:constr type="ctrX" for="ch" forName="right_34_3" refType="w" fact="0.79"/>
        <dgm:constr type="w" for="ch" forName="right_34_4" refType="w" fact="0.365"/>
        <dgm:constr type="h" for="ch" forName="right_34_4" refType="h" fact="0.185"/>
        <dgm:constr type="b" for="ch" forName="right_34_4" refType="h" fact="0.265"/>
        <dgm:constr type="ctrX" for="ch" forName="right_34_4" refType="w" fact="0.8"/>
        <dgm:constr type="w" for="ch" forName="left_34_1" refType="w" fact="0.365"/>
        <dgm:constr type="h" for="ch" forName="left_34_1" refType="h" fact="0.185"/>
        <dgm:constr type="b" for="ch" forName="left_34_1" refType="h" fact="0.715"/>
        <dgm:constr type="ctrX" for="ch" forName="left_34_1" refType="w" fact="0.25"/>
        <dgm:constr type="w" for="ch" forName="left_34_2" refType="w" fact="0.365"/>
        <dgm:constr type="h" for="ch" forName="left_34_2" refType="h" fact="0.185"/>
        <dgm:constr type="b" for="ch" forName="left_34_2" refType="h" fact="0.55"/>
        <dgm:constr type="ctrX" for="ch" forName="left_34_2" refType="w" fact="0.26"/>
        <dgm:constr type="w" for="ch" forName="left_34_3" refType="w" fact="0.365"/>
        <dgm:constr type="h" for="ch" forName="left_34_3" refType="h" fact="0.185"/>
        <dgm:constr type="b" for="ch" forName="left_34_3" refType="h" fact="0.385"/>
        <dgm:constr type="ctrX" for="ch" forName="left_34_3" refType="w" fact="0.27"/>
        <dgm:constr type="w" for="ch" forName="left_43_1" refType="w" fact="0.365"/>
        <dgm:constr type="h" for="ch" forName="left_43_1" refType="h" fact="0.185"/>
        <dgm:constr type="b" for="ch" forName="left_43_1" refType="h" fact="0.76"/>
        <dgm:constr type="ctrX" for="ch" forName="left_43_1" refType="w" fact="0.23"/>
        <dgm:constr type="w" for="ch" forName="left_43_2" refType="w" fact="0.365"/>
        <dgm:constr type="h" for="ch" forName="left_43_2" refType="h" fact="0.185"/>
        <dgm:constr type="b" for="ch" forName="left_43_2" refType="h" fact="0.595"/>
        <dgm:constr type="ctrX" for="ch" forName="left_43_2" refType="w" fact="0.22"/>
        <dgm:constr type="w" for="ch" forName="left_43_3" refType="w" fact="0.365"/>
        <dgm:constr type="h" for="ch" forName="left_43_3" refType="h" fact="0.185"/>
        <dgm:constr type="b" for="ch" forName="left_43_3" refType="h" fact="0.43"/>
        <dgm:constr type="ctrX" for="ch" forName="left_43_3" refType="w" fact="0.21"/>
        <dgm:constr type="w" for="ch" forName="left_43_4" refType="w" fact="0.365"/>
        <dgm:constr type="h" for="ch" forName="left_43_4" refType="h" fact="0.185"/>
        <dgm:constr type="b" for="ch" forName="left_43_4" refType="h" fact="0.265"/>
        <dgm:constr type="ctrX" for="ch" forName="left_43_4" refType="w" fact="0.2"/>
        <dgm:constr type="w" for="ch" forName="right_43_1" refType="w" fact="0.365"/>
        <dgm:constr type="h" for="ch" forName="right_43_1" refType="h" fact="0.185"/>
        <dgm:constr type="b" for="ch" forName="right_43_1" refType="h" fact="0.715"/>
        <dgm:constr type="ctrX" for="ch" forName="right_43_1" refType="w" fact="0.75"/>
        <dgm:constr type="w" for="ch" forName="right_43_2" refType="w" fact="0.365"/>
        <dgm:constr type="h" for="ch" forName="right_43_2" refType="h" fact="0.185"/>
        <dgm:constr type="b" for="ch" forName="right_43_2" refType="h" fact="0.55"/>
        <dgm:constr type="ctrX" for="ch" forName="right_43_2" refType="w" fact="0.74"/>
        <dgm:constr type="w" for="ch" forName="right_43_3" refType="w" fact="0.365"/>
        <dgm:constr type="h" for="ch" forName="right_43_3" refType="h" fact="0.185"/>
        <dgm:constr type="b" for="ch" forName="right_43_3" refType="h" fact="0.385"/>
        <dgm:constr type="ctrX" for="ch" forName="right_43_3" refType="w" fact="0.73"/>
        <dgm:constr type="w" for="ch" forName="right_44_1" refType="w" fact="0.36"/>
        <dgm:constr type="h" for="ch" forName="right_44_1" refType="h" fact="0.154"/>
        <dgm:constr type="b" for="ch" forName="right_44_1" refType="h" fact="0.725"/>
        <dgm:constr type="ctrX" for="ch" forName="right_44_1" refType="w" fact="0.76"/>
        <dgm:constr type="w" for="ch" forName="right_44_2" refType="w" fact="0.36"/>
        <dgm:constr type="h" for="ch" forName="right_44_2" refType="h" fact="0.154"/>
        <dgm:constr type="b" for="ch" forName="right_44_2" refType="h" fact="0.559"/>
        <dgm:constr type="ctrX" for="ch" forName="right_44_2" refType="w" fact="0.76"/>
        <dgm:constr type="w" for="ch" forName="right_44_3" refType="w" fact="0.36"/>
        <dgm:constr type="h" for="ch" forName="right_44_3" refType="h" fact="0.154"/>
        <dgm:constr type="b" for="ch" forName="right_44_3" refType="h" fact="0.393"/>
        <dgm:constr type="ctrX" for="ch" forName="right_44_3" refType="w" fact="0.76"/>
        <dgm:constr type="w" for="ch" forName="right_44_4" refType="w" fact="0.36"/>
        <dgm:constr type="h" for="ch" forName="right_44_4" refType="h" fact="0.154"/>
        <dgm:constr type="b" for="ch" forName="right_44_4" refType="h" fact="0.224"/>
        <dgm:constr type="ctrX" for="ch" forName="right_44_4" refType="w" fact="0.76"/>
        <dgm:constr type="w" for="ch" forName="left_44_1" refType="w" fact="0.36"/>
        <dgm:constr type="h" for="ch" forName="left_44_1" refType="h" fact="0.154"/>
        <dgm:constr type="b" for="ch" forName="left_44_1" refType="h" fact="0.725"/>
        <dgm:constr type="ctrX" for="ch" forName="left_44_1" refType="w" fact="0.24"/>
        <dgm:constr type="w" for="ch" forName="left_44_2" refType="w" fact="0.36"/>
        <dgm:constr type="h" for="ch" forName="left_44_2" refType="h" fact="0.154"/>
        <dgm:constr type="b" for="ch" forName="left_44_2" refType="h" fact="0.559"/>
        <dgm:constr type="ctrX" for="ch" forName="left_44_2" refType="w" fact="0.24"/>
        <dgm:constr type="w" for="ch" forName="left_44_3" refType="w" fact="0.36"/>
        <dgm:constr type="h" for="ch" forName="left_44_3" refType="h" fact="0.154"/>
        <dgm:constr type="b" for="ch" forName="left_44_3" refType="h" fact="0.393"/>
        <dgm:constr type="ctrX" for="ch" forName="left_44_3" refType="w" fact="0.24"/>
        <dgm:constr type="w" for="ch" forName="left_44_4" refType="w" fact="0.36"/>
        <dgm:constr type="h" for="ch" forName="left_44_4" refType="h" fact="0.154"/>
        <dgm:constr type="b" for="ch" forName="left_44_4" refType="h" fact="0.224"/>
        <dgm:constr type="ctrX" for="ch" forName="left_44_4" refType="w" fact="0.24"/>
      </dgm:constrLst>
      <dgm:ruleLst/>
      <dgm:layoutNode name="dummyMaxCanvas_ChildArea">
        <dgm:alg type="sp"/>
        <dgm:shape xmlns:r="http://schemas.openxmlformats.org/officeDocument/2006/relationships" r:blip="">
          <dgm:adjLst/>
        </dgm:shape>
        <dgm:presOf/>
        <dgm:constrLst/>
        <dgm:ruleLst/>
      </dgm:layoutNode>
      <dgm:layoutNode name="fulcrum" styleLbl="alignAccFollowNode1">
        <dgm:alg type="sp"/>
        <dgm:shape xmlns:r="http://schemas.openxmlformats.org/officeDocument/2006/relationships" type="triangle" r:blip="">
          <dgm:adjLst/>
        </dgm:shape>
        <dgm:presOf/>
        <dgm:constrLst/>
        <dgm:ruleLst/>
      </dgm:layoutNode>
      <dgm:choose name="Name0">
        <dgm:if name="Name1" axis="ch ch" ptType="node node" st="1 1" cnt="1 0" func="cnt" op="equ" val="0">
          <dgm:choose name="Name2">
            <dgm:if name="Name3" axis="ch ch" ptType="node node" st="2 1" cnt="1 0" func="cnt" op="equ" val="0">
              <dgm:layoutNode name="balance_00" styleLbl="alignAccFollowNode1">
                <dgm:varLst>
                  <dgm:bulletEnabled val="1"/>
                </dgm:varLst>
                <dgm:alg type="sp"/>
                <dgm:shape xmlns:r="http://schemas.openxmlformats.org/officeDocument/2006/relationships" type="rect" r:blip="">
                  <dgm:adjLst/>
                </dgm:shape>
                <dgm:presOf/>
                <dgm:constrLst/>
                <dgm:ruleLst/>
              </dgm:layoutNode>
            </dgm:if>
            <dgm:else name="Name4">
              <dgm:choose name="Name5">
                <dgm:if name="Name6" axis="ch ch" ptType="node node" st="2 1" cnt="1 0" func="cnt" op="equ" val="1">
                  <dgm:layoutNode name="balance_01" styleLbl="alignAccFollowNode1">
                    <dgm:varLst>
                      <dgm:bulletEnabled val="1"/>
                    </dgm:varLst>
                    <dgm:alg type="sp"/>
                    <dgm:shape xmlns:r="http://schemas.openxmlformats.org/officeDocument/2006/relationships" rot="4" type="rect" r:blip="">
                      <dgm:adjLst/>
                    </dgm:shape>
                    <dgm:presOf/>
                    <dgm:constrLst/>
                    <dgm:ruleLst/>
                  </dgm:layoutNode>
                  <dgm:layoutNode name="right_0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
                  <dgm:choose name="Name8">
                    <dgm:if name="Name9" axis="ch ch" ptType="node node" st="2 1" cnt="1 0" func="cnt" op="equ" val="2">
                      <dgm:layoutNode name="balance_02" styleLbl="alignAccFollowNode1">
                        <dgm:varLst>
                          <dgm:bulletEnabled val="1"/>
                        </dgm:varLst>
                        <dgm:alg type="sp"/>
                        <dgm:shape xmlns:r="http://schemas.openxmlformats.org/officeDocument/2006/relationships" rot="4" type="rect" r:blip="">
                          <dgm:adjLst/>
                        </dgm:shape>
                        <dgm:presOf/>
                        <dgm:constrLst/>
                        <dgm:ruleLst/>
                      </dgm:layoutNode>
                      <dgm:layoutNode name="right_0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
                      <dgm:choose name="Name11">
                        <dgm:if name="Name12" axis="ch ch" ptType="node node" st="2 1" cnt="1 0" func="cnt" op="equ" val="3">
                          <dgm:layoutNode name="balance_03" styleLbl="alignAccFollowNode1">
                            <dgm:varLst>
                              <dgm:bulletEnabled val="1"/>
                            </dgm:varLst>
                            <dgm:alg type="sp"/>
                            <dgm:shape xmlns:r="http://schemas.openxmlformats.org/officeDocument/2006/relationships" rot="4" type="rect" r:blip="">
                              <dgm:adjLst/>
                            </dgm:shape>
                            <dgm:presOf/>
                            <dgm:constrLst/>
                            <dgm:ruleLst/>
                          </dgm:layoutNode>
                          <dgm:layoutNode name="right_0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3">
                          <dgm:choose name="Name14">
                            <dgm:if name="Name15" axis="ch ch" ptType="node node" st="2 1" cnt="1 0" func="cnt" op="gte" val="4">
                              <dgm:layoutNode name="balance_04" styleLbl="alignAccFollowNode1">
                                <dgm:varLst>
                                  <dgm:bulletEnabled val="1"/>
                                </dgm:varLst>
                                <dgm:alg type="sp"/>
                                <dgm:shape xmlns:r="http://schemas.openxmlformats.org/officeDocument/2006/relationships" rot="4" type="rect" r:blip="">
                                  <dgm:adjLst/>
                                </dgm:shape>
                                <dgm:presOf/>
                                <dgm:constrLst/>
                                <dgm:ruleLst/>
                              </dgm:layoutNode>
                              <dgm:layoutNode name="right_0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6"/>
                          </dgm:choose>
                        </dgm:else>
                      </dgm:choose>
                    </dgm:else>
                  </dgm:choose>
                </dgm:else>
              </dgm:choose>
            </dgm:else>
          </dgm:choose>
        </dgm:if>
        <dgm:else name="Name17">
          <dgm:choose name="Name18">
            <dgm:if name="Name19" axis="ch ch" ptType="node node" st="1 1" cnt="1 0" func="cnt" op="equ" val="1">
              <dgm:choose name="Name20">
                <dgm:if name="Name21" axis="ch ch" ptType="node node" st="2 1" cnt="1 0" func="cnt" op="equ" val="0">
                  <dgm:layoutNode name="balance_10" styleLbl="alignAccFollowNode1">
                    <dgm:varLst>
                      <dgm:bulletEnabled val="1"/>
                    </dgm:varLst>
                    <dgm:alg type="sp"/>
                    <dgm:shape xmlns:r="http://schemas.openxmlformats.org/officeDocument/2006/relationships" rot="-4" type="rect" r:blip="">
                      <dgm:adjLst/>
                    </dgm:shape>
                    <dgm:presOf/>
                    <dgm:constrLst/>
                    <dgm:ruleLst/>
                  </dgm:layoutNode>
                  <dgm:layoutNode name="left_1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2">
                  <dgm:choose name="Name23">
                    <dgm:if name="Name24" axis="ch ch" ptType="node node" st="2 1" cnt="1 0" func="cnt" op="equ" val="1">
                      <dgm:layoutNode name="balance_11" styleLbl="alignAccFollowNode1">
                        <dgm:varLst>
                          <dgm:bulletEnabled val="1"/>
                        </dgm:varLst>
                        <dgm:alg type="sp"/>
                        <dgm:shape xmlns:r="http://schemas.openxmlformats.org/officeDocument/2006/relationships" type="rect" r:blip="">
                          <dgm:adjLst/>
                        </dgm:shape>
                        <dgm:presOf/>
                        <dgm:constrLst/>
                        <dgm:ruleLst/>
                      </dgm:layoutNode>
                      <dgm:layoutNode name="left_11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1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5">
                      <dgm:choose name="Name26">
                        <dgm:if name="Name27" axis="ch ch" ptType="node node" st="2 1" cnt="1 0" func="cnt" op="equ" val="2">
                          <dgm:layoutNode name="balance_12" styleLbl="alignAccFollowNode1">
                            <dgm:varLst>
                              <dgm:bulletEnabled val="1"/>
                            </dgm:varLst>
                            <dgm:alg type="sp"/>
                            <dgm:shape xmlns:r="http://schemas.openxmlformats.org/officeDocument/2006/relationships" rot="4" type="rect" r:blip="">
                              <dgm:adjLst/>
                            </dgm:shape>
                            <dgm:presOf/>
                            <dgm:constrLst/>
                            <dgm:ruleLst/>
                          </dgm:layoutNode>
                          <dgm:layoutNode name="right_1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2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8">
                          <dgm:choose name="Name29">
                            <dgm:if name="Name30" axis="ch ch" ptType="node node" st="2 1" cnt="1 0" func="cnt" op="equ" val="3">
                              <dgm:layoutNode name="balance_13" styleLbl="alignAccFollowNode1">
                                <dgm:varLst>
                                  <dgm:bulletEnabled val="1"/>
                                </dgm:varLst>
                                <dgm:alg type="sp"/>
                                <dgm:shape xmlns:r="http://schemas.openxmlformats.org/officeDocument/2006/relationships" rot="4" type="rect" r:blip="">
                                  <dgm:adjLst/>
                                </dgm:shape>
                                <dgm:presOf/>
                                <dgm:constrLst/>
                                <dgm:ruleLst/>
                              </dgm:layoutNode>
                              <dgm:layoutNode name="right_1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3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31">
                              <dgm:choose name="Name32">
                                <dgm:if name="Name33" axis="ch ch" ptType="node node" st="2 1" cnt="1 0" func="cnt" op="gte" val="4">
                                  <dgm:layoutNode name="balance_14" styleLbl="alignAccFollowNode1">
                                    <dgm:varLst>
                                      <dgm:bulletEnabled val="1"/>
                                    </dgm:varLst>
                                    <dgm:alg type="sp"/>
                                    <dgm:shape xmlns:r="http://schemas.openxmlformats.org/officeDocument/2006/relationships" rot="4" type="rect" r:blip="">
                                      <dgm:adjLst/>
                                    </dgm:shape>
                                    <dgm:presOf/>
                                    <dgm:constrLst/>
                                    <dgm:ruleLst/>
                                  </dgm:layoutNode>
                                  <dgm:layoutNode name="right_1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4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34"/>
                              </dgm:choose>
                            </dgm:else>
                          </dgm:choose>
                        </dgm:else>
                      </dgm:choose>
                    </dgm:else>
                  </dgm:choose>
                </dgm:else>
              </dgm:choose>
            </dgm:if>
            <dgm:else name="Name35">
              <dgm:choose name="Name36">
                <dgm:if name="Name37" axis="ch ch" ptType="node node" st="1 1" cnt="1 0" func="cnt" op="equ" val="2">
                  <dgm:choose name="Name38">
                    <dgm:if name="Name39" axis="ch ch" ptType="node node" st="2 1" cnt="1 0" func="cnt" op="equ" val="0">
                      <dgm:layoutNode name="balance_20" styleLbl="alignAccFollowNode1">
                        <dgm:varLst>
                          <dgm:bulletEnabled val="1"/>
                        </dgm:varLst>
                        <dgm:alg type="sp"/>
                        <dgm:shape xmlns:r="http://schemas.openxmlformats.org/officeDocument/2006/relationships" rot="-4" type="rect" r:blip="">
                          <dgm:adjLst/>
                        </dgm:shape>
                        <dgm:presOf/>
                        <dgm:constrLst/>
                        <dgm:ruleLst/>
                      </dgm:layoutNode>
                      <dgm:layoutNode name="left_2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0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0">
                      <dgm:choose name="Name41">
                        <dgm:if name="Name42" axis="ch ch" ptType="node node" st="2 1" cnt="1 0" func="cnt" op="equ" val="1">
                          <dgm:layoutNode name="balance_21" styleLbl="alignAccFollowNode1">
                            <dgm:varLst>
                              <dgm:bulletEnabled val="1"/>
                            </dgm:varLst>
                            <dgm:alg type="sp"/>
                            <dgm:shape xmlns:r="http://schemas.openxmlformats.org/officeDocument/2006/relationships" rot="-4" type="rect" r:blip="">
                              <dgm:adjLst/>
                            </dgm:shape>
                            <dgm:presOf/>
                            <dgm:constrLst/>
                            <dgm:ruleLst/>
                          </dgm:layoutNode>
                          <dgm:layoutNode name="left_21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1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3">
                          <dgm:choose name="Name44">
                            <dgm:if name="Name45" axis="ch ch" ptType="node node" st="2 1" cnt="1 0" func="cnt" op="equ" val="2">
                              <dgm:layoutNode name="balance_22" styleLbl="alignAccFollowNode1">
                                <dgm:varLst>
                                  <dgm:bulletEnabled val="1"/>
                                </dgm:varLst>
                                <dgm:alg type="sp"/>
                                <dgm:shape xmlns:r="http://schemas.openxmlformats.org/officeDocument/2006/relationships" type="rect" r:blip="">
                                  <dgm:adjLst/>
                                </dgm:shape>
                                <dgm:presOf/>
                                <dgm:constrLst/>
                                <dgm:ruleLst/>
                              </dgm:layoutNode>
                              <dgm:layoutNode name="right_22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2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2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2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6">
                              <dgm:choose name="Name47">
                                <dgm:if name="Name48" axis="ch ch" ptType="node node" st="2 1" cnt="1 0" func="cnt" op="equ" val="3">
                                  <dgm:layoutNode name="balance_23" styleLbl="alignAccFollowNode1">
                                    <dgm:varLst>
                                      <dgm:bulletEnabled val="1"/>
                                    </dgm:varLst>
                                    <dgm:alg type="sp"/>
                                    <dgm:shape xmlns:r="http://schemas.openxmlformats.org/officeDocument/2006/relationships" rot="4" type="rect" r:blip="">
                                      <dgm:adjLst/>
                                    </dgm:shape>
                                    <dgm:presOf/>
                                    <dgm:constrLst/>
                                    <dgm:ruleLst/>
                                  </dgm:layoutNode>
                                  <dgm:layoutNode name="right_2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3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3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9">
                                  <dgm:choose name="Name50">
                                    <dgm:if name="Name51" axis="ch ch" ptType="node node" st="2 1" cnt="1 0" func="cnt" op="gte" val="4">
                                      <dgm:layoutNode name="balance_24" styleLbl="alignAccFollowNode1">
                                        <dgm:varLst>
                                          <dgm:bulletEnabled val="1"/>
                                        </dgm:varLst>
                                        <dgm:alg type="sp"/>
                                        <dgm:shape xmlns:r="http://schemas.openxmlformats.org/officeDocument/2006/relationships" rot="4" type="rect" r:blip="">
                                          <dgm:adjLst/>
                                        </dgm:shape>
                                        <dgm:presOf/>
                                        <dgm:constrLst/>
                                        <dgm:ruleLst/>
                                      </dgm:layoutNode>
                                      <dgm:layoutNode name="right_2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4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4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2"/>
                                  </dgm:choose>
                                </dgm:else>
                              </dgm:choose>
                            </dgm:else>
                          </dgm:choose>
                        </dgm:else>
                      </dgm:choose>
                    </dgm:else>
                  </dgm:choose>
                </dgm:if>
                <dgm:else name="Name53">
                  <dgm:choose name="Name54">
                    <dgm:if name="Name55" axis="ch ch" ptType="node node" st="1 1" cnt="1 0" func="cnt" op="equ" val="3">
                      <dgm:choose name="Name56">
                        <dgm:if name="Name57" axis="ch ch" ptType="node node" st="2 1" cnt="1 0" func="cnt" op="equ" val="0">
                          <dgm:layoutNode name="balance_30" styleLbl="alignAccFollowNode1">
                            <dgm:varLst>
                              <dgm:bulletEnabled val="1"/>
                            </dgm:varLst>
                            <dgm:alg type="sp"/>
                            <dgm:shape xmlns:r="http://schemas.openxmlformats.org/officeDocument/2006/relationships" rot="-4" type="rect" r:blip="">
                              <dgm:adjLst/>
                            </dgm:shape>
                            <dgm:presOf/>
                            <dgm:constrLst/>
                            <dgm:ruleLst/>
                          </dgm:layoutNode>
                          <dgm:layoutNode name="left_3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0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0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8">
                          <dgm:choose name="Name59">
                            <dgm:if name="Name60" axis="ch ch" ptType="node node" st="2 1" cnt="1 0" func="cnt" op="equ" val="1">
                              <dgm:layoutNode name="balance_31" styleLbl="alignAccFollowNode1">
                                <dgm:varLst>
                                  <dgm:bulletEnabled val="1"/>
                                </dgm:varLst>
                                <dgm:alg type="sp"/>
                                <dgm:shape xmlns:r="http://schemas.openxmlformats.org/officeDocument/2006/relationships" rot="-4" type="rect" r:blip="">
                                  <dgm:adjLst/>
                                </dgm:shape>
                                <dgm:presOf/>
                                <dgm:constrLst/>
                                <dgm:ruleLst/>
                              </dgm:layoutNode>
                              <dgm:layoutNode name="left_31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1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1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1">
                              <dgm:choose name="Name62">
                                <dgm:if name="Name63" axis="ch ch" ptType="node node" st="2 1" cnt="1 0" func="cnt" op="equ" val="2">
                                  <dgm:layoutNode name="balance_32" styleLbl="alignAccFollowNode1">
                                    <dgm:varLst>
                                      <dgm:bulletEnabled val="1"/>
                                    </dgm:varLst>
                                    <dgm:alg type="sp"/>
                                    <dgm:shape xmlns:r="http://schemas.openxmlformats.org/officeDocument/2006/relationships" rot="-4" type="rect" r:blip="">
                                      <dgm:adjLst/>
                                    </dgm:shape>
                                    <dgm:presOf/>
                                    <dgm:constrLst/>
                                    <dgm:ruleLst/>
                                  </dgm:layoutNode>
                                  <dgm:layoutNode name="left_32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2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2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4">
                                  <dgm:choose name="Name65">
                                    <dgm:if name="Name66" axis="ch ch" ptType="node node" st="2 1" cnt="1 0" func="cnt" op="equ" val="3">
                                      <dgm:layoutNode name="balance_33" styleLbl="alignAccFollowNode1">
                                        <dgm:varLst>
                                          <dgm:bulletEnabled val="1"/>
                                        </dgm:varLst>
                                        <dgm:alg type="sp"/>
                                        <dgm:shape xmlns:r="http://schemas.openxmlformats.org/officeDocument/2006/relationships" type="rect" r:blip="">
                                          <dgm:adjLst/>
                                        </dgm:shape>
                                        <dgm:presOf/>
                                        <dgm:constrLst/>
                                        <dgm:ruleLst/>
                                      </dgm:layoutNode>
                                      <dgm:layoutNode name="right_33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3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3_3" styleLbl="node1">
                                        <dgm:varLst>
                                          <dgm:bulletEnabled val="1"/>
                                        </dgm:varLst>
                                        <dgm:alg type="tx"/>
                                        <dgm:shape xmlns:r="http://schemas.openxmlformats.org/officeDocument/2006/relationships"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3" styleLbl="node1">
                                        <dgm:varLst>
                                          <dgm:bulletEnabled val="1"/>
                                        </dgm:varLst>
                                        <dgm:alg type="tx"/>
                                        <dgm:shape xmlns:r="http://schemas.openxmlformats.org/officeDocument/2006/relationships"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7">
                                      <dgm:choose name="Name68">
                                        <dgm:if name="Name69" axis="ch ch" ptType="node node" st="2 1" cnt="1 0" func="cnt" op="gte" val="4">
                                          <dgm:layoutNode name="balance_34" styleLbl="alignAccFollowNode1">
                                            <dgm:varLst>
                                              <dgm:bulletEnabled val="1"/>
                                            </dgm:varLst>
                                            <dgm:alg type="sp"/>
                                            <dgm:shape xmlns:r="http://schemas.openxmlformats.org/officeDocument/2006/relationships" rot="4" type="rect" r:blip="">
                                              <dgm:adjLst/>
                                            </dgm:shape>
                                            <dgm:presOf/>
                                            <dgm:constrLst/>
                                            <dgm:ruleLst/>
                                          </dgm:layoutNode>
                                          <dgm:layoutNode name="right_3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0"/>
                                      </dgm:choose>
                                    </dgm:else>
                                  </dgm:choose>
                                </dgm:else>
                              </dgm:choose>
                            </dgm:else>
                          </dgm:choose>
                        </dgm:else>
                      </dgm:choose>
                    </dgm:if>
                    <dgm:else name="Name71">
                      <dgm:choose name="Name72">
                        <dgm:if name="Name73" axis="ch ch" ptType="node node" st="1 1" cnt="1 0" func="cnt" op="gte" val="4">
                          <dgm:choose name="Name74">
                            <dgm:if name="Name75" axis="ch ch" ptType="node node" st="2 1" cnt="1 0" func="cnt" op="equ" val="0">
                              <dgm:layoutNode name="balance_40" styleLbl="alignAccFollowNode1">
                                <dgm:varLst>
                                  <dgm:bulletEnabled val="1"/>
                                </dgm:varLst>
                                <dgm:alg type="sp"/>
                                <dgm:shape xmlns:r="http://schemas.openxmlformats.org/officeDocument/2006/relationships" rot="-4" type="rect" r:blip="">
                                  <dgm:adjLst/>
                                </dgm:shape>
                                <dgm:presOf/>
                                <dgm:constrLst/>
                                <dgm:ruleLst/>
                              </dgm:layoutNode>
                              <dgm:layoutNode name="left_4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6">
                              <dgm:choose name="Name77">
                                <dgm:if name="Name78" axis="ch ch" ptType="node node" st="2 1" cnt="1 0" func="cnt" op="equ" val="1">
                                  <dgm:layoutNode name="balance_41" styleLbl="alignAccFollowNode1">
                                    <dgm:varLst>
                                      <dgm:bulletEnabled val="1"/>
                                    </dgm:varLst>
                                    <dgm:alg type="sp"/>
                                    <dgm:shape xmlns:r="http://schemas.openxmlformats.org/officeDocument/2006/relationships" rot="-4" type="rect" r:blip="">
                                      <dgm:adjLst/>
                                    </dgm:shape>
                                    <dgm:presOf/>
                                    <dgm:constrLst/>
                                    <dgm:ruleLst/>
                                  </dgm:layoutNode>
                                  <dgm:layoutNode name="left_41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9">
                                  <dgm:choose name="Name80">
                                    <dgm:if name="Name81" axis="ch ch" ptType="node node" st="2 1" cnt="1 0" func="cnt" op="equ" val="2">
                                      <dgm:layoutNode name="balance_42" styleLbl="alignAccFollowNode1">
                                        <dgm:varLst>
                                          <dgm:bulletEnabled val="1"/>
                                        </dgm:varLst>
                                        <dgm:alg type="sp"/>
                                        <dgm:shape xmlns:r="http://schemas.openxmlformats.org/officeDocument/2006/relationships" rot="-4" type="rect" r:blip="">
                                          <dgm:adjLst/>
                                        </dgm:shape>
                                        <dgm:presOf/>
                                        <dgm:constrLst/>
                                        <dgm:ruleLst/>
                                      </dgm:layoutNode>
                                      <dgm:layoutNode name="left_42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2">
                                      <dgm:choose name="Name83">
                                        <dgm:if name="Name84" axis="ch ch" ptType="node node" st="2 1" cnt="1 0" func="cnt" op="equ" val="3">
                                          <dgm:layoutNode name="balance_43" styleLbl="alignAccFollowNode1">
                                            <dgm:varLst>
                                              <dgm:bulletEnabled val="1"/>
                                            </dgm:varLst>
                                            <dgm:alg type="sp"/>
                                            <dgm:shape xmlns:r="http://schemas.openxmlformats.org/officeDocument/2006/relationships" rot="-4" type="rect" r:blip="">
                                              <dgm:adjLst/>
                                            </dgm:shape>
                                            <dgm:presOf/>
                                            <dgm:constrLst/>
                                            <dgm:ruleLst/>
                                          </dgm:layoutNode>
                                          <dgm:layoutNode name="left_43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5">
                                          <dgm:choose name="Name86">
                                            <dgm:if name="Name87" axis="ch ch" ptType="node node" st="2 1" cnt="1 0" func="cnt" op="gte" val="4">
                                              <dgm:layoutNode name="balance_44" styleLbl="alignAccFollowNode1">
                                                <dgm:varLst>
                                                  <dgm:bulletEnabled val="1"/>
                                                </dgm:varLst>
                                                <dgm:alg type="sp"/>
                                                <dgm:shape xmlns:r="http://schemas.openxmlformats.org/officeDocument/2006/relationships" type="rect" r:blip="">
                                                  <dgm:adjLst/>
                                                </dgm:shape>
                                                <dgm:presOf/>
                                                <dgm:constrLst/>
                                                <dgm:ruleLst/>
                                              </dgm:layoutNode>
                                              <dgm:layoutNode name="right_44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3" styleLbl="node1">
                                                <dgm:varLst>
                                                  <dgm:bulletEnabled val="1"/>
                                                </dgm:varLst>
                                                <dgm:alg type="tx"/>
                                                <dgm:shape xmlns:r="http://schemas.openxmlformats.org/officeDocument/2006/relationships"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4" styleLbl="node1">
                                                <dgm:varLst>
                                                  <dgm:bulletEnabled val="1"/>
                                                </dgm:varLst>
                                                <dgm:alg type="tx"/>
                                                <dgm:shape xmlns:r="http://schemas.openxmlformats.org/officeDocument/2006/relationships"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3" styleLbl="node1">
                                                <dgm:varLst>
                                                  <dgm:bulletEnabled val="1"/>
                                                </dgm:varLst>
                                                <dgm:alg type="tx"/>
                                                <dgm:shape xmlns:r="http://schemas.openxmlformats.org/officeDocument/2006/relationships"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4" styleLbl="node1">
                                                <dgm:varLst>
                                                  <dgm:bulletEnabled val="1"/>
                                                </dgm:varLst>
                                                <dgm:alg type="tx"/>
                                                <dgm:shape xmlns:r="http://schemas.openxmlformats.org/officeDocument/2006/relationships"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8"/>
                                          </dgm:choose>
                                        </dgm:else>
                                      </dgm:choose>
                                    </dgm:else>
                                  </dgm:choose>
                                </dgm:else>
                              </dgm:choose>
                            </dgm:else>
                          </dgm:choose>
                        </dgm:if>
                        <dgm:else name="Name89"/>
                      </dgm:choose>
                    </dgm:else>
                  </dgm:choose>
                </dgm:else>
              </dgm:choose>
            </dgm:else>
          </dgm:choose>
        </dgm:else>
      </dgm:choose>
    </dgm:layoutNode>
  </dgm:layoutNode>
</dgm:layoutDef>
</file>

<file path=ppt/diagrams/layout15.xml><?xml version="1.0" encoding="utf-8"?>
<dgm:layoutDef xmlns:dgm="http://schemas.openxmlformats.org/drawingml/2006/diagram" xmlns:a="http://schemas.openxmlformats.org/drawingml/2006/main" uniqueId="urn:microsoft.com/office/officeart/2005/8/layout/hList2">
  <dgm:title val=""/>
  <dgm:desc val=""/>
  <dgm:catLst>
    <dgm:cat type="list" pri="6000"/>
    <dgm:cat type="relationship" pri="16000"/>
    <dgm:cat type="picture" pri="29000"/>
    <dgm:cat type="pictureconvert" pri="2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dgm:varLst>
    <dgm:choose name="Name0">
      <dgm:if name="Name1" func="var" arg="dir" op="equ" val="norm">
        <dgm:alg type="lin">
          <dgm:param type="linDir" val="fromL"/>
          <dgm:param type="nodeVertAlign" val="t"/>
        </dgm:alg>
      </dgm:if>
      <dgm:else name="Name2">
        <dgm:alg type="lin">
          <dgm:param type="linDir" val="fromR"/>
          <dgm:param type="nodeVertAlign" val="t"/>
        </dgm:alg>
      </dgm:else>
    </dgm:choose>
    <dgm:shape xmlns:r="http://schemas.openxmlformats.org/officeDocument/2006/relationships" r:blip="">
      <dgm:adjLst/>
    </dgm:shape>
    <dgm:presOf/>
    <dgm:constrLst>
      <dgm:constr type="w" for="ch" forName="compositeNode" refType="w"/>
      <dgm:constr type="h" for="ch" forName="compositeNode" refType="h"/>
      <dgm:constr type="w" for="ch" forName="sibTrans" refType="w" refFor="ch" refForName="compositeNode" op="equ" fact="0.2"/>
      <dgm:constr type="h" for="des" forName="childNode" op="equ"/>
      <dgm:constr type="w" for="des" forName="childNode" op="equ"/>
      <dgm:constr type="w" for="des" forName="parentNode" op="equ"/>
      <dgm:constr type="h" for="des" forName="image" op="equ"/>
      <dgm:constr type="w" for="des" forName="image" op="equ"/>
      <dgm:constr type="primFontSz" for="des" forName="parentNode" op="equ" val="65"/>
      <dgm:constr type="primFontSz" for="des" forName="childNode" op="equ" val="65"/>
    </dgm:constrLst>
    <dgm:ruleLst/>
    <dgm:forEach name="Name3" axis="ch" ptType="node">
      <dgm:layoutNode name="compositeNode">
        <dgm:varLst>
          <dgm:bulletEnabled val="1"/>
        </dgm:varLst>
        <dgm:alg type="composite"/>
        <dgm:presOf/>
        <dgm:choose name="Name4">
          <dgm:if name="Name5" func="var" arg="dir" op="equ" val="norm">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l" for="ch" forName="image"/>
              <dgm:constr type="w" for="ch" forName="childNode" refType="w" fact="0.85"/>
              <dgm:constr type="h" for="ch" forName="childNode" refType="h" fact="0.78"/>
              <dgm:constr type="t" for="ch" forName="childNode" refType="h" refFor="ch" refForName="image" fact="0.66"/>
              <dgm:constr type="l"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l" for="ch" forName="parentNode"/>
              <dgm:constr type="r" for="ch" forName="parentNode" refType="l" refFor="ch" refForName="childNode"/>
              <dgm:constr type="rMarg" for="ch" forName="parentNode" refType="w" refFor="ch" refForName="image" fact="1.25"/>
            </dgm:constrLst>
          </dgm:if>
          <dgm:else name="Name6">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r" for="ch" forName="image" refType="w"/>
              <dgm:constr type="w" for="ch" forName="childNode" refType="w" fact="0.85"/>
              <dgm:constr type="h" for="ch" forName="childNode" refType="h" fact="0.78"/>
              <dgm:constr type="t" for="ch" forName="childNode" refType="h" refFor="ch" refForName="image" fact="0.66"/>
              <dgm:constr type="r" for="ch" forName="childNode" refType="w"/>
              <dgm:constr type="rOff"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r" for="ch" forName="parentNode" refType="w"/>
              <dgm:constr type="l" for="ch" forName="parentNode" refType="r" refFor="ch" refForName="childNode"/>
              <dgm:constr type="lOff" for="ch" forName="parentNode" refType="rOff" refFor="ch" refForName="childNode"/>
              <dgm:constr type="lMarg" for="ch" forName="parentNode" refType="w" refFor="ch" refForName="image" fact="1.25"/>
            </dgm:constrLst>
          </dgm:else>
        </dgm:choose>
        <dgm:ruleLst>
          <dgm:rule type="w" for="ch" forName="childNode" val="NaN" fact="0.4" max="NaN"/>
          <dgm:rule type="h" for="ch" forName="childNode" val="NaN" fact="0.5" max="NaN"/>
        </dgm:ruleLst>
        <dgm:layoutNode name="image" styleLbl="fgImgPlace1">
          <dgm:alg type="sp"/>
          <dgm:shape xmlns:r="http://schemas.openxmlformats.org/officeDocument/2006/relationships" type="rect" r:blip="" zOrderOff="4" blipPhldr="1">
            <dgm:adjLst/>
          </dgm:shape>
          <dgm:presOf/>
          <dgm:constrLst/>
          <dgm:ruleLst/>
        </dgm:layoutNode>
        <dgm:layoutNode name="childNode" styleLbl="node1">
          <dgm:varLst>
            <dgm:bulletEnabled val="1"/>
          </dgm:varLst>
          <dgm:alg type="tx">
            <dgm:param type="stBulletLvl" val="1"/>
          </dgm:alg>
          <dgm:shape xmlns:r="http://schemas.openxmlformats.org/officeDocument/2006/relationships" type="rect" r:blip="" zOrderOff="2">
            <dgm:adjLst/>
          </dgm:shape>
          <dgm:presOf axis="des" ptType="node"/>
          <dgm:constrLst/>
          <dgm:ruleLst>
            <dgm:rule type="primFontSz" val="5" fact="NaN" max="NaN"/>
          </dgm:ruleLst>
        </dgm:layoutNode>
        <dgm:layoutNode name="parentNode" styleLbl="revTx">
          <dgm:varLst>
            <dgm:chMax val="0"/>
            <dgm:bulletEnabled val="1"/>
          </dgm:varLst>
          <dgm:choose name="Name7">
            <dgm:if name="Name8" func="var" arg="dir" op="equ" val="norm">
              <dgm:alg type="tx">
                <dgm:param type="autoTxRot" val="grav"/>
                <dgm:param type="txAnchorVert" val="t"/>
                <dgm:param type="parTxLTRAlign" val="r"/>
                <dgm:param type="parTxRTLAlign" val="r"/>
              </dgm:alg>
              <dgm:shape xmlns:r="http://schemas.openxmlformats.org/officeDocument/2006/relationships" rot="270" type="rect" r:blip="">
                <dgm:adjLst/>
              </dgm:shape>
              <dgm:presOf axis="self"/>
              <dgm:constrLst>
                <dgm:constr type="lMarg"/>
                <dgm:constr type="bMarg"/>
                <dgm:constr type="tMarg"/>
              </dgm:constrLst>
            </dgm:if>
            <dgm:else name="Name9">
              <dgm:alg type="tx">
                <dgm:param type="autoTxRot" val="grav"/>
                <dgm:param type="parTxLTRAlign" val="l"/>
                <dgm:param type="parTxRTLAlign" val="l"/>
              </dgm:alg>
              <dgm:shape xmlns:r="http://schemas.openxmlformats.org/officeDocument/2006/relationships" rot="90" type="rect" r:blip="">
                <dgm:adjLst/>
              </dgm:shape>
              <dgm:presOf axis="self"/>
              <dgm:constrLst>
                <dgm:constr type="rMarg"/>
                <dgm:constr type="bMarg"/>
                <dgm:constr type="tMarg"/>
              </dgm:constrLst>
            </dgm:else>
          </dgm:choose>
          <dgm:ruleLst>
            <dgm:rule type="primFontSz" val="5" fact="NaN" max="NaN"/>
          </dgm:ruleLst>
        </dgm:layoutNode>
      </dgm:layoutNode>
      <dgm:forEach name="Name10" axis="followSib" ptType="sibTrans" cnt="1">
        <dgm:layoutNode name="sibTrans">
          <dgm:alg type="sp"/>
          <dgm:shape xmlns:r="http://schemas.openxmlformats.org/officeDocument/2006/relationships" r:blip="">
            <dgm:adjLst/>
          </dgm:shape>
          <dgm:presOf axis="self"/>
          <dgm:constrLst/>
          <dgm:ruleLst/>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08/layout/HexagonCluster">
  <dgm:title val=""/>
  <dgm:desc val=""/>
  <dgm:catLst>
    <dgm:cat type="picture" pri="21000"/>
    <dgm:cat type="relationship" pri="3200"/>
    <dgm:cat type="pictureconvert" pri="21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tyleData>
  <dgm:clr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clrData>
  <dgm:layoutNode name="Name0">
    <dgm:varLst>
      <dgm:chMax val="21"/>
      <dgm:chPref val="21"/>
    </dgm:varLst>
    <dgm:shape xmlns:r="http://schemas.openxmlformats.org/officeDocument/2006/relationships" r:blip="">
      <dgm:adjLst/>
    </dgm:shape>
    <dgm:choose name="Name1">
      <dgm:if name="Name2" axis="ch" ptType="node" func="cnt" op="equ" val="1">
        <dgm:alg type="composite">
          <dgm:param type="ar" val="1.3871"/>
        </dgm:alg>
        <dgm:constrLst>
          <dgm:constr type="primFontSz" for="des" ptType="node" op="equ" val="65"/>
          <dgm:constr type="l" for="ch" forName="text1" refType="w" fact="0.4525"/>
          <dgm:constr type="t" for="ch" forName="text1" refType="h" fact="0.346"/>
          <dgm:constr type="w" for="ch" forName="text1" refType="w" fact="0.5475"/>
          <dgm:constr type="h" for="ch" forName="text1" refType="h" fact="0.654"/>
          <dgm:constr type="l" for="ch" forName="textaccent1" refType="w" fact="0.4652"/>
          <dgm:constr type="t" for="ch" forName="textaccent1" refType="h" fact="0.6348"/>
          <dgm:constr type="w" for="ch" forName="textaccent1" refType="w" fact="0.0639"/>
          <dgm:constr type="h" for="ch" forName="textaccent1" refType="h" fact="0.0765"/>
          <dgm:constr type="l" for="ch" forName="image1" refType="w" fact="0"/>
          <dgm:constr type="t" for="ch" forName="image1" refType="h" fact="0"/>
          <dgm:constr type="w" for="ch" forName="image1" refType="w" fact="0.5468"/>
          <dgm:constr type="h" for="ch" forName="image1" refType="h" fact="0.6538"/>
          <dgm:constr type="l" for="ch" forName="imageaccent1" refType="w" fact="0.3702"/>
          <dgm:constr type="t" for="ch" forName="imageaccent1" refType="h" fact="0.5633"/>
          <dgm:constr type="w" for="ch" forName="imageaccent1" refType="w" fact="0.0639"/>
          <dgm:constr type="h" for="ch" forName="imageaccent1" refType="h" fact="0.0765"/>
        </dgm:constrLst>
      </dgm:if>
      <dgm:if name="Name3" axis="ch" ptType="node" func="cnt" op="equ" val="2">
        <dgm:alg type="composite">
          <dgm:param type="ar" val="2.6443"/>
        </dgm:alg>
        <dgm:constrLst>
          <dgm:constr type="primFontSz" for="des" ptType="node" op="equ" val="65"/>
          <dgm:constr type="l" for="ch" forName="text1" refType="w" fact="0.2383"/>
          <dgm:constr type="t" for="ch" forName="text1" refType="h" fact="0.3501"/>
          <dgm:constr type="w" for="ch" forName="text1" refType="w" fact="0.285"/>
          <dgm:constr type="h" for="ch" forName="text1" refType="h" fact="0.6499"/>
          <dgm:constr type="l" for="ch" forName="textaccent1" refType="w" fact="0.2472"/>
          <dgm:constr type="t" for="ch" forName="textaccent1" refType="h" fact="0.6371"/>
          <dgm:constr type="w" for="ch" forName="textaccent1" refType="w" fact="0.0333"/>
          <dgm:constr type="h" for="ch" forName="textaccent1" refType="h" fact="0.076"/>
          <dgm:constr type="l" for="ch" forName="image1" refType="w" fact="0"/>
          <dgm:constr type="t" for="ch" forName="image1" refType="h" fact="0"/>
          <dgm:constr type="w" for="ch" forName="image1" refType="w" fact="0.285"/>
          <dgm:constr type="h" for="ch" forName="image1" refType="h" fact="0.6499"/>
          <dgm:constr type="l" for="ch" forName="imageaccent1" refType="w" fact="0.1942"/>
          <dgm:constr type="t" for="ch" forName="imageaccent1" refType="h" fact="0.5602"/>
          <dgm:constr type="w" for="ch" forName="imageaccent1" refType="w" fact="0.0333"/>
          <dgm:constr type="h" for="ch" forName="imageaccent1" refType="h" fact="0.076"/>
          <dgm:constr type="l" for="ch" forName="text2" refType="w" fact="0.4767"/>
          <dgm:constr type="t" for="ch" forName="text2" refType="h" fact="0"/>
          <dgm:constr type="w" for="ch" forName="text2" refType="w" fact="0.285"/>
          <dgm:constr type="h" for="ch" forName="text2" refType="h" fact="0.6499"/>
          <dgm:constr type="l" for="ch" forName="textaccent2" refType="w" fact="0.6709"/>
          <dgm:constr type="t" for="ch" forName="textaccent2" refType="h" fact="0.5602"/>
          <dgm:constr type="w" for="ch" forName="textaccent2" refType="w" fact="0.0333"/>
          <dgm:constr type="h" for="ch" forName="textaccent2" refType="h" fact="0.076"/>
          <dgm:constr type="l" for="ch" forName="image2" refType="w" fact="0.715"/>
          <dgm:constr type="t" for="ch" forName="image2" refType="h" fact="0.3501"/>
          <dgm:constr type="w" for="ch" forName="image2" refType="w" fact="0.285"/>
          <dgm:constr type="h" for="ch" forName="image2" refType="h" fact="0.6499"/>
          <dgm:constr type="l" for="ch" forName="imageaccent2" refType="w" fact="0.7239"/>
          <dgm:constr type="t" for="ch" forName="imageaccent2" refType="h" fact="0.6371"/>
          <dgm:constr type="w" for="ch" forName="imageaccent2" refType="w" fact="0.0333"/>
          <dgm:constr type="h" for="ch" forName="imageaccent2" refType="h" fact="0.076"/>
        </dgm:constrLst>
      </dgm:if>
      <dgm:if name="Name4" axis="ch" ptType="node" func="cnt" op="equ" val="3">
        <dgm:alg type="composite">
          <dgm:param type="ar" val="1.5623"/>
        </dgm:alg>
        <dgm:constrLst>
          <dgm:constr type="primFontSz" for="des" ptType="node" op="equ" val="65"/>
          <dgm:constr type="l" for="ch" forName="text1" refType="w" fact="0.2402"/>
          <dgm:constr type="t" for="ch" forName="text1" refType="h" fact="0.6215"/>
          <dgm:constr type="w" for="ch" forName="text1" refType="w" fact="0.281"/>
          <dgm:constr type="h" for="ch" forName="text1" refType="h" fact="0.3785"/>
          <dgm:constr type="l" for="ch" forName="textaccent1" refType="w" fact="0.2475"/>
          <dgm:constr type="t" for="ch" forName="textaccent1" refType="h" fact="0.7886"/>
          <dgm:constr type="w" for="ch" forName="textaccent1" refType="w" fact="0.0329"/>
          <dgm:constr type="h" for="ch" forName="textaccent1" refType="h" fact="0.0443"/>
          <dgm:constr type="l" for="ch" forName="image1" refType="w" fact="0"/>
          <dgm:constr type="t" for="ch" forName="image1" refType="h" fact="0.4182"/>
          <dgm:constr type="w" for="ch" forName="image1" refType="w" fact="0.281"/>
          <dgm:constr type="h" for="ch" forName="image1" refType="h" fact="0.3785"/>
          <dgm:constr type="l" for="ch" forName="imageaccent1" refType="w" fact="0.1913"/>
          <dgm:constr type="t" for="ch" forName="imageaccent1" refType="h" fact="0.7467"/>
          <dgm:constr type="w" for="ch" forName="imageaccent1" refType="w" fact="0.0329"/>
          <dgm:constr type="h" for="ch" forName="imageaccent1" refType="h" fact="0.0443"/>
          <dgm:constr type="l" for="ch" forName="text2" refType="w" fact="0.4796"/>
          <dgm:constr type="t" for="ch" forName="text2" refType="h" fact="0.4137"/>
          <dgm:constr type="w" for="ch" forName="text2" refType="w" fact="0.281"/>
          <dgm:constr type="h" for="ch" forName="text2" refType="h" fact="0.3785"/>
          <dgm:constr type="l" for="ch" forName="textaccent2" refType="w" fact="0.6717"/>
          <dgm:constr type="t" for="ch" forName="textaccent2" refType="h" fact="0.7418"/>
          <dgm:constr type="w" for="ch" forName="textaccent2" refType="w" fact="0.0329"/>
          <dgm:constr type="h" for="ch" forName="textaccent2" refType="h" fact="0.0443"/>
          <dgm:constr type="l" for="ch" forName="image2" refType="w" fact="0.719"/>
          <dgm:constr type="t" for="ch" forName="image2" refType="h" fact="0.6215"/>
          <dgm:constr type="w" for="ch" forName="image2" refType="w" fact="0.281"/>
          <dgm:constr type="h" for="ch" forName="image2" refType="h" fact="0.3785"/>
          <dgm:constr type="l" for="ch" forName="imageaccent2" refType="w" fact="0.7263"/>
          <dgm:constr type="t" for="ch" forName="imageaccent2" refType="h" fact="0.7886"/>
          <dgm:constr type="w" for="ch" forName="imageaccent2" refType="w" fact="0.0329"/>
          <dgm:constr type="h" for="ch" forName="imageaccent2" refType="h" fact="0.0443"/>
          <dgm:constr type="l" for="ch" forName="text3" refType="w" fact="0.2402"/>
          <dgm:constr type="t" for="ch" forName="text3" refType="h" fact="0.2068"/>
          <dgm:constr type="w" for="ch" forName="text3" refType="w" fact="0.281"/>
          <dgm:constr type="h" for="ch" forName="text3" refType="h" fact="0.3785"/>
          <dgm:constr type="l" for="ch" forName="textaccent3" refType="w" fact="0.4307"/>
          <dgm:constr type="t" for="ch" forName="textaccent3" refType="h" fact="0.215"/>
          <dgm:constr type="w" for="ch" forName="textaccent3" refType="w" fact="0.0329"/>
          <dgm:constr type="h" for="ch" forName="textaccent3" refType="h" fact="0.0443"/>
          <dgm:constr type="l" for="ch" forName="image3" refType="w" fact="0.4796"/>
          <dgm:constr type="t" for="ch" forName="image3" refType="h" fact="0"/>
          <dgm:constr type="w" for="ch" forName="image3" refType="w" fact="0.281"/>
          <dgm:constr type="h" for="ch" forName="image3" refType="h" fact="0.3785"/>
          <dgm:constr type="l" for="ch" forName="imageaccent3" refType="w" fact="0.4879"/>
          <dgm:constr type="t" for="ch" forName="imageaccent3" refType="h" fact="0.1662"/>
          <dgm:constr type="w" for="ch" forName="imageaccent3" refType="w" fact="0.0329"/>
          <dgm:constr type="h" for="ch" forName="imageaccent3" refType="h" fact="0.0443"/>
        </dgm:constrLst>
      </dgm:if>
      <dgm:if name="Name5" axis="ch" ptType="node" func="cnt" op="equ" val="4">
        <dgm:alg type="composite">
          <dgm:param type="ar" val="1.943"/>
        </dgm:alg>
        <dgm:constrLst>
          <dgm:constr type="primFontSz" for="des" ptType="node" op="equ" val="65"/>
          <dgm:constr type="l" for="ch" forName="image2" refType="w" fact="0.5787"/>
          <dgm:constr type="t" for="ch" forName="image2" refType="h" fact="0.6208"/>
          <dgm:constr type="w" for="ch" forName="image2" refType="w" fact="0.227"/>
          <dgm:constr type="h" for="ch" forName="image2" refType="h" fact="0.3786"/>
          <dgm:constr type="l" for="ch" forName="text4" refType="w" fact="0.5787"/>
          <dgm:constr type="t" for="ch" forName="text4" refType="h" fact="0.2081"/>
          <dgm:constr type="w" for="ch" forName="text4" refType="w" fact="0.227"/>
          <dgm:constr type="h" for="ch" forName="text4" refType="h" fact="0.3786"/>
          <dgm:constr type="l" for="ch" forName="text2" refType="w" fact="0.3852"/>
          <dgm:constr type="t" for="ch" forName="text2" refType="h" fact="0.4127"/>
          <dgm:constr type="w" for="ch" forName="text2" refType="w" fact="0.227"/>
          <dgm:constr type="h" for="ch" forName="text2" refType="h" fact="0.3786"/>
          <dgm:constr type="l" for="ch" forName="image3" refType="w" fact="0.3852"/>
          <dgm:constr type="t" for="ch" forName="image3" refType="h" fact="0"/>
          <dgm:constr type="w" for="ch" forName="image3" refType="w" fact="0.227"/>
          <dgm:constr type="h" for="ch" forName="image3" refType="h" fact="0.3786"/>
          <dgm:constr type="l" for="ch" forName="text1" refType="w" fact="0.1927"/>
          <dgm:constr type="t" for="ch" forName="text1" refType="h" fact="0.6214"/>
          <dgm:constr type="w" for="ch" forName="text1" refType="w" fact="0.227"/>
          <dgm:constr type="h" for="ch" forName="text1" refType="h" fact="0.3786"/>
          <dgm:constr type="l" for="ch" forName="textaccent1" refType="w" fact="0.1998"/>
          <dgm:constr type="t" for="ch" forName="textaccent1" refType="h" fact="0.7887"/>
          <dgm:constr type="w" for="ch" forName="textaccent1" refType="w" fact="0.0265"/>
          <dgm:constr type="h" for="ch" forName="textaccent1" refType="h" fact="0.0444"/>
          <dgm:constr type="l" for="ch" forName="image1" refType="w" fact="0"/>
          <dgm:constr type="t" for="ch" forName="image1" refType="h" fact="0.4156"/>
          <dgm:constr type="w" for="ch" forName="image1" refType="w" fact="0.227"/>
          <dgm:constr type="h" for="ch" forName="image1" refType="h" fact="0.3786"/>
          <dgm:constr type="l" for="ch" forName="imageaccent1" refType="w" fact="0.1537"/>
          <dgm:constr type="t" for="ch" forName="imageaccent1" refType="h" fact="0.7417"/>
          <dgm:constr type="w" for="ch" forName="imageaccent1" refType="w" fact="0.0265"/>
          <dgm:constr type="h" for="ch" forName="imageaccent1" refType="h" fact="0.0444"/>
          <dgm:constr type="l" for="ch" forName="textaccent2" refType="w" fact="0.5407"/>
          <dgm:constr type="t" for="ch" forName="textaccent2" refType="h" fact="0.7384"/>
          <dgm:constr type="w" for="ch" forName="textaccent2" refType="w" fact="0.0265"/>
          <dgm:constr type="h" for="ch" forName="textaccent2" refType="h" fact="0.0444"/>
          <dgm:constr type="l" for="ch" forName="imageaccent2" refType="w" fact="0.5839"/>
          <dgm:constr type="t" for="ch" forName="imageaccent2" refType="h" fact="0.7904"/>
          <dgm:constr type="w" for="ch" forName="imageaccent2" refType="w" fact="0.0265"/>
          <dgm:constr type="h" for="ch" forName="imageaccent2" refType="h" fact="0.0444"/>
          <dgm:constr type="l" for="ch" forName="text3" refType="w" fact="0.1927"/>
          <dgm:constr type="t" for="ch" forName="text3" refType="h" fact="0.2087"/>
          <dgm:constr type="w" for="ch" forName="text3" refType="w" fact="0.227"/>
          <dgm:constr type="h" for="ch" forName="text3" refType="h" fact="0.3786"/>
          <dgm:constr type="l" for="ch" forName="textaccent3" refType="w" fact="0.3472"/>
          <dgm:constr type="t" for="ch" forName="textaccent3" refType="h" fact="0.2165"/>
          <dgm:constr type="w" for="ch" forName="textaccent3" refType="w" fact="0.0265"/>
          <dgm:constr type="h" for="ch" forName="textaccent3" refType="h" fact="0.0444"/>
          <dgm:constr type="l" for="ch" forName="imageaccent3" refType="w" fact="0.3904"/>
          <dgm:constr type="t" for="ch" forName="imageaccent3" refType="h" fact="0.1678"/>
          <dgm:constr type="w" for="ch" forName="imageaccent3" refType="w" fact="0.0265"/>
          <dgm:constr type="h" for="ch" forName="imageaccent3" refType="h" fact="0.0444"/>
          <dgm:constr type="l" for="ch" forName="textaccent4" refType="w" fact="0.7739"/>
          <dgm:constr type="t" for="ch" forName="textaccent4" refType="h" fact="0.3752"/>
          <dgm:constr type="w" for="ch" forName="textaccent4" refType="w" fact="0.0265"/>
          <dgm:constr type="h" for="ch" forName="textaccent4" refType="h" fact="0.0444"/>
          <dgm:constr type="l" for="ch" forName="image4" refType="w" fact="0.773"/>
          <dgm:constr type="t" for="ch" forName="image4" refType="h" fact="0.4162"/>
          <dgm:constr type="w" for="ch" forName="image4" refType="w" fact="0.227"/>
          <dgm:constr type="h" for="ch" forName="image4" refType="h" fact="0.3786"/>
          <dgm:constr type="l" for="ch" forName="imageaccent4" refType="w" fact="0.8188"/>
          <dgm:constr type="t" for="ch" forName="imageaccent4" refType="h" fact="0.4229"/>
          <dgm:constr type="w" for="ch" forName="imageaccent4" refType="w" fact="0.0265"/>
          <dgm:constr type="h" for="ch" forName="imageaccent4" refType="h" fact="0.0444"/>
        </dgm:constrLst>
      </dgm:if>
      <dgm:if name="Name6" axis="ch" ptType="node" func="cnt" op="equ" val="5">
        <dgm:alg type="composite">
          <dgm:param type="ar" val="2.3203"/>
        </dgm:alg>
        <dgm:constrLst>
          <dgm:constr type="primFontSz" for="des" ptType="node" op="equ" val="65"/>
          <dgm:constr type="l" for="ch" forName="image4" refType="w" fact="0.6491"/>
          <dgm:constr type="t" for="ch" forName="image4" refType="h" fact="0.4193"/>
          <dgm:constr type="w" for="ch" forName="image4" refType="w" fact="0.1886"/>
          <dgm:constr type="h" for="ch" forName="image4" refType="h" fact="0.3757"/>
          <dgm:constr type="l" for="ch" forName="text5" refType="w" fact="0.6491"/>
          <dgm:constr type="t" for="ch" forName="text5" refType="h" fact="0.004"/>
          <dgm:constr type="w" for="ch" forName="text5" refType="w" fact="0.1886"/>
          <dgm:constr type="h" for="ch" forName="text5" refType="h" fact="0.3757"/>
          <dgm:constr type="l" for="ch" forName="image5" refType="w" fact="0.8114"/>
          <dgm:constr type="t" for="ch" forName="image5" refType="h" fact="0.2136"/>
          <dgm:constr type="w" for="ch" forName="image5" refType="w" fact="0.1886"/>
          <dgm:constr type="h" for="ch" forName="image5" refType="h" fact="0.3757"/>
          <dgm:constr type="l" for="ch" forName="image2" refType="w" fact="0.4868"/>
          <dgm:constr type="t" for="ch" forName="image2" refType="h" fact="0.6235"/>
          <dgm:constr type="w" for="ch" forName="image2" refType="w" fact="0.1886"/>
          <dgm:constr type="h" for="ch" forName="image2" refType="h" fact="0.3757"/>
          <dgm:constr type="l" for="ch" forName="text4" refType="w" fact="0.4868"/>
          <dgm:constr type="t" for="ch" forName="text4" refType="h" fact="0.2081"/>
          <dgm:constr type="w" for="ch" forName="text4" refType="w" fact="0.1886"/>
          <dgm:constr type="h" for="ch" forName="text4" refType="h" fact="0.3757"/>
          <dgm:constr type="l" for="ch" forName="text2" refType="w" fact="0.3246"/>
          <dgm:constr type="t" for="ch" forName="text2" refType="h" fact="0.4154"/>
          <dgm:constr type="w" for="ch" forName="text2" refType="w" fact="0.1886"/>
          <dgm:constr type="h" for="ch" forName="text2" refType="h" fact="0.3757"/>
          <dgm:constr type="l" for="ch" forName="image3" refType="w" fact="0.3246"/>
          <dgm:constr type="t" for="ch" forName="image3" refType="h" fact="0"/>
          <dgm:constr type="w" for="ch" forName="image3" refType="w" fact="0.1886"/>
          <dgm:constr type="h" for="ch" forName="image3" refType="h" fact="0.3757"/>
          <dgm:constr type="l" for="ch" forName="text1" refType="w" fact="0.1623"/>
          <dgm:constr type="t" for="ch" forName="text1" refType="h" fact="0.6243"/>
          <dgm:constr type="w" for="ch" forName="text1" refType="w" fact="0.1886"/>
          <dgm:constr type="h" for="ch" forName="text1" refType="h" fact="0.3757"/>
          <dgm:constr type="l" for="ch" forName="text3" refType="w" fact="0.1623"/>
          <dgm:constr type="t" for="ch" forName="text3" refType="h" fact="0.2089"/>
          <dgm:constr type="w" for="ch" forName="text3" refType="w" fact="0.1886"/>
          <dgm:constr type="h" for="ch" forName="text3" refType="h" fact="0.3757"/>
          <dgm:constr type="l" for="ch" forName="textaccent1" refType="w" fact="0.1668"/>
          <dgm:constr type="t" for="ch" forName="textaccent1" refType="h" fact="0.7923"/>
          <dgm:constr type="w" for="ch" forName="textaccent1" refType="w" fact="0.022"/>
          <dgm:constr type="h" for="ch" forName="textaccent1" refType="h" fact="0.044"/>
          <dgm:constr type="l" for="ch" forName="image1" refType="w" fact="0"/>
          <dgm:constr type="t" for="ch" forName="image1" refType="h" fact="0.4166"/>
          <dgm:constr type="w" for="ch" forName="image1" refType="w" fact="0.1886"/>
          <dgm:constr type="h" for="ch" forName="image1" refType="h" fact="0.3757"/>
          <dgm:constr type="l" for="ch" forName="imageaccent1" refType="w" fact="0.1292"/>
          <dgm:constr type="t" for="ch" forName="imageaccent1" refType="h" fact="0.7424"/>
          <dgm:constr type="w" for="ch" forName="imageaccent1" refType="w" fact="0.022"/>
          <dgm:constr type="h" for="ch" forName="imageaccent1" refType="h" fact="0.044"/>
          <dgm:constr type="l" for="ch" forName="textaccent2" refType="w" fact="0.4544"/>
          <dgm:constr type="t" for="ch" forName="textaccent2" refType="h" fact="0.7404"/>
          <dgm:constr type="w" for="ch" forName="textaccent2" refType="w" fact="0.022"/>
          <dgm:constr type="h" for="ch" forName="textaccent2" refType="h" fact="0.044"/>
          <dgm:constr type="l" for="ch" forName="imageaccent2" refType="w" fact="0.4914"/>
          <dgm:constr type="t" for="ch" forName="imageaccent2" refType="h" fact="0.7907"/>
          <dgm:constr type="w" for="ch" forName="imageaccent2" refType="w" fact="0.022"/>
          <dgm:constr type="h" for="ch" forName="imageaccent2" refType="h" fact="0.044"/>
          <dgm:constr type="l" for="ch" forName="textaccent3" refType="w" fact="0.2915"/>
          <dgm:constr type="t" for="ch" forName="textaccent3" refType="h" fact="0.216"/>
          <dgm:constr type="w" for="ch" forName="textaccent3" refType="w" fact="0.022"/>
          <dgm:constr type="h" for="ch" forName="textaccent3" refType="h" fact="0.044"/>
          <dgm:constr type="l" for="ch" forName="imageaccent3" refType="w" fact="0.3299"/>
          <dgm:constr type="t" for="ch" forName="imageaccent3" refType="h" fact="0.1665"/>
          <dgm:constr type="w" for="ch" forName="imageaccent3" refType="w" fact="0.022"/>
          <dgm:constr type="h" for="ch" forName="imageaccent3" refType="h" fact="0.044"/>
          <dgm:constr type="l" for="ch" forName="textaccent4" refType="w" fact="0.65"/>
          <dgm:constr type="t" for="ch" forName="textaccent4" refType="h" fact="0.3746"/>
          <dgm:constr type="w" for="ch" forName="textaccent4" refType="w" fact="0.022"/>
          <dgm:constr type="h" for="ch" forName="textaccent4" refType="h" fact="0.044"/>
          <dgm:constr type="l" for="ch" forName="imageaccent4" refType="w" fact="0.6859"/>
          <dgm:constr type="t" for="ch" forName="imageaccent4" refType="h" fact="0.4261"/>
          <dgm:constr type="w" for="ch" forName="imageaccent4" refType="w" fact="0.022"/>
          <dgm:constr type="h" for="ch" forName="imageaccent4" refType="h" fact="0.044"/>
          <dgm:constr type="l" for="ch" forName="textaccent5" refType="w" fact="0.8123"/>
          <dgm:constr type="t" for="ch" forName="textaccent5" refType="h" fact="0.1724"/>
          <dgm:constr type="w" for="ch" forName="textaccent5" refType="w" fact="0.022"/>
          <dgm:constr type="h" for="ch" forName="textaccent5" refType="h" fact="0.044"/>
          <dgm:constr type="l" for="ch" forName="imageaccent5" refType="w" fact="0.849"/>
          <dgm:constr type="t" for="ch" forName="imageaccent5" refType="h" fact="0.222"/>
          <dgm:constr type="w" for="ch" forName="imageaccent5" refType="w" fact="0.022"/>
          <dgm:constr type="h" for="ch" forName="imageaccent5" refType="h" fact="0.044"/>
        </dgm:constrLst>
      </dgm:if>
      <dgm:if name="Name7" axis="ch" ptType="node" func="cnt" op="equ" val="6">
        <dgm:alg type="composite">
          <dgm:param type="ar" val="1.9179"/>
        </dgm:alg>
        <dgm:constrLst>
          <dgm:constr type="primFontSz" for="des" ptType="node" op="equ" val="65"/>
          <dgm:constr type="l" for="ch" forName="image4" refType="w" fact="0.6491"/>
          <dgm:constr type="t" for="ch" forName="image4" refType="h" fact="0.3466"/>
          <dgm:constr type="w" for="ch" forName="image4" refType="w" fact="0.1886"/>
          <dgm:constr type="h" for="ch" forName="image4" refType="h" fact="0.3106"/>
          <dgm:constr type="l" for="ch" forName="text5" refType="w" fact="0.6491"/>
          <dgm:constr type="t" for="ch" forName="text5" refType="h" fact="0.0033"/>
          <dgm:constr type="w" for="ch" forName="text5" refType="w" fact="0.1886"/>
          <dgm:constr type="h" for="ch" forName="text5" refType="h" fact="0.3106"/>
          <dgm:constr type="l" for="ch" forName="image5" refType="w" fact="0.8114"/>
          <dgm:constr type="t" for="ch" forName="image5" refType="h" fact="0.1766"/>
          <dgm:constr type="w" for="ch" forName="image5" refType="w" fact="0.1886"/>
          <dgm:constr type="h" for="ch" forName="image5" refType="h" fact="0.3106"/>
          <dgm:constr type="l" for="ch" forName="image2" refType="w" fact="0.4868"/>
          <dgm:constr type="t" for="ch" forName="image2" refType="h" fact="0.5154"/>
          <dgm:constr type="w" for="ch" forName="image2" refType="w" fact="0.1886"/>
          <dgm:constr type="h" for="ch" forName="image2" refType="h" fact="0.3106"/>
          <dgm:constr type="l" for="ch" forName="text4" refType="w" fact="0.4868"/>
          <dgm:constr type="t" for="ch" forName="text4" refType="h" fact="0.172"/>
          <dgm:constr type="w" for="ch" forName="text4" refType="w" fact="0.1886"/>
          <dgm:constr type="h" for="ch" forName="text4" refType="h" fact="0.3106"/>
          <dgm:constr type="l" for="ch" forName="text2" refType="w" fact="0.3246"/>
          <dgm:constr type="t" for="ch" forName="text2" refType="h" fact="0.3434"/>
          <dgm:constr type="w" for="ch" forName="text2" refType="w" fact="0.1886"/>
          <dgm:constr type="h" for="ch" forName="text2" refType="h" fact="0.3106"/>
          <dgm:constr type="l" for="ch" forName="image3" refType="w" fact="0.3246"/>
          <dgm:constr type="t" for="ch" forName="image3" refType="h" fact="0"/>
          <dgm:constr type="w" for="ch" forName="image3" refType="w" fact="0.1886"/>
          <dgm:constr type="h" for="ch" forName="image3" refType="h" fact="0.3106"/>
          <dgm:constr type="l" for="ch" forName="text1" refType="w" fact="0.1623"/>
          <dgm:constr type="t" for="ch" forName="text1" refType="h" fact="0.516"/>
          <dgm:constr type="w" for="ch" forName="text1" refType="w" fact="0.1886"/>
          <dgm:constr type="h" for="ch" forName="text1" refType="h" fact="0.3106"/>
          <dgm:constr type="l" for="ch" forName="text3" refType="w" fact="0.1623"/>
          <dgm:constr type="t" for="ch" forName="text3" refType="h" fact="0.1727"/>
          <dgm:constr type="w" for="ch" forName="text3" refType="w" fact="0.1886"/>
          <dgm:constr type="h" for="ch" forName="text3" refType="h" fact="0.3106"/>
          <dgm:constr type="l" for="ch" forName="textaccent1" refType="w" fact="0.1668"/>
          <dgm:constr type="t" for="ch" forName="textaccent1" refType="h" fact="0.6549"/>
          <dgm:constr type="w" for="ch" forName="textaccent1" refType="w" fact="0.022"/>
          <dgm:constr type="h" for="ch" forName="textaccent1" refType="h" fact="0.0364"/>
          <dgm:constr type="l" for="ch" forName="image1" refType="w" fact="0"/>
          <dgm:constr type="t" for="ch" forName="image1" refType="h" fact="0.3443"/>
          <dgm:constr type="w" for="ch" forName="image1" refType="w" fact="0.1886"/>
          <dgm:constr type="h" for="ch" forName="image1" refType="h" fact="0.3106"/>
          <dgm:constr type="l" for="ch" forName="imageaccent1" refType="w" fact="0.1292"/>
          <dgm:constr type="t" for="ch" forName="imageaccent1" refType="h" fact="0.6137"/>
          <dgm:constr type="w" for="ch" forName="imageaccent1" refType="w" fact="0.022"/>
          <dgm:constr type="h" for="ch" forName="imageaccent1" refType="h" fact="0.0364"/>
          <dgm:constr type="l" for="ch" forName="textaccent2" refType="w" fact="0.4544"/>
          <dgm:constr type="t" for="ch" forName="textaccent2" refType="h" fact="0.612"/>
          <dgm:constr type="w" for="ch" forName="textaccent2" refType="w" fact="0.022"/>
          <dgm:constr type="h" for="ch" forName="textaccent2" refType="h" fact="0.0364"/>
          <dgm:constr type="l" for="ch" forName="imageaccent2" refType="w" fact="0.4914"/>
          <dgm:constr type="t" for="ch" forName="imageaccent2" refType="h" fact="0.6536"/>
          <dgm:constr type="w" for="ch" forName="imageaccent2" refType="w" fact="0.022"/>
          <dgm:constr type="h" for="ch" forName="imageaccent2" refType="h" fact="0.0364"/>
          <dgm:constr type="l" for="ch" forName="textaccent3" refType="w" fact="0.2915"/>
          <dgm:constr type="t" for="ch" forName="textaccent3" refType="h" fact="0.1786"/>
          <dgm:constr type="w" for="ch" forName="textaccent3" refType="w" fact="0.022"/>
          <dgm:constr type="h" for="ch" forName="textaccent3" refType="h" fact="0.0364"/>
          <dgm:constr type="l" for="ch" forName="imageaccent3" refType="w" fact="0.3299"/>
          <dgm:constr type="t" for="ch" forName="imageaccent3" refType="h" fact="0.1376"/>
          <dgm:constr type="w" for="ch" forName="imageaccent3" refType="w" fact="0.022"/>
          <dgm:constr type="h" for="ch" forName="imageaccent3" refType="h" fact="0.0364"/>
          <dgm:constr type="l" for="ch" forName="textaccent4" refType="w" fact="0.65"/>
          <dgm:constr type="t" for="ch" forName="textaccent4" refType="h" fact="0.3096"/>
          <dgm:constr type="w" for="ch" forName="textaccent4" refType="w" fact="0.022"/>
          <dgm:constr type="h" for="ch" forName="textaccent4" refType="h" fact="0.0364"/>
          <dgm:constr type="l" for="ch" forName="imageaccent4" refType="w" fact="0.6859"/>
          <dgm:constr type="t" for="ch" forName="imageaccent4" refType="h" fact="0.3522"/>
          <dgm:constr type="w" for="ch" forName="imageaccent4" refType="w" fact="0.022"/>
          <dgm:constr type="h" for="ch" forName="imageaccent4" refType="h" fact="0.0364"/>
          <dgm:constr type="l" for="ch" forName="textaccent5" refType="w" fact="0.8123"/>
          <dgm:constr type="t" for="ch" forName="textaccent5" refType="h" fact="0.1425"/>
          <dgm:constr type="w" for="ch" forName="textaccent5" refType="w" fact="0.022"/>
          <dgm:constr type="h" for="ch" forName="textaccent5" refType="h" fact="0.0364"/>
          <dgm:constr type="l" for="ch" forName="imageaccent5" refType="w" fact="0.849"/>
          <dgm:constr type="t" for="ch" forName="imageaccent5" refType="h" fact="0.1835"/>
          <dgm:constr type="w" for="ch" forName="imageaccent5" refType="w" fact="0.022"/>
          <dgm:constr type="h" for="ch" forName="imageaccent5" refType="h" fact="0.0364"/>
          <dgm:constr type="l" for="ch" forName="image6" refType="w" fact="0.6491"/>
          <dgm:constr type="t" for="ch" forName="image6" refType="h" fact="0.6894"/>
          <dgm:constr type="w" for="ch" forName="image6" refType="w" fact="0.1886"/>
          <dgm:constr type="h" for="ch" forName="image6" refType="h" fact="0.3106"/>
          <dgm:constr type="l" for="ch" forName="text6" refType="w" fact="0.8114"/>
          <dgm:constr type="t" for="ch" forName="text6" refType="h" fact="0.5194"/>
          <dgm:constr type="w" for="ch" forName="text6" refType="w" fact="0.1886"/>
          <dgm:constr type="h" for="ch" forName="text6" refType="h" fact="0.3106"/>
          <dgm:constr type="l" for="ch" forName="imageaccent6" refType="w" fact="0.8138"/>
          <dgm:constr type="t" for="ch" forName="imageaccent6" refType="h" fact="0.8257"/>
          <dgm:constr type="w" for="ch" forName="imageaccent6" refType="w" fact="0.022"/>
          <dgm:constr type="h" for="ch" forName="imageaccent6" refType="h" fact="0.0364"/>
          <dgm:constr type="l" for="ch" forName="textaccent6" refType="w" fact="0.8488"/>
          <dgm:constr type="t" for="ch" forName="textaccent6" refType="h" fact="0.7914"/>
          <dgm:constr type="w" for="ch" forName="textaccent6" refType="w" fact="0.022"/>
          <dgm:constr type="h" for="ch" forName="textaccent6" refType="h" fact="0.0364"/>
        </dgm:constrLst>
      </dgm:if>
      <dgm:if name="Name8" axis="ch" ptType="node" func="cnt" op="equ" val="7">
        <dgm:alg type="composite">
          <dgm:param type="ar" val="1.6382"/>
        </dgm:alg>
        <dgm:constrLst>
          <dgm:constr type="primFontSz" for="des" ptType="node" op="equ" val="65"/>
          <dgm:constr type="l" for="ch" forName="image4" refType="w" fact="0.6491"/>
          <dgm:constr type="t" for="ch" forName="image4" refType="h" fact="0.2961"/>
          <dgm:constr type="w" for="ch" forName="image4" refType="w" fact="0.1886"/>
          <dgm:constr type="h" for="ch" forName="image4" refType="h" fact="0.2653"/>
          <dgm:constr type="l" for="ch" forName="text5" refType="w" fact="0.6491"/>
          <dgm:constr type="t" for="ch" forName="text5" refType="h" fact="0.0028"/>
          <dgm:constr type="w" for="ch" forName="text5" refType="w" fact="0.1886"/>
          <dgm:constr type="h" for="ch" forName="text5" refType="h" fact="0.2653"/>
          <dgm:constr type="l" for="ch" forName="image5" refType="w" fact="0.8114"/>
          <dgm:constr type="t" for="ch" forName="image5" refType="h" fact="0.1508"/>
          <dgm:constr type="w" for="ch" forName="image5" refType="w" fact="0.1886"/>
          <dgm:constr type="h" for="ch" forName="image5" refType="h" fact="0.2653"/>
          <dgm:constr type="l" for="ch" forName="image2" refType="w" fact="0.4868"/>
          <dgm:constr type="t" for="ch" forName="image2" refType="h" fact="0.4402"/>
          <dgm:constr type="w" for="ch" forName="image2" refType="w" fact="0.1886"/>
          <dgm:constr type="h" for="ch" forName="image2" refType="h" fact="0.2653"/>
          <dgm:constr type="l" for="ch" forName="text4" refType="w" fact="0.4868"/>
          <dgm:constr type="t" for="ch" forName="text4" refType="h" fact="0.1469"/>
          <dgm:constr type="w" for="ch" forName="text4" refType="w" fact="0.1886"/>
          <dgm:constr type="h" for="ch" forName="text4" refType="h" fact="0.2653"/>
          <dgm:constr type="l" for="ch" forName="text2" refType="w" fact="0.3246"/>
          <dgm:constr type="t" for="ch" forName="text2" refType="h" fact="0.2933"/>
          <dgm:constr type="w" for="ch" forName="text2" refType="w" fact="0.1886"/>
          <dgm:constr type="h" for="ch" forName="text2" refType="h" fact="0.2653"/>
          <dgm:constr type="l" for="ch" forName="image3" refType="w" fact="0.3246"/>
          <dgm:constr type="t" for="ch" forName="image3" refType="h" fact="0"/>
          <dgm:constr type="w" for="ch" forName="image3" refType="w" fact="0.1886"/>
          <dgm:constr type="h" for="ch" forName="image3" refType="h" fact="0.2653"/>
          <dgm:constr type="l" for="ch" forName="text1" refType="w" fact="0.1623"/>
          <dgm:constr type="t" for="ch" forName="text1" refType="h" fact="0.4408"/>
          <dgm:constr type="w" for="ch" forName="text1" refType="w" fact="0.1886"/>
          <dgm:constr type="h" for="ch" forName="text1" refType="h" fact="0.2653"/>
          <dgm:constr type="l" for="ch" forName="text3" refType="w" fact="0.1623"/>
          <dgm:constr type="t" for="ch" forName="text3" refType="h" fact="0.1475"/>
          <dgm:constr type="w" for="ch" forName="text3" refType="w" fact="0.1886"/>
          <dgm:constr type="h" for="ch" forName="text3" refType="h" fact="0.2653"/>
          <dgm:constr type="l" for="ch" forName="textaccent1" refType="w" fact="0.1668"/>
          <dgm:constr type="t" for="ch" forName="textaccent1" refType="h" fact="0.5594"/>
          <dgm:constr type="w" for="ch" forName="textaccent1" refType="w" fact="0.022"/>
          <dgm:constr type="h" for="ch" forName="textaccent1" refType="h" fact="0.0311"/>
          <dgm:constr type="l" for="ch" forName="image1" refType="w" fact="0"/>
          <dgm:constr type="t" for="ch" forName="image1" refType="h" fact="0.2941"/>
          <dgm:constr type="w" for="ch" forName="image1" refType="w" fact="0.1886"/>
          <dgm:constr type="h" for="ch" forName="image1" refType="h" fact="0.2653"/>
          <dgm:constr type="l" for="ch" forName="imageaccent1" refType="w" fact="0.1292"/>
          <dgm:constr type="t" for="ch" forName="imageaccent1" refType="h" fact="0.5242"/>
          <dgm:constr type="w" for="ch" forName="imageaccent1" refType="w" fact="0.022"/>
          <dgm:constr type="h" for="ch" forName="imageaccent1" refType="h" fact="0.0311"/>
          <dgm:constr type="l" for="ch" forName="textaccent2" refType="w" fact="0.4544"/>
          <dgm:constr type="t" for="ch" forName="textaccent2" refType="h" fact="0.5228"/>
          <dgm:constr type="w" for="ch" forName="textaccent2" refType="w" fact="0.022"/>
          <dgm:constr type="h" for="ch" forName="textaccent2" refType="h" fact="0.0311"/>
          <dgm:constr type="l" for="ch" forName="imageaccent2" refType="w" fact="0.4914"/>
          <dgm:constr type="t" for="ch" forName="imageaccent2" refType="h" fact="0.5583"/>
          <dgm:constr type="w" for="ch" forName="imageaccent2" refType="w" fact="0.022"/>
          <dgm:constr type="h" for="ch" forName="imageaccent2" refType="h" fact="0.0311"/>
          <dgm:constr type="l" for="ch" forName="textaccent3" refType="w" fact="0.2907"/>
          <dgm:constr type="t" for="ch" forName="textaccent3" refType="h" fact="0.1511"/>
          <dgm:constr type="w" for="ch" forName="textaccent3" refType="w" fact="0.022"/>
          <dgm:constr type="h" for="ch" forName="textaccent3" refType="h" fact="0.0311"/>
          <dgm:constr type="l" for="ch" forName="imageaccent3" refType="w" fact="0.3299"/>
          <dgm:constr type="t" for="ch" forName="imageaccent3" refType="h" fact="0.1175"/>
          <dgm:constr type="w" for="ch" forName="imageaccent3" refType="w" fact="0.022"/>
          <dgm:constr type="h" for="ch" forName="imageaccent3" refType="h" fact="0.0311"/>
          <dgm:constr type="l" for="ch" forName="textaccent4" refType="w" fact="0.65"/>
          <dgm:constr type="t" for="ch" forName="textaccent4" refType="h" fact="0.2645"/>
          <dgm:constr type="w" for="ch" forName="textaccent4" refType="w" fact="0.022"/>
          <dgm:constr type="h" for="ch" forName="textaccent4" refType="h" fact="0.0311"/>
          <dgm:constr type="l" for="ch" forName="imageaccent4" refType="w" fact="0.6859"/>
          <dgm:constr type="t" for="ch" forName="imageaccent4" refType="h" fact="0.3008"/>
          <dgm:constr type="w" for="ch" forName="imageaccent4" refType="w" fact="0.022"/>
          <dgm:constr type="h" for="ch" forName="imageaccent4" refType="h" fact="0.0311"/>
          <dgm:constr type="l" for="ch" forName="textaccent5" refType="w" fact="0.8123"/>
          <dgm:constr type="t" for="ch" forName="textaccent5" refType="h" fact="0.1217"/>
          <dgm:constr type="w" for="ch" forName="textaccent5" refType="w" fact="0.022"/>
          <dgm:constr type="h" for="ch" forName="textaccent5" refType="h" fact="0.0311"/>
          <dgm:constr type="l" for="ch" forName="imageaccent5" refType="w" fact="0.849"/>
          <dgm:constr type="t" for="ch" forName="imageaccent5" refType="h" fact="0.1567"/>
          <dgm:constr type="w" for="ch" forName="imageaccent5" refType="w" fact="0.022"/>
          <dgm:constr type="h" for="ch" forName="imageaccent5" refType="h" fact="0.0311"/>
          <dgm:constr type="l" for="ch" forName="image6" refType="w" fact="0.6491"/>
          <dgm:constr type="t" for="ch" forName="image6" refType="h" fact="0.5889"/>
          <dgm:constr type="w" for="ch" forName="image6" refType="w" fact="0.1886"/>
          <dgm:constr type="h" for="ch" forName="image6" refType="h" fact="0.2653"/>
          <dgm:constr type="l" for="ch" forName="text6" refType="w" fact="0.8114"/>
          <dgm:constr type="t" for="ch" forName="text6" refType="h" fact="0.4436"/>
          <dgm:constr type="w" for="ch" forName="text6" refType="w" fact="0.1886"/>
          <dgm:constr type="h" for="ch" forName="text6" refType="h" fact="0.2653"/>
          <dgm:constr type="l" for="ch" forName="imageaccent6" refType="w" fact="0.8138"/>
          <dgm:constr type="t" for="ch" forName="imageaccent6" refType="h" fact="0.7053"/>
          <dgm:constr type="w" for="ch" forName="imageaccent6" refType="w" fact="0.022"/>
          <dgm:constr type="h" for="ch" forName="imageaccent6" refType="h" fact="0.0311"/>
          <dgm:constr type="l" for="ch" forName="textaccent6" refType="w" fact="0.8488"/>
          <dgm:constr type="t" for="ch" forName="textaccent6" refType="h" fact="0.676"/>
          <dgm:constr type="w" for="ch" forName="textaccent6" refType="w" fact="0.022"/>
          <dgm:constr type="h" for="ch" forName="textaccent6" refType="h" fact="0.0311"/>
          <dgm:constr type="l" for="ch" forName="text7" refType="w" fact="0.3244"/>
          <dgm:constr type="t" for="ch" forName="text7" refType="h" fact="0.5872"/>
          <dgm:constr type="w" for="ch" forName="text7" refType="w" fact="0.1886"/>
          <dgm:constr type="h" for="ch" forName="text7" refType="h" fact="0.2653"/>
          <dgm:constr type="l" for="ch" forName="image7" refType="w" fact="0.1622"/>
          <dgm:constr type="t" for="ch" forName="image7" refType="h" fact="0.7347"/>
          <dgm:constr type="w" for="ch" forName="image7" refType="w" fact="0.1886"/>
          <dgm:constr type="h" for="ch" forName="image7" refType="h" fact="0.2653"/>
          <dgm:constr type="l" for="ch" forName="imageaccent7" refType="w" fact="0.2905"/>
          <dgm:constr type="t" for="ch" forName="imageaccent7" refType="h" fact="0.7384"/>
          <dgm:constr type="w" for="ch" forName="imageaccent7" refType="w" fact="0.022"/>
          <dgm:constr type="h" for="ch" forName="imageaccent7" refType="h" fact="0.0311"/>
          <dgm:constr type="l" for="ch" forName="textaccent7" refType="w" fact="0.3298"/>
          <dgm:constr type="t" for="ch" forName="textaccent7" refType="h" fact="0.7048"/>
          <dgm:constr type="w" for="ch" forName="textaccent7" refType="w" fact="0.022"/>
          <dgm:constr type="h" for="ch" forName="textaccent7" refType="h" fact="0.0311"/>
        </dgm:constrLst>
      </dgm:if>
      <dgm:if name="Name9" axis="ch" ptType="node" func="cnt" op="equ" val="8">
        <dgm:alg type="composite">
          <dgm:param type="ar" val="1.8974"/>
        </dgm:alg>
        <dgm:constrLst>
          <dgm:constr type="primFontSz" for="des" ptType="node" op="equ" val="65"/>
          <dgm:constr type="l" for="ch" forName="image4" refType="w" fact="0.5589"/>
          <dgm:constr type="t" for="ch" forName="image4" refType="h" fact="0.2952"/>
          <dgm:constr type="w" for="ch" forName="image4" refType="w" fact="0.1624"/>
          <dgm:constr type="h" for="ch" forName="image4" refType="h" fact="0.2645"/>
          <dgm:constr type="l" for="ch" forName="text5" refType="w" fact="0.5589"/>
          <dgm:constr type="t" for="ch" forName="text5" refType="h" fact="0.0028"/>
          <dgm:constr type="w" for="ch" forName="text5" refType="w" fact="0.1624"/>
          <dgm:constr type="h" for="ch" forName="text5" refType="h" fact="0.2645"/>
          <dgm:constr type="l" for="ch" forName="image5" refType="w" fact="0.6986"/>
          <dgm:constr type="t" for="ch" forName="image5" refType="h" fact="0.1504"/>
          <dgm:constr type="w" for="ch" forName="image5" refType="w" fact="0.1624"/>
          <dgm:constr type="h" for="ch" forName="image5" refType="h" fact="0.2645"/>
          <dgm:constr type="l" for="ch" forName="image2" refType="w" fact="0.4192"/>
          <dgm:constr type="t" for="ch" forName="image2" refType="h" fact="0.439"/>
          <dgm:constr type="w" for="ch" forName="image2" refType="w" fact="0.1624"/>
          <dgm:constr type="h" for="ch" forName="image2" refType="h" fact="0.2645"/>
          <dgm:constr type="l" for="ch" forName="text4" refType="w" fact="0.4192"/>
          <dgm:constr type="t" for="ch" forName="text4" refType="h" fact="0.1465"/>
          <dgm:constr type="w" for="ch" forName="text4" refType="w" fact="0.1624"/>
          <dgm:constr type="h" for="ch" forName="text4" refType="h" fact="0.2645"/>
          <dgm:constr type="l" for="ch" forName="text2" refType="w" fact="0.2794"/>
          <dgm:constr type="t" for="ch" forName="text2" refType="h" fact="0.2925"/>
          <dgm:constr type="w" for="ch" forName="text2" refType="w" fact="0.1624"/>
          <dgm:constr type="h" for="ch" forName="text2" refType="h" fact="0.2645"/>
          <dgm:constr type="l" for="ch" forName="image3" refType="w" fact="0.2794"/>
          <dgm:constr type="t" for="ch" forName="image3" refType="h" fact="0"/>
          <dgm:constr type="w" for="ch" forName="image3" refType="w" fact="0.1624"/>
          <dgm:constr type="h" for="ch" forName="image3" refType="h" fact="0.2645"/>
          <dgm:constr type="l" for="ch" forName="text1" refType="w" fact="0.1397"/>
          <dgm:constr type="t" for="ch" forName="text1" refType="h" fact="0.4395"/>
          <dgm:constr type="w" for="ch" forName="text1" refType="w" fact="0.1624"/>
          <dgm:constr type="h" for="ch" forName="text1" refType="h" fact="0.2645"/>
          <dgm:constr type="l" for="ch" forName="text3" refType="w" fact="0.1397"/>
          <dgm:constr type="t" for="ch" forName="text3" refType="h" fact="0.1471"/>
          <dgm:constr type="w" for="ch" forName="text3" refType="w" fact="0.1624"/>
          <dgm:constr type="h" for="ch" forName="text3" refType="h" fact="0.2645"/>
          <dgm:constr type="l" for="ch" forName="textaccent1" refType="w" fact="0.1436"/>
          <dgm:constr type="t" for="ch" forName="textaccent1" refType="h" fact="0.5578"/>
          <dgm:constr type="w" for="ch" forName="textaccent1" refType="w" fact="0.0189"/>
          <dgm:constr type="h" for="ch" forName="textaccent1" refType="h" fact="0.031"/>
          <dgm:constr type="l" for="ch" forName="image1" refType="w" fact="0"/>
          <dgm:constr type="t" for="ch" forName="image1" refType="h" fact="0.2933"/>
          <dgm:constr type="w" for="ch" forName="image1" refType="w" fact="0.1624"/>
          <dgm:constr type="h" for="ch" forName="image1" refType="h" fact="0.2645"/>
          <dgm:constr type="l" for="ch" forName="imageaccent1" refType="w" fact="0.1112"/>
          <dgm:constr type="t" for="ch" forName="imageaccent1" refType="h" fact="0.5227"/>
          <dgm:constr type="w" for="ch" forName="imageaccent1" refType="w" fact="0.0189"/>
          <dgm:constr type="h" for="ch" forName="imageaccent1" refType="h" fact="0.031"/>
          <dgm:constr type="l" for="ch" forName="textaccent2" refType="w" fact="0.3912"/>
          <dgm:constr type="t" for="ch" forName="textaccent2" refType="h" fact="0.5213"/>
          <dgm:constr type="w" for="ch" forName="textaccent2" refType="w" fact="0.0189"/>
          <dgm:constr type="h" for="ch" forName="textaccent2" refType="h" fact="0.031"/>
          <dgm:constr type="l" for="ch" forName="imageaccent2" refType="w" fact="0.4231"/>
          <dgm:constr type="t" for="ch" forName="imageaccent2" refType="h" fact="0.5567"/>
          <dgm:constr type="w" for="ch" forName="imageaccent2" refType="w" fact="0.0189"/>
          <dgm:constr type="h" for="ch" forName="imageaccent2" refType="h" fact="0.031"/>
          <dgm:constr type="l" for="ch" forName="textaccent3" refType="w" fact="0.2502"/>
          <dgm:constr type="t" for="ch" forName="textaccent3" refType="h" fact="0.1507"/>
          <dgm:constr type="w" for="ch" forName="textaccent3" refType="w" fact="0.0189"/>
          <dgm:constr type="h" for="ch" forName="textaccent3" refType="h" fact="0.031"/>
          <dgm:constr type="l" for="ch" forName="imageaccent3" refType="w" fact="0.2841"/>
          <dgm:constr type="t" for="ch" forName="imageaccent3" refType="h" fact="0.1172"/>
          <dgm:constr type="w" for="ch" forName="imageaccent3" refType="w" fact="0.0189"/>
          <dgm:constr type="h" for="ch" forName="imageaccent3" refType="h" fact="0.031"/>
          <dgm:constr type="l" for="ch" forName="textaccent4" refType="w" fact="0.5596"/>
          <dgm:constr type="t" for="ch" forName="textaccent4" refType="h" fact="0.2637"/>
          <dgm:constr type="w" for="ch" forName="textaccent4" refType="w" fact="0.0189"/>
          <dgm:constr type="h" for="ch" forName="textaccent4" refType="h" fact="0.031"/>
          <dgm:constr type="l" for="ch" forName="imageaccent4" refType="w" fact="0.5905"/>
          <dgm:constr type="t" for="ch" forName="imageaccent4" refType="h" fact="0.3"/>
          <dgm:constr type="w" for="ch" forName="imageaccent4" refType="w" fact="0.0189"/>
          <dgm:constr type="h" for="ch" forName="imageaccent4" refType="h" fact="0.031"/>
          <dgm:constr type="l" for="ch" forName="textaccent5" refType="w" fact="0.6993"/>
          <dgm:constr type="t" for="ch" forName="textaccent5" refType="h" fact="0.1214"/>
          <dgm:constr type="w" for="ch" forName="textaccent5" refType="w" fact="0.0189"/>
          <dgm:constr type="h" for="ch" forName="textaccent5" refType="h" fact="0.031"/>
          <dgm:constr type="l" for="ch" forName="imageaccent5" refType="w" fact="0.731"/>
          <dgm:constr type="t" for="ch" forName="imageaccent5" refType="h" fact="0.1563"/>
          <dgm:constr type="w" for="ch" forName="imageaccent5" refType="w" fact="0.0189"/>
          <dgm:constr type="h" for="ch" forName="imageaccent5" refType="h" fact="0.031"/>
          <dgm:constr type="l" for="ch" forName="image6" refType="w" fact="0.5589"/>
          <dgm:constr type="t" for="ch" forName="image6" refType="h" fact="0.5872"/>
          <dgm:constr type="w" for="ch" forName="image6" refType="w" fact="0.1624"/>
          <dgm:constr type="h" for="ch" forName="image6" refType="h" fact="0.2645"/>
          <dgm:constr type="l" for="ch" forName="text6" refType="w" fact="0.6986"/>
          <dgm:constr type="t" for="ch" forName="text6" refType="h" fact="0.4424"/>
          <dgm:constr type="w" for="ch" forName="text6" refType="w" fact="0.1624"/>
          <dgm:constr type="h" for="ch" forName="text6" refType="h" fact="0.2645"/>
          <dgm:constr type="l" for="ch" forName="imageaccent6" refType="w" fact="0.7007"/>
          <dgm:constr type="t" for="ch" forName="imageaccent6" refType="h" fact="0.7033"/>
          <dgm:constr type="w" for="ch" forName="imageaccent6" refType="w" fact="0.0189"/>
          <dgm:constr type="h" for="ch" forName="imageaccent6" refType="h" fact="0.031"/>
          <dgm:constr type="l" for="ch" forName="textaccent6" refType="w" fact="0.7308"/>
          <dgm:constr type="t" for="ch" forName="textaccent6" refType="h" fact="0.6741"/>
          <dgm:constr type="w" for="ch" forName="textaccent6" refType="w" fact="0.0189"/>
          <dgm:constr type="h" for="ch" forName="textaccent6" refType="h" fact="0.031"/>
          <dgm:constr type="l" for="ch" forName="text7" refType="w" fact="0.2793"/>
          <dgm:constr type="t" for="ch" forName="text7" refType="h" fact="0.5856"/>
          <dgm:constr type="w" for="ch" forName="text7" refType="w" fact="0.1624"/>
          <dgm:constr type="h" for="ch" forName="text7" refType="h" fact="0.2645"/>
          <dgm:constr type="l" for="ch" forName="image7" refType="w" fact="0.1396"/>
          <dgm:constr type="t" for="ch" forName="image7" refType="h" fact="0.7326"/>
          <dgm:constr type="w" for="ch" forName="image7" refType="w" fact="0.1624"/>
          <dgm:constr type="h" for="ch" forName="image7" refType="h" fact="0.2645"/>
          <dgm:constr type="l" for="ch" forName="imageaccent7" refType="w" fact="0.2501"/>
          <dgm:constr type="t" for="ch" forName="imageaccent7" refType="h" fact="0.7363"/>
          <dgm:constr type="w" for="ch" forName="imageaccent7" refType="w" fact="0.0189"/>
          <dgm:constr type="h" for="ch" forName="imageaccent7" refType="h" fact="0.031"/>
          <dgm:constr type="l" for="ch" forName="textaccent7" refType="w" fact="0.284"/>
          <dgm:constr type="t" for="ch" forName="textaccent7" refType="h" fact="0.7028"/>
          <dgm:constr type="w" for="ch" forName="textaccent7" refType="w" fact="0.0189"/>
          <dgm:constr type="h" for="ch" forName="textaccent7" refType="h" fact="0.031"/>
          <dgm:constr type="l" for="ch" forName="image8" refType="w" fact="0.6979"/>
          <dgm:constr type="t" for="ch" forName="image8" refType="h" fact="0.7355"/>
          <dgm:constr type="w" for="ch" forName="image8" refType="w" fact="0.1624"/>
          <dgm:constr type="h" for="ch" forName="image8" refType="h" fact="0.2645"/>
          <dgm:constr type="l" for="ch" forName="text8" refType="w" fact="0.8376"/>
          <dgm:constr type="t" for="ch" forName="text8" refType="h" fact="0.5906"/>
          <dgm:constr type="w" for="ch" forName="text8" refType="w" fact="0.1624"/>
          <dgm:constr type="h" for="ch" forName="text8" refType="h" fact="0.2645"/>
          <dgm:constr type="l" for="ch" forName="imageaccent8" refType="w" fact="0.8397"/>
          <dgm:constr type="t" for="ch" forName="imageaccent8" refType="h" fact="0.8516"/>
          <dgm:constr type="w" for="ch" forName="imageaccent8" refType="w" fact="0.0189"/>
          <dgm:constr type="h" for="ch" forName="imageaccent8" refType="h" fact="0.031"/>
          <dgm:constr type="l" for="ch" forName="textaccent8" refType="w" fact="0.8698"/>
          <dgm:constr type="t" for="ch" forName="textaccent8" refType="h" fact="0.8223"/>
          <dgm:constr type="w" for="ch" forName="textaccent8" refType="w" fact="0.0189"/>
          <dgm:constr type="h" for="ch" forName="textaccent8" refType="h" fact="0.031"/>
        </dgm:constrLst>
      </dgm:if>
      <dgm:if name="Name10" axis="ch" ptType="node" func="cnt" op="equ" val="9">
        <dgm:alg type="composite">
          <dgm:param type="ar" val="1.8986"/>
        </dgm:alg>
        <dgm:constrLst>
          <dgm:constr type="primFontSz" for="des" ptType="node" op="equ" val="65"/>
          <dgm:constr type="l" for="ch" forName="image4" refType="w" fact="0.5585"/>
          <dgm:constr type="t" for="ch" forName="image4" refType="h" fact="0.2952"/>
          <dgm:constr type="w" for="ch" forName="image4" refType="w" fact="0.1623"/>
          <dgm:constr type="h" for="ch" forName="image4" refType="h" fact="0.2645"/>
          <dgm:constr type="l" for="ch" forName="text5" refType="w" fact="0.5585"/>
          <dgm:constr type="t" for="ch" forName="text5" refType="h" fact="0.0028"/>
          <dgm:constr type="w" for="ch" forName="text5" refType="w" fact="0.1623"/>
          <dgm:constr type="h" for="ch" forName="text5" refType="h" fact="0.2645"/>
          <dgm:constr type="l" for="ch" forName="image5" refType="w" fact="0.6982"/>
          <dgm:constr type="t" for="ch" forName="image5" refType="h" fact="0.1504"/>
          <dgm:constr type="w" for="ch" forName="image5" refType="w" fact="0.1623"/>
          <dgm:constr type="h" for="ch" forName="image5" refType="h" fact="0.2645"/>
          <dgm:constr type="l" for="ch" forName="image2" refType="w" fact="0.4189"/>
          <dgm:constr type="t" for="ch" forName="image2" refType="h" fact="0.439"/>
          <dgm:constr type="w" for="ch" forName="image2" refType="w" fact="0.1623"/>
          <dgm:constr type="h" for="ch" forName="image2" refType="h" fact="0.2645"/>
          <dgm:constr type="l" for="ch" forName="text4" refType="w" fact="0.4189"/>
          <dgm:constr type="t" for="ch" forName="text4" refType="h" fact="0.1465"/>
          <dgm:constr type="w" for="ch" forName="text4" refType="w" fact="0.1623"/>
          <dgm:constr type="h" for="ch" forName="text4" refType="h" fact="0.2645"/>
          <dgm:constr type="l" for="ch" forName="text2" refType="w" fact="0.2793"/>
          <dgm:constr type="t" for="ch" forName="text2" refType="h" fact="0.2925"/>
          <dgm:constr type="w" for="ch" forName="text2" refType="w" fact="0.1623"/>
          <dgm:constr type="h" for="ch" forName="text2" refType="h" fact="0.2645"/>
          <dgm:constr type="l" for="ch" forName="image3" refType="w" fact="0.2793"/>
          <dgm:constr type="t" for="ch" forName="image3" refType="h" fact="0"/>
          <dgm:constr type="w" for="ch" forName="image3" refType="w" fact="0.1623"/>
          <dgm:constr type="h" for="ch" forName="image3" refType="h" fact="0.2645"/>
          <dgm:constr type="l" for="ch" forName="text1" refType="w" fact="0.1396"/>
          <dgm:constr type="t" for="ch" forName="text1" refType="h" fact="0.4395"/>
          <dgm:constr type="w" for="ch" forName="text1" refType="w" fact="0.1623"/>
          <dgm:constr type="h" for="ch" forName="text1" refType="h" fact="0.2645"/>
          <dgm:constr type="l" for="ch" forName="text3" refType="w" fact="0.1396"/>
          <dgm:constr type="t" for="ch" forName="text3" refType="h" fact="0.1471"/>
          <dgm:constr type="w" for="ch" forName="text3" refType="w" fact="0.1623"/>
          <dgm:constr type="h" for="ch" forName="text3" refType="h" fact="0.2645"/>
          <dgm:constr type="l" for="ch" forName="textaccent1" refType="w" fact="0.1435"/>
          <dgm:constr type="t" for="ch" forName="textaccent1" refType="h" fact="0.5578"/>
          <dgm:constr type="w" for="ch" forName="textaccent1" refType="w" fact="0.0189"/>
          <dgm:constr type="h" for="ch" forName="textaccent1" refType="h" fact="0.031"/>
          <dgm:constr type="l" for="ch" forName="image1" refType="w" fact="0"/>
          <dgm:constr type="t" for="ch" forName="image1" refType="h" fact="0.2933"/>
          <dgm:constr type="w" for="ch" forName="image1" refType="w" fact="0.1623"/>
          <dgm:constr type="h" for="ch" forName="image1" refType="h" fact="0.2645"/>
          <dgm:constr type="l" for="ch" forName="imageaccent1" refType="w" fact="0.1111"/>
          <dgm:constr type="t" for="ch" forName="imageaccent1" refType="h" fact="0.5227"/>
          <dgm:constr type="w" for="ch" forName="imageaccent1" refType="w" fact="0.0189"/>
          <dgm:constr type="h" for="ch" forName="imageaccent1" refType="h" fact="0.031"/>
          <dgm:constr type="l" for="ch" forName="textaccent2" refType="w" fact="0.391"/>
          <dgm:constr type="t" for="ch" forName="textaccent2" refType="h" fact="0.5213"/>
          <dgm:constr type="w" for="ch" forName="textaccent2" refType="w" fact="0.0189"/>
          <dgm:constr type="h" for="ch" forName="textaccent2" refType="h" fact="0.031"/>
          <dgm:constr type="l" for="ch" forName="imageaccent2" refType="w" fact="0.4228"/>
          <dgm:constr type="t" for="ch" forName="imageaccent2" refType="h" fact="0.5567"/>
          <dgm:constr type="w" for="ch" forName="imageaccent2" refType="w" fact="0.0189"/>
          <dgm:constr type="h" for="ch" forName="imageaccent2" refType="h" fact="0.031"/>
          <dgm:constr type="l" for="ch" forName="textaccent3" refType="w" fact="0.2501"/>
          <dgm:constr type="t" for="ch" forName="textaccent3" refType="h" fact="0.1507"/>
          <dgm:constr type="w" for="ch" forName="textaccent3" refType="w" fact="0.0189"/>
          <dgm:constr type="h" for="ch" forName="textaccent3" refType="h" fact="0.031"/>
          <dgm:constr type="l" for="ch" forName="imageaccent3" refType="w" fact="0.2839"/>
          <dgm:constr type="t" for="ch" forName="imageaccent3" refType="h" fact="0.1172"/>
          <dgm:constr type="w" for="ch" forName="imageaccent3" refType="w" fact="0.0189"/>
          <dgm:constr type="h" for="ch" forName="imageaccent3" refType="h" fact="0.031"/>
          <dgm:constr type="l" for="ch" forName="textaccent4" refType="w" fact="0.5593"/>
          <dgm:constr type="t" for="ch" forName="textaccent4" refType="h" fact="0.2637"/>
          <dgm:constr type="w" for="ch" forName="textaccent4" refType="w" fact="0.0189"/>
          <dgm:constr type="h" for="ch" forName="textaccent4" refType="h" fact="0.031"/>
          <dgm:constr type="l" for="ch" forName="imageaccent4" refType="w" fact="0.5901"/>
          <dgm:constr type="t" for="ch" forName="imageaccent4" refType="h" fact="0.3"/>
          <dgm:constr type="w" for="ch" forName="imageaccent4" refType="w" fact="0.0189"/>
          <dgm:constr type="h" for="ch" forName="imageaccent4" refType="h" fact="0.031"/>
          <dgm:constr type="l" for="ch" forName="textaccent5" refType="w" fact="0.6989"/>
          <dgm:constr type="t" for="ch" forName="textaccent5" refType="h" fact="0.1214"/>
          <dgm:constr type="w" for="ch" forName="textaccent5" refType="w" fact="0.0189"/>
          <dgm:constr type="h" for="ch" forName="textaccent5" refType="h" fact="0.031"/>
          <dgm:constr type="l" for="ch" forName="imageaccent5" refType="w" fact="0.7305"/>
          <dgm:constr type="t" for="ch" forName="imageaccent5" refType="h" fact="0.1563"/>
          <dgm:constr type="w" for="ch" forName="imageaccent5" refType="w" fact="0.0189"/>
          <dgm:constr type="h" for="ch" forName="imageaccent5" refType="h" fact="0.031"/>
          <dgm:constr type="l" for="ch" forName="image6" refType="w" fact="0.5585"/>
          <dgm:constr type="t" for="ch" forName="image6" refType="h" fact="0.5872"/>
          <dgm:constr type="w" for="ch" forName="image6" refType="w" fact="0.1623"/>
          <dgm:constr type="h" for="ch" forName="image6" refType="h" fact="0.2645"/>
          <dgm:constr type="l" for="ch" forName="text6" refType="w" fact="0.6982"/>
          <dgm:constr type="t" for="ch" forName="text6" refType="h" fact="0.4424"/>
          <dgm:constr type="w" for="ch" forName="text6" refType="w" fact="0.1623"/>
          <dgm:constr type="h" for="ch" forName="text6" refType="h" fact="0.2645"/>
          <dgm:constr type="l" for="ch" forName="imageaccent6" refType="w" fact="0.7002"/>
          <dgm:constr type="t" for="ch" forName="imageaccent6" refType="h" fact="0.7033"/>
          <dgm:constr type="w" for="ch" forName="imageaccent6" refType="w" fact="0.0189"/>
          <dgm:constr type="h" for="ch" forName="imageaccent6" refType="h" fact="0.031"/>
          <dgm:constr type="l" for="ch" forName="textaccent6" refType="w" fact="0.7303"/>
          <dgm:constr type="t" for="ch" forName="textaccent6" refType="h" fact="0.6741"/>
          <dgm:constr type="w" for="ch" forName="textaccent6" refType="w" fact="0.0189"/>
          <dgm:constr type="h" for="ch" forName="textaccent6" refType="h" fact="0.031"/>
          <dgm:constr type="l" for="ch" forName="text7" refType="w" fact="0.2792"/>
          <dgm:constr type="t" for="ch" forName="text7" refType="h" fact="0.5856"/>
          <dgm:constr type="w" for="ch" forName="text7" refType="w" fact="0.1623"/>
          <dgm:constr type="h" for="ch" forName="text7" refType="h" fact="0.2645"/>
          <dgm:constr type="l" for="ch" forName="image7" refType="w" fact="0.1395"/>
          <dgm:constr type="t" for="ch" forName="image7" refType="h" fact="0.7326"/>
          <dgm:constr type="w" for="ch" forName="image7" refType="w" fact="0.1623"/>
          <dgm:constr type="h" for="ch" forName="image7" refType="h" fact="0.2645"/>
          <dgm:constr type="l" for="ch" forName="imageaccent7" refType="w" fact="0.25"/>
          <dgm:constr type="t" for="ch" forName="imageaccent7" refType="h" fact="0.7363"/>
          <dgm:constr type="w" for="ch" forName="imageaccent7" refType="w" fact="0.0189"/>
          <dgm:constr type="h" for="ch" forName="imageaccent7" refType="h" fact="0.031"/>
          <dgm:constr type="l" for="ch" forName="textaccent7" refType="w" fact="0.2838"/>
          <dgm:constr type="t" for="ch" forName="textaccent7" refType="h" fact="0.7028"/>
          <dgm:constr type="w" for="ch" forName="textaccent7" refType="w" fact="0.0189"/>
          <dgm:constr type="h" for="ch" forName="textaccent7" refType="h" fact="0.031"/>
          <dgm:constr type="l" for="ch" forName="image8" refType="w" fact="0.6975"/>
          <dgm:constr type="t" for="ch" forName="image8" refType="h" fact="0.7355"/>
          <dgm:constr type="w" for="ch" forName="image8" refType="w" fact="0.1623"/>
          <dgm:constr type="h" for="ch" forName="image8" refType="h" fact="0.2645"/>
          <dgm:constr type="l" for="ch" forName="text8" refType="w" fact="0.8371"/>
          <dgm:constr type="t" for="ch" forName="text8" refType="h" fact="0.5906"/>
          <dgm:constr type="w" for="ch" forName="text8" refType="w" fact="0.1623"/>
          <dgm:constr type="h" for="ch" forName="text8" refType="h" fact="0.2645"/>
          <dgm:constr type="l" for="ch" forName="imageaccent8" refType="w" fact="0.8392"/>
          <dgm:constr type="t" for="ch" forName="imageaccent8" refType="h" fact="0.8516"/>
          <dgm:constr type="w" for="ch" forName="imageaccent8" refType="w" fact="0.0189"/>
          <dgm:constr type="h" for="ch" forName="imageaccent8" refType="h" fact="0.031"/>
          <dgm:constr type="l" for="ch" forName="textaccent8" refType="w" fact="0.8693"/>
          <dgm:constr type="t" for="ch" forName="textaccent8" refType="h" fact="0.8223"/>
          <dgm:constr type="w" for="ch" forName="textaccent8" refType="w" fact="0.0189"/>
          <dgm:constr type="h" for="ch" forName="textaccent8" refType="h" fact="0.031"/>
          <dgm:constr type="l" for="ch" forName="text9" refType="w" fact="0.8377"/>
          <dgm:constr type="t" for="ch" forName="text9" refType="h" fact="0.0057"/>
          <dgm:constr type="w" for="ch" forName="text9" refType="w" fact="0.1623"/>
          <dgm:constr type="h" for="ch" forName="text9" refType="h" fact="0.2645"/>
          <dgm:constr type="l" for="ch" forName="textaccent9" refType="w" fact="0.95"/>
          <dgm:constr type="t" for="ch" forName="textaccent9" refType="h" fact="0.2383"/>
          <dgm:constr type="w" for="ch" forName="textaccent9" refType="w" fact="0.0189"/>
          <dgm:constr type="h" for="ch" forName="textaccent9" refType="h" fact="0.031"/>
          <dgm:constr type="l" for="ch" forName="image9" refType="w" fact="0.8377"/>
          <dgm:constr type="t" for="ch" forName="image9" refType="h" fact="0.2977"/>
          <dgm:constr type="w" for="ch" forName="image9" refType="w" fact="0.1623"/>
          <dgm:constr type="h" for="ch" forName="image9" refType="h" fact="0.2645"/>
          <dgm:constr type="l" for="ch" forName="imageaccent9" refType="w" fact="0.95"/>
          <dgm:constr type="t" for="ch" forName="imageaccent9" refType="h" fact="0.2993"/>
          <dgm:constr type="w" for="ch" forName="imageaccent9" refType="w" fact="0.0189"/>
          <dgm:constr type="h" for="ch" forName="imageaccent9" refType="h" fact="0.031"/>
        </dgm:constrLst>
      </dgm:if>
      <dgm:if name="Name11" axis="ch" ptType="node" func="cnt" op="equ" val="10">
        <dgm:alg type="composite">
          <dgm:param type="ar" val="1.6608"/>
        </dgm:alg>
        <dgm:constrLst>
          <dgm:constr type="primFontSz" for="des" ptType="node" op="equ" val="65"/>
          <dgm:constr type="l" for="ch" forName="image4" refType="w" fact="0.5585"/>
          <dgm:constr type="t" for="ch" forName="image4" refType="h" fact="0.2583"/>
          <dgm:constr type="w" for="ch" forName="image4" refType="w" fact="0.1623"/>
          <dgm:constr type="h" for="ch" forName="image4" refType="h" fact="0.2314"/>
          <dgm:constr type="l" for="ch" forName="text5" refType="w" fact="0.5585"/>
          <dgm:constr type="t" for="ch" forName="text5" refType="h" fact="0.0024"/>
          <dgm:constr type="w" for="ch" forName="text5" refType="w" fact="0.1623"/>
          <dgm:constr type="h" for="ch" forName="text5" refType="h" fact="0.2314"/>
          <dgm:constr type="l" for="ch" forName="image5" refType="w" fact="0.6982"/>
          <dgm:constr type="t" for="ch" forName="image5" refType="h" fact="0.1316"/>
          <dgm:constr type="w" for="ch" forName="image5" refType="w" fact="0.1623"/>
          <dgm:constr type="h" for="ch" forName="image5" refType="h" fact="0.2314"/>
          <dgm:constr type="l" for="ch" forName="image2" refType="w" fact="0.4189"/>
          <dgm:constr type="t" for="ch" forName="image2" refType="h" fact="0.384"/>
          <dgm:constr type="w" for="ch" forName="image2" refType="w" fact="0.1623"/>
          <dgm:constr type="h" for="ch" forName="image2" refType="h" fact="0.2314"/>
          <dgm:constr type="l" for="ch" forName="text4" refType="w" fact="0.4189"/>
          <dgm:constr type="t" for="ch" forName="text4" refType="h" fact="0.1282"/>
          <dgm:constr type="w" for="ch" forName="text4" refType="w" fact="0.1623"/>
          <dgm:constr type="h" for="ch" forName="text4" refType="h" fact="0.2314"/>
          <dgm:constr type="l" for="ch" forName="text2" refType="w" fact="0.2793"/>
          <dgm:constr type="t" for="ch" forName="text2" refType="h" fact="0.2558"/>
          <dgm:constr type="w" for="ch" forName="text2" refType="w" fact="0.1623"/>
          <dgm:constr type="h" for="ch" forName="text2" refType="h" fact="0.2314"/>
          <dgm:constr type="l" for="ch" forName="image3" refType="w" fact="0.2793"/>
          <dgm:constr type="t" for="ch" forName="image3" refType="h" fact="0"/>
          <dgm:constr type="w" for="ch" forName="image3" refType="w" fact="0.1623"/>
          <dgm:constr type="h" for="ch" forName="image3" refType="h" fact="0.2314"/>
          <dgm:constr type="l" for="ch" forName="text1" refType="w" fact="0.1396"/>
          <dgm:constr type="t" for="ch" forName="text1" refType="h" fact="0.3845"/>
          <dgm:constr type="w" for="ch" forName="text1" refType="w" fact="0.1623"/>
          <dgm:constr type="h" for="ch" forName="text1" refType="h" fact="0.2314"/>
          <dgm:constr type="l" for="ch" forName="text3" refType="w" fact="0.1396"/>
          <dgm:constr type="t" for="ch" forName="text3" refType="h" fact="0.1286"/>
          <dgm:constr type="w" for="ch" forName="text3" refType="w" fact="0.1623"/>
          <dgm:constr type="h" for="ch" forName="text3" refType="h" fact="0.2314"/>
          <dgm:constr type="l" for="ch" forName="textaccent1" refType="w" fact="0.1435"/>
          <dgm:constr type="t" for="ch" forName="textaccent1" refType="h" fact="0.488"/>
          <dgm:constr type="w" for="ch" forName="textaccent1" refType="w" fact="0.0189"/>
          <dgm:constr type="h" for="ch" forName="textaccent1" refType="h" fact="0.0271"/>
          <dgm:constr type="l" for="ch" forName="image1" refType="w" fact="0"/>
          <dgm:constr type="t" for="ch" forName="image1" refType="h" fact="0.2566"/>
          <dgm:constr type="w" for="ch" forName="image1" refType="w" fact="0.1623"/>
          <dgm:constr type="h" for="ch" forName="image1" refType="h" fact="0.2314"/>
          <dgm:constr type="l" for="ch" forName="imageaccent1" refType="w" fact="0.1111"/>
          <dgm:constr type="t" for="ch" forName="imageaccent1" refType="h" fact="0.4572"/>
          <dgm:constr type="w" for="ch" forName="imageaccent1" refType="w" fact="0.0189"/>
          <dgm:constr type="h" for="ch" forName="imageaccent1" refType="h" fact="0.0271"/>
          <dgm:constr type="l" for="ch" forName="textaccent2" refType="w" fact="0.391"/>
          <dgm:constr type="t" for="ch" forName="textaccent2" refType="h" fact="0.456"/>
          <dgm:constr type="w" for="ch" forName="textaccent2" refType="w" fact="0.0189"/>
          <dgm:constr type="h" for="ch" forName="textaccent2" refType="h" fact="0.0271"/>
          <dgm:constr type="l" for="ch" forName="imageaccent2" refType="w" fact="0.4228"/>
          <dgm:constr type="t" for="ch" forName="imageaccent2" refType="h" fact="0.487"/>
          <dgm:constr type="w" for="ch" forName="imageaccent2" refType="w" fact="0.0189"/>
          <dgm:constr type="h" for="ch" forName="imageaccent2" refType="h" fact="0.0271"/>
          <dgm:constr type="l" for="ch" forName="textaccent3" refType="w" fact="0.2501"/>
          <dgm:constr type="t" for="ch" forName="textaccent3" refType="h" fact="0.1318"/>
          <dgm:constr type="w" for="ch" forName="textaccent3" refType="w" fact="0.0189"/>
          <dgm:constr type="h" for="ch" forName="textaccent3" refType="h" fact="0.0271"/>
          <dgm:constr type="l" for="ch" forName="imageaccent3" refType="w" fact="0.2839"/>
          <dgm:constr type="t" for="ch" forName="imageaccent3" refType="h" fact="0.1025"/>
          <dgm:constr type="w" for="ch" forName="imageaccent3" refType="w" fact="0.0189"/>
          <dgm:constr type="h" for="ch" forName="imageaccent3" refType="h" fact="0.0271"/>
          <dgm:constr type="l" for="ch" forName="textaccent4" refType="w" fact="0.5593"/>
          <dgm:constr type="t" for="ch" forName="textaccent4" refType="h" fact="0.2307"/>
          <dgm:constr type="w" for="ch" forName="textaccent4" refType="w" fact="0.0189"/>
          <dgm:constr type="h" for="ch" forName="textaccent4" refType="h" fact="0.0271"/>
          <dgm:constr type="l" for="ch" forName="imageaccent4" refType="w" fact="0.5901"/>
          <dgm:constr type="t" for="ch" forName="imageaccent4" refType="h" fact="0.2624"/>
          <dgm:constr type="w" for="ch" forName="imageaccent4" refType="w" fact="0.0189"/>
          <dgm:constr type="h" for="ch" forName="imageaccent4" refType="h" fact="0.0271"/>
          <dgm:constr type="l" for="ch" forName="textaccent5" refType="w" fact="0.6989"/>
          <dgm:constr type="t" for="ch" forName="textaccent5" refType="h" fact="0.1062"/>
          <dgm:constr type="w" for="ch" forName="textaccent5" refType="w" fact="0.0189"/>
          <dgm:constr type="h" for="ch" forName="textaccent5" refType="h" fact="0.0271"/>
          <dgm:constr type="l" for="ch" forName="imageaccent5" refType="w" fact="0.7305"/>
          <dgm:constr type="t" for="ch" forName="imageaccent5" refType="h" fact="0.1367"/>
          <dgm:constr type="w" for="ch" forName="imageaccent5" refType="w" fact="0.0189"/>
          <dgm:constr type="h" for="ch" forName="imageaccent5" refType="h" fact="0.0271"/>
          <dgm:constr type="l" for="ch" forName="image6" refType="w" fact="0.5585"/>
          <dgm:constr type="t" for="ch" forName="image6" refType="h" fact="0.5137"/>
          <dgm:constr type="w" for="ch" forName="image6" refType="w" fact="0.1623"/>
          <dgm:constr type="h" for="ch" forName="image6" refType="h" fact="0.2314"/>
          <dgm:constr type="l" for="ch" forName="text6" refType="w" fact="0.6982"/>
          <dgm:constr type="t" for="ch" forName="text6" refType="h" fact="0.387"/>
          <dgm:constr type="w" for="ch" forName="text6" refType="w" fact="0.1623"/>
          <dgm:constr type="h" for="ch" forName="text6" refType="h" fact="0.2314"/>
          <dgm:constr type="l" for="ch" forName="imageaccent6" refType="w" fact="0.7002"/>
          <dgm:constr type="t" for="ch" forName="imageaccent6" refType="h" fact="0.6152"/>
          <dgm:constr type="w" for="ch" forName="imageaccent6" refType="w" fact="0.0189"/>
          <dgm:constr type="h" for="ch" forName="imageaccent6" refType="h" fact="0.0271"/>
          <dgm:constr type="l" for="ch" forName="textaccent6" refType="w" fact="0.7303"/>
          <dgm:constr type="t" for="ch" forName="textaccent6" refType="h" fact="0.5897"/>
          <dgm:constr type="w" for="ch" forName="textaccent6" refType="w" fact="0.0189"/>
          <dgm:constr type="h" for="ch" forName="textaccent6" refType="h" fact="0.0271"/>
          <dgm:constr type="l" for="ch" forName="text7" refType="w" fact="0.2792"/>
          <dgm:constr type="t" for="ch" forName="text7" refType="h" fact="0.5122"/>
          <dgm:constr type="w" for="ch" forName="text7" refType="w" fact="0.1623"/>
          <dgm:constr type="h" for="ch" forName="text7" refType="h" fact="0.2314"/>
          <dgm:constr type="l" for="ch" forName="image7" refType="w" fact="0.1395"/>
          <dgm:constr type="t" for="ch" forName="image7" refType="h" fact="0.6409"/>
          <dgm:constr type="w" for="ch" forName="image7" refType="w" fact="0.1623"/>
          <dgm:constr type="h" for="ch" forName="image7" refType="h" fact="0.2314"/>
          <dgm:constr type="l" for="ch" forName="imageaccent7" refType="w" fact="0.25"/>
          <dgm:constr type="t" for="ch" forName="imageaccent7" refType="h" fact="0.6441"/>
          <dgm:constr type="w" for="ch" forName="imageaccent7" refType="w" fact="0.0189"/>
          <dgm:constr type="h" for="ch" forName="imageaccent7" refType="h" fact="0.0271"/>
          <dgm:constr type="l" for="ch" forName="textaccent7" refType="w" fact="0.2838"/>
          <dgm:constr type="t" for="ch" forName="textaccent7" refType="h" fact="0.6148"/>
          <dgm:constr type="w" for="ch" forName="textaccent7" refType="w" fact="0.0189"/>
          <dgm:constr type="h" for="ch" forName="textaccent7" refType="h" fact="0.0271"/>
          <dgm:constr type="l" for="ch" forName="image8" refType="w" fact="0.6975"/>
          <dgm:constr type="t" for="ch" forName="image8" refType="h" fact="0.6433"/>
          <dgm:constr type="w" for="ch" forName="image8" refType="w" fact="0.1623"/>
          <dgm:constr type="h" for="ch" forName="image8" refType="h" fact="0.2314"/>
          <dgm:constr type="l" for="ch" forName="text8" refType="w" fact="0.8371"/>
          <dgm:constr type="t" for="ch" forName="text8" refType="h" fact="0.5167"/>
          <dgm:constr type="w" for="ch" forName="text8" refType="w" fact="0.1623"/>
          <dgm:constr type="h" for="ch" forName="text8" refType="h" fact="0.2314"/>
          <dgm:constr type="l" for="ch" forName="imageaccent8" refType="w" fact="0.8392"/>
          <dgm:constr type="t" for="ch" forName="imageaccent8" refType="h" fact="0.7449"/>
          <dgm:constr type="w" for="ch" forName="imageaccent8" refType="w" fact="0.0189"/>
          <dgm:constr type="h" for="ch" forName="imageaccent8" refType="h" fact="0.0271"/>
          <dgm:constr type="l" for="ch" forName="textaccent8" refType="w" fact="0.8693"/>
          <dgm:constr type="t" for="ch" forName="textaccent8" refType="h" fact="0.7194"/>
          <dgm:constr type="w" for="ch" forName="textaccent8" refType="w" fact="0.0189"/>
          <dgm:constr type="h" for="ch" forName="textaccent8" refType="h" fact="0.0271"/>
          <dgm:constr type="l" for="ch" forName="text9" refType="w" fact="0.8377"/>
          <dgm:constr type="t" for="ch" forName="text9" refType="h" fact="0.005"/>
          <dgm:constr type="w" for="ch" forName="text9" refType="w" fact="0.1623"/>
          <dgm:constr type="h" for="ch" forName="text9" refType="h" fact="0.2314"/>
          <dgm:constr type="l" for="ch" forName="textaccent9" refType="w" fact="0.95"/>
          <dgm:constr type="t" for="ch" forName="textaccent9" refType="h" fact="0.2084"/>
          <dgm:constr type="w" for="ch" forName="textaccent9" refType="w" fact="0.0189"/>
          <dgm:constr type="h" for="ch" forName="textaccent9" refType="h" fact="0.0271"/>
          <dgm:constr type="l" for="ch" forName="image9" refType="w" fact="0.8377"/>
          <dgm:constr type="t" for="ch" forName="image9" refType="h" fact="0.2604"/>
          <dgm:constr type="w" for="ch" forName="image9" refType="w" fact="0.1623"/>
          <dgm:constr type="h" for="ch" forName="image9" refType="h" fact="0.2314"/>
          <dgm:constr type="l" for="ch" forName="imageaccent9" refType="w" fact="0.95"/>
          <dgm:constr type="t" for="ch" forName="imageaccent9" refType="h" fact="0.2618"/>
          <dgm:constr type="w" for="ch" forName="imageaccent9" refType="w" fact="0.0189"/>
          <dgm:constr type="h" for="ch" forName="imageaccent9" refType="h" fact="0.0271"/>
          <dgm:constr type="l" for="ch" forName="image10" refType="w" fact="0.2786"/>
          <dgm:constr type="t" for="ch" forName="image10" refType="h" fact="0.7686"/>
          <dgm:constr type="w" for="ch" forName="image10" refType="w" fact="0.1623"/>
          <dgm:constr type="h" for="ch" forName="image10" refType="h" fact="0.2314"/>
          <dgm:constr type="l" for="ch" forName="text10" refType="w" fact="0.4183"/>
          <dgm:constr type="t" for="ch" forName="text10" refType="h" fact="0.6419"/>
          <dgm:constr type="w" for="ch" forName="text10" refType="w" fact="0.1623"/>
          <dgm:constr type="h" for="ch" forName="text10" refType="h" fact="0.2314"/>
          <dgm:constr type="l" for="ch" forName="imageaccent10" refType="w" fact="0.4203"/>
          <dgm:constr type="t" for="ch" forName="imageaccent10" refType="h" fact="0.8701"/>
          <dgm:constr type="w" for="ch" forName="imageaccent10" refType="w" fact="0.0189"/>
          <dgm:constr type="h" for="ch" forName="imageaccent10" refType="h" fact="0.0271"/>
          <dgm:constr type="l" for="ch" forName="textaccent10" refType="w" fact="0.4504"/>
          <dgm:constr type="t" for="ch" forName="textaccent10" refType="h" fact="0.8446"/>
          <dgm:constr type="w" for="ch" forName="textaccent10" refType="w" fact="0.0189"/>
          <dgm:constr type="h" for="ch" forName="textaccent10" refType="h" fact="0.0271"/>
        </dgm:constrLst>
      </dgm:if>
      <dgm:if name="Name12" axis="ch" ptType="node" func="cnt" op="equ" val="11">
        <dgm:alg type="composite">
          <dgm:param type="ar" val="1.4704"/>
        </dgm:alg>
        <dgm:constrLst>
          <dgm:constr type="primFontSz" for="des" ptType="node" op="equ" val="65"/>
          <dgm:constr type="l" for="ch" forName="image4" refType="w" fact="0.5585"/>
          <dgm:constr type="t" for="ch" forName="image4" refType="h" fact="0.2287"/>
          <dgm:constr type="w" for="ch" forName="image4" refType="w" fact="0.1623"/>
          <dgm:constr type="h" for="ch" forName="image4" refType="h" fact="0.2049"/>
          <dgm:constr type="l" for="ch" forName="text5" refType="w" fact="0.5585"/>
          <dgm:constr type="t" for="ch" forName="text5" refType="h" fact="0.0022"/>
          <dgm:constr type="w" for="ch" forName="text5" refType="w" fact="0.1623"/>
          <dgm:constr type="h" for="ch" forName="text5" refType="h" fact="0.2049"/>
          <dgm:constr type="l" for="ch" forName="image5" refType="w" fact="0.6982"/>
          <dgm:constr type="t" for="ch" forName="image5" refType="h" fact="0.1165"/>
          <dgm:constr type="w" for="ch" forName="image5" refType="w" fact="0.1623"/>
          <dgm:constr type="h" for="ch" forName="image5" refType="h" fact="0.2049"/>
          <dgm:constr type="l" for="ch" forName="image2" refType="w" fact="0.4189"/>
          <dgm:constr type="t" for="ch" forName="image2" refType="h" fact="0.34"/>
          <dgm:constr type="w" for="ch" forName="image2" refType="w" fact="0.1623"/>
          <dgm:constr type="h" for="ch" forName="image2" refType="h" fact="0.2049"/>
          <dgm:constr type="l" for="ch" forName="text4" refType="w" fact="0.4189"/>
          <dgm:constr type="t" for="ch" forName="text4" refType="h" fact="0.1135"/>
          <dgm:constr type="w" for="ch" forName="text4" refType="w" fact="0.1623"/>
          <dgm:constr type="h" for="ch" forName="text4" refType="h" fact="0.2049"/>
          <dgm:constr type="l" for="ch" forName="text2" refType="w" fact="0.2793"/>
          <dgm:constr type="t" for="ch" forName="text2" refType="h" fact="0.2265"/>
          <dgm:constr type="w" for="ch" forName="text2" refType="w" fact="0.1623"/>
          <dgm:constr type="h" for="ch" forName="text2" refType="h" fact="0.2049"/>
          <dgm:constr type="l" for="ch" forName="image3" refType="w" fact="0.2793"/>
          <dgm:constr type="t" for="ch" forName="image3" refType="h" fact="0"/>
          <dgm:constr type="w" for="ch" forName="image3" refType="w" fact="0.1623"/>
          <dgm:constr type="h" for="ch" forName="image3" refType="h" fact="0.2049"/>
          <dgm:constr type="l" for="ch" forName="text1" refType="w" fact="0.1396"/>
          <dgm:constr type="t" for="ch" forName="text1" refType="h" fact="0.3404"/>
          <dgm:constr type="w" for="ch" forName="text1" refType="w" fact="0.1623"/>
          <dgm:constr type="h" for="ch" forName="text1" refType="h" fact="0.2049"/>
          <dgm:constr type="l" for="ch" forName="text3" refType="w" fact="0.1396"/>
          <dgm:constr type="t" for="ch" forName="text3" refType="h" fact="0.1139"/>
          <dgm:constr type="w" for="ch" forName="text3" refType="w" fact="0.1623"/>
          <dgm:constr type="h" for="ch" forName="text3" refType="h" fact="0.2049"/>
          <dgm:constr type="l" for="ch" forName="textaccent1" refType="w" fact="0.1435"/>
          <dgm:constr type="t" for="ch" forName="textaccent1" refType="h" fact="0.432"/>
          <dgm:constr type="w" for="ch" forName="textaccent1" refType="w" fact="0.0189"/>
          <dgm:constr type="h" for="ch" forName="textaccent1" refType="h" fact="0.024"/>
          <dgm:constr type="l" for="ch" forName="image1" refType="w" fact="0"/>
          <dgm:constr type="t" for="ch" forName="image1" refType="h" fact="0.2272"/>
          <dgm:constr type="w" for="ch" forName="image1" refType="w" fact="0.1623"/>
          <dgm:constr type="h" for="ch" forName="image1" refType="h" fact="0.2049"/>
          <dgm:constr type="l" for="ch" forName="imageaccent1" refType="w" fact="0.1111"/>
          <dgm:constr type="t" for="ch" forName="imageaccent1" refType="h" fact="0.4048"/>
          <dgm:constr type="w" for="ch" forName="imageaccent1" refType="w" fact="0.0189"/>
          <dgm:constr type="h" for="ch" forName="imageaccent1" refType="h" fact="0.024"/>
          <dgm:constr type="l" for="ch" forName="textaccent2" refType="w" fact="0.391"/>
          <dgm:constr type="t" for="ch" forName="textaccent2" refType="h" fact="0.4038"/>
          <dgm:constr type="w" for="ch" forName="textaccent2" refType="w" fact="0.0189"/>
          <dgm:constr type="h" for="ch" forName="textaccent2" refType="h" fact="0.024"/>
          <dgm:constr type="l" for="ch" forName="imageaccent2" refType="w" fact="0.4228"/>
          <dgm:constr type="t" for="ch" forName="imageaccent2" refType="h" fact="0.4312"/>
          <dgm:constr type="w" for="ch" forName="imageaccent2" refType="w" fact="0.0189"/>
          <dgm:constr type="h" for="ch" forName="imageaccent2" refType="h" fact="0.024"/>
          <dgm:constr type="l" for="ch" forName="textaccent3" refType="w" fact="0.2501"/>
          <dgm:constr type="t" for="ch" forName="textaccent3" refType="h" fact="0.1167"/>
          <dgm:constr type="w" for="ch" forName="textaccent3" refType="w" fact="0.0189"/>
          <dgm:constr type="h" for="ch" forName="textaccent3" refType="h" fact="0.024"/>
          <dgm:constr type="l" for="ch" forName="imageaccent3" refType="w" fact="0.2839"/>
          <dgm:constr type="t" for="ch" forName="imageaccent3" refType="h" fact="0.0908"/>
          <dgm:constr type="w" for="ch" forName="imageaccent3" refType="w" fact="0.0189"/>
          <dgm:constr type="h" for="ch" forName="imageaccent3" refType="h" fact="0.024"/>
          <dgm:constr type="l" for="ch" forName="textaccent4" refType="w" fact="0.5593"/>
          <dgm:constr type="t" for="ch" forName="textaccent4" refType="h" fact="0.2042"/>
          <dgm:constr type="w" for="ch" forName="textaccent4" refType="w" fact="0.0189"/>
          <dgm:constr type="h" for="ch" forName="textaccent4" refType="h" fact="0.024"/>
          <dgm:constr type="l" for="ch" forName="imageaccent4" refType="w" fact="0.5901"/>
          <dgm:constr type="t" for="ch" forName="imageaccent4" refType="h" fact="0.2323"/>
          <dgm:constr type="w" for="ch" forName="imageaccent4" refType="w" fact="0.0189"/>
          <dgm:constr type="h" for="ch" forName="imageaccent4" refType="h" fact="0.024"/>
          <dgm:constr type="l" for="ch" forName="textaccent5" refType="w" fact="0.6989"/>
          <dgm:constr type="t" for="ch" forName="textaccent5" refType="h" fact="0.094"/>
          <dgm:constr type="w" for="ch" forName="textaccent5" refType="w" fact="0.0189"/>
          <dgm:constr type="h" for="ch" forName="textaccent5" refType="h" fact="0.024"/>
          <dgm:constr type="l" for="ch" forName="imageaccent5" refType="w" fact="0.7305"/>
          <dgm:constr type="t" for="ch" forName="imageaccent5" refType="h" fact="0.121"/>
          <dgm:constr type="w" for="ch" forName="imageaccent5" refType="w" fact="0.0189"/>
          <dgm:constr type="h" for="ch" forName="imageaccent5" refType="h" fact="0.024"/>
          <dgm:constr type="l" for="ch" forName="image6" refType="w" fact="0.5585"/>
          <dgm:constr type="t" for="ch" forName="image6" refType="h" fact="0.4548"/>
          <dgm:constr type="w" for="ch" forName="image6" refType="w" fact="0.1623"/>
          <dgm:constr type="h" for="ch" forName="image6" refType="h" fact="0.2049"/>
          <dgm:constr type="l" for="ch" forName="text6" refType="w" fact="0.6982"/>
          <dgm:constr type="t" for="ch" forName="text6" refType="h" fact="0.3426"/>
          <dgm:constr type="w" for="ch" forName="text6" refType="w" fact="0.1623"/>
          <dgm:constr type="h" for="ch" forName="text6" refType="h" fact="0.2049"/>
          <dgm:constr type="l" for="ch" forName="imageaccent6" refType="w" fact="0.7002"/>
          <dgm:constr type="t" for="ch" forName="imageaccent6" refType="h" fact="0.5447"/>
          <dgm:constr type="w" for="ch" forName="imageaccent6" refType="w" fact="0.0189"/>
          <dgm:constr type="h" for="ch" forName="imageaccent6" refType="h" fact="0.024"/>
          <dgm:constr type="l" for="ch" forName="textaccent6" refType="w" fact="0.7303"/>
          <dgm:constr type="t" for="ch" forName="textaccent6" refType="h" fact="0.5221"/>
          <dgm:constr type="w" for="ch" forName="textaccent6" refType="w" fact="0.0189"/>
          <dgm:constr type="h" for="ch" forName="textaccent6" refType="h" fact="0.024"/>
          <dgm:constr type="l" for="ch" forName="text7" refType="w" fact="0.2792"/>
          <dgm:constr type="t" for="ch" forName="text7" refType="h" fact="0.4535"/>
          <dgm:constr type="w" for="ch" forName="text7" refType="w" fact="0.1623"/>
          <dgm:constr type="h" for="ch" forName="text7" refType="h" fact="0.2049"/>
          <dgm:constr type="l" for="ch" forName="image7" refType="w" fact="0.1395"/>
          <dgm:constr type="t" for="ch" forName="image7" refType="h" fact="0.5674"/>
          <dgm:constr type="w" for="ch" forName="image7" refType="w" fact="0.1623"/>
          <dgm:constr type="h" for="ch" forName="image7" refType="h" fact="0.2049"/>
          <dgm:constr type="l" for="ch" forName="imageaccent7" refType="w" fact="0.25"/>
          <dgm:constr type="t" for="ch" forName="imageaccent7" refType="h" fact="0.5703"/>
          <dgm:constr type="w" for="ch" forName="imageaccent7" refType="w" fact="0.0189"/>
          <dgm:constr type="h" for="ch" forName="imageaccent7" refType="h" fact="0.024"/>
          <dgm:constr type="l" for="ch" forName="textaccent7" refType="w" fact="0.2838"/>
          <dgm:constr type="t" for="ch" forName="textaccent7" refType="h" fact="0.5443"/>
          <dgm:constr type="w" for="ch" forName="textaccent7" refType="w" fact="0.0189"/>
          <dgm:constr type="h" for="ch" forName="textaccent7" refType="h" fact="0.024"/>
          <dgm:constr type="l" for="ch" forName="image8" refType="w" fact="0.6975"/>
          <dgm:constr type="t" for="ch" forName="image8" refType="h" fact="0.5696"/>
          <dgm:constr type="w" for="ch" forName="image8" refType="w" fact="0.1623"/>
          <dgm:constr type="h" for="ch" forName="image8" refType="h" fact="0.2049"/>
          <dgm:constr type="l" for="ch" forName="text8" refType="w" fact="0.8371"/>
          <dgm:constr type="t" for="ch" forName="text8" refType="h" fact="0.4574"/>
          <dgm:constr type="w" for="ch" forName="text8" refType="w" fact="0.1623"/>
          <dgm:constr type="h" for="ch" forName="text8" refType="h" fact="0.2049"/>
          <dgm:constr type="l" for="ch" forName="imageaccent8" refType="w" fact="0.8392"/>
          <dgm:constr type="t" for="ch" forName="imageaccent8" refType="h" fact="0.6595"/>
          <dgm:constr type="w" for="ch" forName="imageaccent8" refType="w" fact="0.0189"/>
          <dgm:constr type="h" for="ch" forName="imageaccent8" refType="h" fact="0.024"/>
          <dgm:constr type="l" for="ch" forName="textaccent8" refType="w" fact="0.8693"/>
          <dgm:constr type="t" for="ch" forName="textaccent8" refType="h" fact="0.6369"/>
          <dgm:constr type="w" for="ch" forName="textaccent8" refType="w" fact="0.0189"/>
          <dgm:constr type="h" for="ch" forName="textaccent8" refType="h" fact="0.024"/>
          <dgm:constr type="l" for="ch" forName="text9" refType="w" fact="0.8377"/>
          <dgm:constr type="t" for="ch" forName="text9" refType="h" fact="0.0044"/>
          <dgm:constr type="w" for="ch" forName="text9" refType="w" fact="0.1623"/>
          <dgm:constr type="h" for="ch" forName="text9" refType="h" fact="0.2049"/>
          <dgm:constr type="l" for="ch" forName="textaccent9" refType="w" fact="0.95"/>
          <dgm:constr type="t" for="ch" forName="textaccent9" refType="h" fact="0.1846"/>
          <dgm:constr type="w" for="ch" forName="textaccent9" refType="w" fact="0.0189"/>
          <dgm:constr type="h" for="ch" forName="textaccent9" refType="h" fact="0.024"/>
          <dgm:constr type="l" for="ch" forName="image9" refType="w" fact="0.8377"/>
          <dgm:constr type="t" for="ch" forName="image9" refType="h" fact="0.2306"/>
          <dgm:constr type="w" for="ch" forName="image9" refType="w" fact="0.1623"/>
          <dgm:constr type="h" for="ch" forName="image9" refType="h" fact="0.2049"/>
          <dgm:constr type="l" for="ch" forName="imageaccent9" refType="w" fact="0.95"/>
          <dgm:constr type="t" for="ch" forName="imageaccent9" refType="h" fact="0.2318"/>
          <dgm:constr type="w" for="ch" forName="imageaccent9" refType="w" fact="0.0189"/>
          <dgm:constr type="h" for="ch" forName="imageaccent9" refType="h" fact="0.024"/>
          <dgm:constr type="l" for="ch" forName="image10" refType="w" fact="0.2786"/>
          <dgm:constr type="t" for="ch" forName="image10" refType="h" fact="0.6805"/>
          <dgm:constr type="w" for="ch" forName="image10" refType="w" fact="0.1623"/>
          <dgm:constr type="h" for="ch" forName="image10" refType="h" fact="0.2049"/>
          <dgm:constr type="l" for="ch" forName="text10" refType="w" fact="0.4183"/>
          <dgm:constr type="t" for="ch" forName="text10" refType="h" fact="0.5683"/>
          <dgm:constr type="w" for="ch" forName="text10" refType="w" fact="0.1623"/>
          <dgm:constr type="h" for="ch" forName="text10" refType="h" fact="0.2049"/>
          <dgm:constr type="l" for="ch" forName="imageaccent10" refType="w" fact="0.4203"/>
          <dgm:constr type="t" for="ch" forName="imageaccent10" refType="h" fact="0.7704"/>
          <dgm:constr type="w" for="ch" forName="imageaccent10" refType="w" fact="0.0189"/>
          <dgm:constr type="h" for="ch" forName="imageaccent10" refType="h" fact="0.024"/>
          <dgm:constr type="l" for="ch" forName="textaccent10" refType="w" fact="0.4504"/>
          <dgm:constr type="t" for="ch" forName="textaccent10" refType="h" fact="0.7478"/>
          <dgm:constr type="w" for="ch" forName="textaccent10" refType="w" fact="0.0189"/>
          <dgm:constr type="h" for="ch" forName="textaccent10" refType="h" fact="0.024"/>
          <dgm:constr type="l" for="ch" forName="text11" refType="w" fact="0.6971"/>
          <dgm:constr type="t" for="ch" forName="text11" refType="h" fact="0.7951"/>
          <dgm:constr type="w" for="ch" forName="text11" refType="w" fact="0.1623"/>
          <dgm:constr type="h" for="ch" forName="text11" refType="h" fact="0.2049"/>
          <dgm:constr type="l" for="ch" forName="image11" refType="w" fact="0.5575"/>
          <dgm:constr type="t" for="ch" forName="image11" refType="h" fact="0.6816"/>
          <dgm:constr type="w" for="ch" forName="image11" refType="w" fact="0.1623"/>
          <dgm:constr type="h" for="ch" forName="image11" refType="h" fact="0.2049"/>
          <dgm:constr type="l" for="ch" forName="imageaccent11" refType="w" fact="0.6692"/>
          <dgm:constr type="t" for="ch" forName="imageaccent11" refType="h" fact="0.8589"/>
          <dgm:constr type="w" for="ch" forName="imageaccent11" refType="w" fact="0.0189"/>
          <dgm:constr type="h" for="ch" forName="imageaccent11" refType="h" fact="0.024"/>
          <dgm:constr type="l" for="ch" forName="textaccent11" refType="w" fact="0.701"/>
          <dgm:constr type="t" for="ch" forName="textaccent11" refType="h" fact="0.8863"/>
          <dgm:constr type="w" for="ch" forName="textaccent11" refType="w" fact="0.0189"/>
          <dgm:constr type="h" for="ch" forName="textaccent11" refType="h" fact="0.024"/>
        </dgm:constrLst>
      </dgm:if>
      <dgm:else name="Name13">
        <dgm:alg type="composite">
          <dgm:param type="ar" val="1.675"/>
        </dgm:alg>
        <dgm:constrLst>
          <dgm:constr type="primFontSz" for="des" ptType="node" op="equ" val="65"/>
          <dgm:constr type="l" for="ch" forName="image4" refType="w" fact="0.4903"/>
          <dgm:constr type="t" for="ch" forName="image4" refType="h" fact="0.2287"/>
          <dgm:constr type="w" for="ch" forName="image4" refType="w" fact="0.1425"/>
          <dgm:constr type="h" for="ch" forName="image4" refType="h" fact="0.2049"/>
          <dgm:constr type="l" for="ch" forName="text5" refType="w" fact="0.4903"/>
          <dgm:constr type="t" for="ch" forName="text5" refType="h" fact="0.0022"/>
          <dgm:constr type="w" for="ch" forName="text5" refType="w" fact="0.1425"/>
          <dgm:constr type="h" for="ch" forName="text5" refType="h" fact="0.2049"/>
          <dgm:constr type="l" for="ch" forName="image5" refType="w" fact="0.6129"/>
          <dgm:constr type="t" for="ch" forName="image5" refType="h" fact="0.1165"/>
          <dgm:constr type="w" for="ch" forName="image5" refType="w" fact="0.1425"/>
          <dgm:constr type="h" for="ch" forName="image5" refType="h" fact="0.2049"/>
          <dgm:constr type="l" for="ch" forName="image2" refType="w" fact="0.3677"/>
          <dgm:constr type="t" for="ch" forName="image2" refType="h" fact="0.34"/>
          <dgm:constr type="w" for="ch" forName="image2" refType="w" fact="0.1425"/>
          <dgm:constr type="h" for="ch" forName="image2" refType="h" fact="0.2049"/>
          <dgm:constr type="l" for="ch" forName="text4" refType="w" fact="0.3677"/>
          <dgm:constr type="t" for="ch" forName="text4" refType="h" fact="0.1135"/>
          <dgm:constr type="w" for="ch" forName="text4" refType="w" fact="0.1425"/>
          <dgm:constr type="h" for="ch" forName="text4" refType="h" fact="0.2049"/>
          <dgm:constr type="l" for="ch" forName="text2" refType="w" fact="0.2452"/>
          <dgm:constr type="t" for="ch" forName="text2" refType="h" fact="0.2265"/>
          <dgm:constr type="w" for="ch" forName="text2" refType="w" fact="0.1425"/>
          <dgm:constr type="h" for="ch" forName="text2" refType="h" fact="0.2049"/>
          <dgm:constr type="l" for="ch" forName="image3" refType="w" fact="0.2452"/>
          <dgm:constr type="t" for="ch" forName="image3" refType="h" fact="0"/>
          <dgm:constr type="w" for="ch" forName="image3" refType="w" fact="0.1425"/>
          <dgm:constr type="h" for="ch" forName="image3" refType="h" fact="0.2049"/>
          <dgm:constr type="l" for="ch" forName="text1" refType="w" fact="0.1226"/>
          <dgm:constr type="t" for="ch" forName="text1" refType="h" fact="0.3404"/>
          <dgm:constr type="w" for="ch" forName="text1" refType="w" fact="0.1425"/>
          <dgm:constr type="h" for="ch" forName="text1" refType="h" fact="0.2049"/>
          <dgm:constr type="l" for="ch" forName="text3" refType="w" fact="0.1226"/>
          <dgm:constr type="t" for="ch" forName="text3" refType="h" fact="0.1139"/>
          <dgm:constr type="w" for="ch" forName="text3" refType="w" fact="0.1425"/>
          <dgm:constr type="h" for="ch" forName="text3" refType="h" fact="0.2049"/>
          <dgm:constr type="l" for="ch" forName="textaccent1" refType="w" fact="0.126"/>
          <dgm:constr type="t" for="ch" forName="textaccent1" refType="h" fact="0.432"/>
          <dgm:constr type="w" for="ch" forName="textaccent1" refType="w" fact="0.0166"/>
          <dgm:constr type="h" for="ch" forName="textaccent1" refType="h" fact="0.024"/>
          <dgm:constr type="l" for="ch" forName="image1" refType="w" fact="0"/>
          <dgm:constr type="t" for="ch" forName="image1" refType="h" fact="0.2272"/>
          <dgm:constr type="w" for="ch" forName="image1" refType="w" fact="0.1425"/>
          <dgm:constr type="h" for="ch" forName="image1" refType="h" fact="0.2049"/>
          <dgm:constr type="l" for="ch" forName="imageaccent1" refType="w" fact="0.0976"/>
          <dgm:constr type="t" for="ch" forName="imageaccent1" refType="h" fact="0.4048"/>
          <dgm:constr type="w" for="ch" forName="imageaccent1" refType="w" fact="0.0166"/>
          <dgm:constr type="h" for="ch" forName="imageaccent1" refType="h" fact="0.024"/>
          <dgm:constr type="l" for="ch" forName="textaccent2" refType="w" fact="0.3432"/>
          <dgm:constr type="t" for="ch" forName="textaccent2" refType="h" fact="0.4038"/>
          <dgm:constr type="w" for="ch" forName="textaccent2" refType="w" fact="0.0166"/>
          <dgm:constr type="h" for="ch" forName="textaccent2" refType="h" fact="0.024"/>
          <dgm:constr type="l" for="ch" forName="imageaccent2" refType="w" fact="0.3712"/>
          <dgm:constr type="t" for="ch" forName="imageaccent2" refType="h" fact="0.4312"/>
          <dgm:constr type="w" for="ch" forName="imageaccent2" refType="w" fact="0.0166"/>
          <dgm:constr type="h" for="ch" forName="imageaccent2" refType="h" fact="0.024"/>
          <dgm:constr type="l" for="ch" forName="textaccent3" refType="w" fact="0.2196"/>
          <dgm:constr type="t" for="ch" forName="textaccent3" refType="h" fact="0.1167"/>
          <dgm:constr type="w" for="ch" forName="textaccent3" refType="w" fact="0.0166"/>
          <dgm:constr type="h" for="ch" forName="textaccent3" refType="h" fact="0.024"/>
          <dgm:constr type="l" for="ch" forName="imageaccent3" refType="w" fact="0.2492"/>
          <dgm:constr type="t" for="ch" forName="imageaccent3" refType="h" fact="0.0908"/>
          <dgm:constr type="w" for="ch" forName="imageaccent3" refType="w" fact="0.0166"/>
          <dgm:constr type="h" for="ch" forName="imageaccent3" refType="h" fact="0.024"/>
          <dgm:constr type="l" for="ch" forName="textaccent4" refType="w" fact="0.491"/>
          <dgm:constr type="t" for="ch" forName="textaccent4" refType="h" fact="0.2042"/>
          <dgm:constr type="w" for="ch" forName="textaccent4" refType="w" fact="0.0166"/>
          <dgm:constr type="h" for="ch" forName="textaccent4" refType="h" fact="0.024"/>
          <dgm:constr type="l" for="ch" forName="imageaccent4" refType="w" fact="0.5181"/>
          <dgm:constr type="t" for="ch" forName="imageaccent4" refType="h" fact="0.2323"/>
          <dgm:constr type="w" for="ch" forName="imageaccent4" refType="w" fact="0.0166"/>
          <dgm:constr type="h" for="ch" forName="imageaccent4" refType="h" fact="0.024"/>
          <dgm:constr type="l" for="ch" forName="textaccent5" refType="w" fact="0.6136"/>
          <dgm:constr type="t" for="ch" forName="textaccent5" refType="h" fact="0.094"/>
          <dgm:constr type="w" for="ch" forName="textaccent5" refType="w" fact="0.0166"/>
          <dgm:constr type="h" for="ch" forName="textaccent5" refType="h" fact="0.024"/>
          <dgm:constr type="l" for="ch" forName="imageaccent5" refType="w" fact="0.6413"/>
          <dgm:constr type="t" for="ch" forName="imageaccent5" refType="h" fact="0.121"/>
          <dgm:constr type="w" for="ch" forName="imageaccent5" refType="w" fact="0.0166"/>
          <dgm:constr type="h" for="ch" forName="imageaccent5" refType="h" fact="0.024"/>
          <dgm:constr type="l" for="ch" forName="image6" refType="w" fact="0.4903"/>
          <dgm:constr type="t" for="ch" forName="image6" refType="h" fact="0.4548"/>
          <dgm:constr type="w" for="ch" forName="image6" refType="w" fact="0.1425"/>
          <dgm:constr type="h" for="ch" forName="image6" refType="h" fact="0.2049"/>
          <dgm:constr type="l" for="ch" forName="text6" refType="w" fact="0.6129"/>
          <dgm:constr type="t" for="ch" forName="text6" refType="h" fact="0.3426"/>
          <dgm:constr type="w" for="ch" forName="text6" refType="w" fact="0.1425"/>
          <dgm:constr type="h" for="ch" forName="text6" refType="h" fact="0.2049"/>
          <dgm:constr type="l" for="ch" forName="imageaccent6" refType="w" fact="0.6147"/>
          <dgm:constr type="t" for="ch" forName="imageaccent6" refType="h" fact="0.5447"/>
          <dgm:constr type="w" for="ch" forName="imageaccent6" refType="w" fact="0.0166"/>
          <dgm:constr type="h" for="ch" forName="imageaccent6" refType="h" fact="0.024"/>
          <dgm:constr type="l" for="ch" forName="textaccent6" refType="w" fact="0.6411"/>
          <dgm:constr type="t" for="ch" forName="textaccent6" refType="h" fact="0.5221"/>
          <dgm:constr type="w" for="ch" forName="textaccent6" refType="w" fact="0.0166"/>
          <dgm:constr type="h" for="ch" forName="textaccent6" refType="h" fact="0.024"/>
          <dgm:constr type="l" for="ch" forName="text7" refType="w" fact="0.2451"/>
          <dgm:constr type="t" for="ch" forName="text7" refType="h" fact="0.4535"/>
          <dgm:constr type="w" for="ch" forName="text7" refType="w" fact="0.1425"/>
          <dgm:constr type="h" for="ch" forName="text7" refType="h" fact="0.2049"/>
          <dgm:constr type="l" for="ch" forName="image7" refType="w" fact="0.1225"/>
          <dgm:constr type="t" for="ch" forName="image7" refType="h" fact="0.5674"/>
          <dgm:constr type="w" for="ch" forName="image7" refType="w" fact="0.1425"/>
          <dgm:constr type="h" for="ch" forName="image7" refType="h" fact="0.2049"/>
          <dgm:constr type="l" for="ch" forName="imageaccent7" refType="w" fact="0.2195"/>
          <dgm:constr type="t" for="ch" forName="imageaccent7" refType="h" fact="0.5703"/>
          <dgm:constr type="w" for="ch" forName="imageaccent7" refType="w" fact="0.0166"/>
          <dgm:constr type="h" for="ch" forName="imageaccent7" refType="h" fact="0.024"/>
          <dgm:constr type="l" for="ch" forName="textaccent7" refType="w" fact="0.2491"/>
          <dgm:constr type="t" for="ch" forName="textaccent7" refType="h" fact="0.5443"/>
          <dgm:constr type="w" for="ch" forName="textaccent7" refType="w" fact="0.0166"/>
          <dgm:constr type="h" for="ch" forName="textaccent7" refType="h" fact="0.024"/>
          <dgm:constr type="l" for="ch" forName="image8" refType="w" fact="0.6123"/>
          <dgm:constr type="t" for="ch" forName="image8" refType="h" fact="0.5696"/>
          <dgm:constr type="w" for="ch" forName="image8" refType="w" fact="0.1425"/>
          <dgm:constr type="h" for="ch" forName="image8" refType="h" fact="0.2049"/>
          <dgm:constr type="l" for="ch" forName="text8" refType="w" fact="0.7349"/>
          <dgm:constr type="t" for="ch" forName="text8" refType="h" fact="0.4574"/>
          <dgm:constr type="w" for="ch" forName="text8" refType="w" fact="0.1425"/>
          <dgm:constr type="h" for="ch" forName="text8" refType="h" fact="0.2049"/>
          <dgm:constr type="l" for="ch" forName="imageaccent8" refType="w" fact="0.7367"/>
          <dgm:constr type="t" for="ch" forName="imageaccent8" refType="h" fact="0.6595"/>
          <dgm:constr type="w" for="ch" forName="imageaccent8" refType="w" fact="0.0166"/>
          <dgm:constr type="h" for="ch" forName="imageaccent8" refType="h" fact="0.024"/>
          <dgm:constr type="l" for="ch" forName="textaccent8" refType="w" fact="0.7631"/>
          <dgm:constr type="t" for="ch" forName="textaccent8" refType="h" fact="0.6369"/>
          <dgm:constr type="w" for="ch" forName="textaccent8" refType="w" fact="0.0166"/>
          <dgm:constr type="h" for="ch" forName="textaccent8" refType="h" fact="0.024"/>
          <dgm:constr type="l" for="ch" forName="text9" refType="w" fact="0.7354"/>
          <dgm:constr type="t" for="ch" forName="text9" refType="h" fact="0.0044"/>
          <dgm:constr type="w" for="ch" forName="text9" refType="w" fact="0.1425"/>
          <dgm:constr type="h" for="ch" forName="text9" refType="h" fact="0.2049"/>
          <dgm:constr type="l" for="ch" forName="textaccent9" refType="w" fact="0.8339"/>
          <dgm:constr type="t" for="ch" forName="textaccent9" refType="h" fact="0.1846"/>
          <dgm:constr type="w" for="ch" forName="textaccent9" refType="w" fact="0.0166"/>
          <dgm:constr type="h" for="ch" forName="textaccent9" refType="h" fact="0.024"/>
          <dgm:constr type="l" for="ch" forName="image9" refType="w" fact="0.7354"/>
          <dgm:constr type="t" for="ch" forName="image9" refType="h" fact="0.2306"/>
          <dgm:constr type="w" for="ch" forName="image9" refType="w" fact="0.1425"/>
          <dgm:constr type="h" for="ch" forName="image9" refType="h" fact="0.2049"/>
          <dgm:constr type="l" for="ch" forName="imageaccent9" refType="w" fact="0.8339"/>
          <dgm:constr type="t" for="ch" forName="imageaccent9" refType="h" fact="0.2318"/>
          <dgm:constr type="w" for="ch" forName="imageaccent9" refType="w" fact="0.0166"/>
          <dgm:constr type="h" for="ch" forName="imageaccent9" refType="h" fact="0.024"/>
          <dgm:constr type="l" for="ch" forName="image10" refType="w" fact="0.2446"/>
          <dgm:constr type="t" for="ch" forName="image10" refType="h" fact="0.6805"/>
          <dgm:constr type="w" for="ch" forName="image10" refType="w" fact="0.1425"/>
          <dgm:constr type="h" for="ch" forName="image10" refType="h" fact="0.2049"/>
          <dgm:constr type="l" for="ch" forName="text10" refType="w" fact="0.3672"/>
          <dgm:constr type="t" for="ch" forName="text10" refType="h" fact="0.5683"/>
          <dgm:constr type="w" for="ch" forName="text10" refType="w" fact="0.1425"/>
          <dgm:constr type="h" for="ch" forName="text10" refType="h" fact="0.2049"/>
          <dgm:constr type="l" for="ch" forName="imageaccent10" refType="w" fact="0.369"/>
          <dgm:constr type="t" for="ch" forName="imageaccent10" refType="h" fact="0.7704"/>
          <dgm:constr type="w" for="ch" forName="imageaccent10" refType="w" fact="0.0166"/>
          <dgm:constr type="h" for="ch" forName="imageaccent10" refType="h" fact="0.024"/>
          <dgm:constr type="l" for="ch" forName="textaccent10" refType="w" fact="0.3954"/>
          <dgm:constr type="t" for="ch" forName="textaccent10" refType="h" fact="0.7478"/>
          <dgm:constr type="w" for="ch" forName="textaccent10" refType="w" fact="0.0166"/>
          <dgm:constr type="h" for="ch" forName="textaccent10" refType="h" fact="0.024"/>
          <dgm:constr type="l" for="ch" forName="text11" refType="w" fact="0.612"/>
          <dgm:constr type="t" for="ch" forName="text11" refType="h" fact="0.7951"/>
          <dgm:constr type="w" for="ch" forName="text11" refType="w" fact="0.1425"/>
          <dgm:constr type="h" for="ch" forName="text11" refType="h" fact="0.2049"/>
          <dgm:constr type="l" for="ch" forName="image11" refType="w" fact="0.4894"/>
          <dgm:constr type="t" for="ch" forName="image11" refType="h" fact="0.6816"/>
          <dgm:constr type="w" for="ch" forName="image11" refType="w" fact="0.1425"/>
          <dgm:constr type="h" for="ch" forName="image11" refType="h" fact="0.2049"/>
          <dgm:constr type="l" for="ch" forName="imageaccent11" refType="w" fact="0.5874"/>
          <dgm:constr type="t" for="ch" forName="imageaccent11" refType="h" fact="0.8589"/>
          <dgm:constr type="w" for="ch" forName="imageaccent11" refType="w" fact="0.0166"/>
          <dgm:constr type="h" for="ch" forName="imageaccent11" refType="h" fact="0.024"/>
          <dgm:constr type="l" for="ch" forName="textaccent11" refType="w" fact="0.6154"/>
          <dgm:constr type="t" for="ch" forName="textaccent11" refType="h" fact="0.8863"/>
          <dgm:constr type="w" for="ch" forName="textaccent11" refType="w" fact="0.0166"/>
          <dgm:constr type="h" for="ch" forName="textaccent11" refType="h" fact="0.024"/>
          <dgm:constr type="l" for="ch" forName="text12" refType="w" fact="0.735"/>
          <dgm:constr type="t" for="ch" forName="text12" refType="h" fact="0.684"/>
          <dgm:constr type="w" for="ch" forName="text12" refType="w" fact="0.1425"/>
          <dgm:constr type="h" for="ch" forName="text12" refType="h" fact="0.2049"/>
          <dgm:constr type="l" for="ch" forName="image12" refType="w" fact="0.8575"/>
          <dgm:constr type="t" for="ch" forName="image12" refType="h" fact="0.5718"/>
          <dgm:constr type="w" for="ch" forName="image12" refType="w" fact="0.1425"/>
          <dgm:constr type="h" for="ch" forName="image12" refType="h" fact="0.2049"/>
          <dgm:constr type="l" for="ch" forName="textaccent12" refType="w" fact="0.8594"/>
          <dgm:constr type="t" for="ch" forName="textaccent12" refType="h" fact="0.7739"/>
          <dgm:constr type="w" for="ch" forName="textaccent12" refType="w" fact="0.0166"/>
          <dgm:constr type="h" for="ch" forName="textaccent12" refType="h" fact="0.024"/>
          <dgm:constr type="l" for="ch" forName="imageaccent12" refType="w" fact="0.8858"/>
          <dgm:constr type="t" for="ch" forName="imageaccent12" refType="h" fact="0.7513"/>
          <dgm:constr type="w" for="ch" forName="imageaccent12" refType="w" fact="0.0166"/>
          <dgm:constr type="h" for="ch" forName="imageaccent12" refType="h" fact="0.024"/>
        </dgm:constrLst>
      </dgm:else>
    </dgm:choose>
    <dgm:forEach name="wrapper" axis="self" ptType="parTrans">
      <dgm:forEach name="wrapper2" axis="self" ptType="sibTrans" st="2">
        <dgm:forEach name="textRepeat" axis="self">
          <dgm:layoutNode name="textRepeatNode" styleLbl="alignNode1">
            <dgm:varLst>
              <dgm:chMax val="0"/>
              <dgm:chPref val="0"/>
              <dgm:bulletEnabled val="1"/>
            </dgm:varLst>
            <dgm:alg type="tx"/>
            <dgm:shape xmlns:r="http://schemas.openxmlformats.org/officeDocument/2006/relationships" type="hexagon" r:blip="">
              <dgm:adjLst>
                <dgm:adj idx="1" val="0.25"/>
                <dgm:adj idx="2" val="1.1547"/>
              </dgm:adjLst>
            </dgm:shape>
            <dgm:presOf axis="desOrSelf" ptType="node"/>
            <dgm:constrLst>
              <dgm:constr type="lMarg" refType="primFontSz" fact="0"/>
              <dgm:constr type="rMarg" refType="primFontSz" fact="0"/>
              <dgm:constr type="tMarg" refType="primFontSz" fact="0.1"/>
              <dgm:constr type="bMarg" refType="primFontSz" fact="0.1"/>
            </dgm:constrLst>
            <dgm:ruleLst>
              <dgm:rule type="primFontSz" val="5" fact="NaN" max="NaN"/>
            </dgm:ruleLst>
          </dgm:layoutNode>
        </dgm:forEach>
        <dgm:forEach name="accentRepeat" axis="self">
          <dgm:layoutNode name="accentRepeatNode" styleLbl="solidAlignAcc1">
            <dgm:alg type="sp"/>
            <dgm:shape xmlns:r="http://schemas.openxmlformats.org/officeDocument/2006/relationships" type="hexagon" r:blip="">
              <dgm:adjLst>
                <dgm:adj idx="1" val="0.25"/>
                <dgm:adj idx="2" val="1.1547"/>
              </dgm:adjLst>
            </dgm:shape>
            <dgm:presOf/>
          </dgm:layoutNode>
        </dgm:forEach>
        <dgm:forEach name="imageRepeat" axis="self">
          <dgm:layoutNode name="imageRepeatNode" styleLbl="alignAcc1">
            <dgm:alg type="sp"/>
            <dgm:shape xmlns:r="http://schemas.openxmlformats.org/officeDocument/2006/relationships" type="hexagon" r:blip="" blipPhldr="1">
              <dgm:adjLst>
                <dgm:adj idx="1" val="0.25"/>
                <dgm:adj idx="2" val="1.1547"/>
              </dgm:adjLst>
            </dgm:shape>
            <dgm:presOf axis="self"/>
          </dgm:layoutNode>
        </dgm:forEach>
      </dgm:forEach>
    </dgm:forEach>
    <dgm:forEach name="Name14" axis="ch" ptType="node" cnt="1">
      <dgm:layoutNode name="text1">
        <dgm:alg type="sp"/>
        <dgm:shape xmlns:r="http://schemas.openxmlformats.org/officeDocument/2006/relationships" r:blip="">
          <dgm:adjLst/>
        </dgm:shape>
        <dgm:presOf/>
        <dgm:constrLst/>
        <dgm:forEach name="Name15" ref="textRepeat"/>
      </dgm:layoutNode>
      <dgm:layoutNode name="textaccent1">
        <dgm:alg type="sp"/>
        <dgm:shape xmlns:r="http://schemas.openxmlformats.org/officeDocument/2006/relationships" r:blip="">
          <dgm:adjLst/>
        </dgm:shape>
        <dgm:presOf/>
        <dgm:constrLst/>
        <dgm:forEach name="Name16" ref="accentRepeat"/>
      </dgm:layoutNode>
    </dgm:forEach>
    <dgm:forEach name="Name17" axis="ch" ptType="sibTrans" hideLastTrans="0" cnt="1">
      <dgm:layoutNode name="image1">
        <dgm:alg type="sp"/>
        <dgm:shape xmlns:r="http://schemas.openxmlformats.org/officeDocument/2006/relationships" r:blip="">
          <dgm:adjLst/>
        </dgm:shape>
        <dgm:presOf/>
        <dgm:constrLst/>
        <dgm:forEach name="Name18" ref="imageRepeat"/>
      </dgm:layoutNode>
      <dgm:layoutNode name="imageaccent1">
        <dgm:alg type="sp"/>
        <dgm:shape xmlns:r="http://schemas.openxmlformats.org/officeDocument/2006/relationships" r:blip="">
          <dgm:adjLst/>
        </dgm:shape>
        <dgm:presOf/>
        <dgm:constrLst/>
        <dgm:forEach name="Name19" ref="accentRepeat"/>
      </dgm:layoutNode>
    </dgm:forEach>
    <dgm:forEach name="Name20" axis="ch" ptType="node" st="2" cnt="1">
      <dgm:layoutNode name="text2">
        <dgm:alg type="sp"/>
        <dgm:shape xmlns:r="http://schemas.openxmlformats.org/officeDocument/2006/relationships" r:blip="">
          <dgm:adjLst/>
        </dgm:shape>
        <dgm:presOf/>
        <dgm:constrLst/>
        <dgm:forEach name="Name21" ref="textRepeat"/>
      </dgm:layoutNode>
      <dgm:layoutNode name="textaccent2">
        <dgm:alg type="sp"/>
        <dgm:shape xmlns:r="http://schemas.openxmlformats.org/officeDocument/2006/relationships" r:blip="">
          <dgm:adjLst/>
        </dgm:shape>
        <dgm:presOf/>
        <dgm:constrLst/>
        <dgm:forEach name="Name22" ref="accentRepeat"/>
      </dgm:layoutNode>
    </dgm:forEach>
    <dgm:forEach name="Name23" axis="ch" ptType="sibTrans" hideLastTrans="0" st="2" cnt="1">
      <dgm:layoutNode name="image2">
        <dgm:alg type="sp"/>
        <dgm:shape xmlns:r="http://schemas.openxmlformats.org/officeDocument/2006/relationships" r:blip="">
          <dgm:adjLst/>
        </dgm:shape>
        <dgm:presOf/>
        <dgm:constrLst/>
        <dgm:forEach name="Name24" ref="imageRepeat"/>
      </dgm:layoutNode>
      <dgm:layoutNode name="imageaccent2">
        <dgm:alg type="sp"/>
        <dgm:shape xmlns:r="http://schemas.openxmlformats.org/officeDocument/2006/relationships" r:blip="">
          <dgm:adjLst/>
        </dgm:shape>
        <dgm:presOf/>
        <dgm:constrLst/>
        <dgm:forEach name="Name25" ref="accentRepeat"/>
      </dgm:layoutNode>
    </dgm:forEach>
    <dgm:forEach name="Name26" axis="ch" ptType="node" st="3" cnt="1">
      <dgm:layoutNode name="text3">
        <dgm:alg type="sp"/>
        <dgm:shape xmlns:r="http://schemas.openxmlformats.org/officeDocument/2006/relationships" r:blip="">
          <dgm:adjLst/>
        </dgm:shape>
        <dgm:presOf/>
        <dgm:constrLst/>
        <dgm:forEach name="Name27" ref="textRepeat"/>
      </dgm:layoutNode>
      <dgm:layoutNode name="textaccent3">
        <dgm:alg type="sp"/>
        <dgm:shape xmlns:r="http://schemas.openxmlformats.org/officeDocument/2006/relationships" r:blip="">
          <dgm:adjLst/>
        </dgm:shape>
        <dgm:presOf/>
        <dgm:constrLst/>
        <dgm:forEach name="Name28" ref="accentRepeat"/>
      </dgm:layoutNode>
    </dgm:forEach>
    <dgm:forEach name="Name29" axis="ch" ptType="sibTrans" hideLastTrans="0" st="3" cnt="1">
      <dgm:layoutNode name="image3">
        <dgm:alg type="sp"/>
        <dgm:shape xmlns:r="http://schemas.openxmlformats.org/officeDocument/2006/relationships" r:blip="">
          <dgm:adjLst/>
        </dgm:shape>
        <dgm:presOf/>
        <dgm:constrLst/>
        <dgm:forEach name="Name30" ref="imageRepeat"/>
      </dgm:layoutNode>
      <dgm:layoutNode name="imageaccent3">
        <dgm:alg type="sp"/>
        <dgm:shape xmlns:r="http://schemas.openxmlformats.org/officeDocument/2006/relationships" r:blip="">
          <dgm:adjLst/>
        </dgm:shape>
        <dgm:presOf/>
        <dgm:constrLst/>
        <dgm:forEach name="Name31" ref="accentRepeat"/>
      </dgm:layoutNode>
    </dgm:forEach>
    <dgm:forEach name="Name32" axis="ch" ptType="node" st="4" cnt="1">
      <dgm:layoutNode name="text4">
        <dgm:alg type="sp"/>
        <dgm:shape xmlns:r="http://schemas.openxmlformats.org/officeDocument/2006/relationships" r:blip="">
          <dgm:adjLst/>
        </dgm:shape>
        <dgm:presOf/>
        <dgm:constrLst/>
        <dgm:forEach name="Name33" ref="textRepeat"/>
      </dgm:layoutNode>
      <dgm:layoutNode name="textaccent4">
        <dgm:alg type="sp"/>
        <dgm:shape xmlns:r="http://schemas.openxmlformats.org/officeDocument/2006/relationships" r:blip="">
          <dgm:adjLst/>
        </dgm:shape>
        <dgm:presOf/>
        <dgm:constrLst/>
        <dgm:forEach name="Name34" ref="accentRepeat"/>
      </dgm:layoutNode>
    </dgm:forEach>
    <dgm:forEach name="Name35" axis="ch" ptType="sibTrans" hideLastTrans="0" st="4" cnt="1">
      <dgm:layoutNode name="image4">
        <dgm:alg type="sp"/>
        <dgm:shape xmlns:r="http://schemas.openxmlformats.org/officeDocument/2006/relationships" r:blip="">
          <dgm:adjLst/>
        </dgm:shape>
        <dgm:presOf/>
        <dgm:constrLst/>
        <dgm:forEach name="Name36" ref="imageRepeat"/>
      </dgm:layoutNode>
      <dgm:layoutNode name="imageaccent4">
        <dgm:alg type="sp"/>
        <dgm:shape xmlns:r="http://schemas.openxmlformats.org/officeDocument/2006/relationships" r:blip="">
          <dgm:adjLst/>
        </dgm:shape>
        <dgm:presOf/>
        <dgm:constrLst/>
        <dgm:forEach name="Name37" ref="accentRepeat"/>
      </dgm:layoutNode>
    </dgm:forEach>
    <dgm:forEach name="Name38" axis="ch" ptType="node" st="5" cnt="1">
      <dgm:layoutNode name="text5">
        <dgm:alg type="sp"/>
        <dgm:shape xmlns:r="http://schemas.openxmlformats.org/officeDocument/2006/relationships" r:blip="">
          <dgm:adjLst/>
        </dgm:shape>
        <dgm:presOf/>
        <dgm:constrLst/>
        <dgm:forEach name="Name39" ref="textRepeat"/>
      </dgm:layoutNode>
      <dgm:layoutNode name="textaccent5">
        <dgm:alg type="sp"/>
        <dgm:shape xmlns:r="http://schemas.openxmlformats.org/officeDocument/2006/relationships" r:blip="">
          <dgm:adjLst/>
        </dgm:shape>
        <dgm:presOf/>
        <dgm:constrLst/>
        <dgm:forEach name="Name40" ref="accentRepeat"/>
      </dgm:layoutNode>
    </dgm:forEach>
    <dgm:forEach name="Name41" axis="ch" ptType="sibTrans" hideLastTrans="0" st="5" cnt="1">
      <dgm:layoutNode name="image5">
        <dgm:alg type="sp"/>
        <dgm:shape xmlns:r="http://schemas.openxmlformats.org/officeDocument/2006/relationships" r:blip="">
          <dgm:adjLst/>
        </dgm:shape>
        <dgm:presOf/>
        <dgm:constrLst/>
        <dgm:forEach name="Name42" ref="imageRepeat"/>
      </dgm:layoutNode>
      <dgm:layoutNode name="imageaccent5">
        <dgm:alg type="sp"/>
        <dgm:shape xmlns:r="http://schemas.openxmlformats.org/officeDocument/2006/relationships" r:blip="">
          <dgm:adjLst/>
        </dgm:shape>
        <dgm:presOf/>
        <dgm:constrLst/>
        <dgm:forEach name="Name43" ref="accentRepeat"/>
      </dgm:layoutNode>
    </dgm:forEach>
    <dgm:forEach name="Name44" axis="ch" ptType="node" st="6" cnt="1">
      <dgm:layoutNode name="text6">
        <dgm:alg type="sp"/>
        <dgm:shape xmlns:r="http://schemas.openxmlformats.org/officeDocument/2006/relationships" r:blip="">
          <dgm:adjLst/>
        </dgm:shape>
        <dgm:presOf/>
        <dgm:constrLst/>
        <dgm:forEach name="Name45" ref="textRepeat"/>
      </dgm:layoutNode>
      <dgm:layoutNode name="textaccent6">
        <dgm:alg type="sp"/>
        <dgm:shape xmlns:r="http://schemas.openxmlformats.org/officeDocument/2006/relationships" r:blip="">
          <dgm:adjLst/>
        </dgm:shape>
        <dgm:presOf/>
        <dgm:constrLst/>
        <dgm:forEach name="Name46" ref="accentRepeat"/>
      </dgm:layoutNode>
    </dgm:forEach>
    <dgm:forEach name="Name47" axis="ch" ptType="sibTrans" hideLastTrans="0" st="6" cnt="1">
      <dgm:layoutNode name="image6">
        <dgm:alg type="sp"/>
        <dgm:shape xmlns:r="http://schemas.openxmlformats.org/officeDocument/2006/relationships" r:blip="">
          <dgm:adjLst/>
        </dgm:shape>
        <dgm:presOf/>
        <dgm:constrLst/>
        <dgm:forEach name="Name48" ref="imageRepeat"/>
      </dgm:layoutNode>
      <dgm:layoutNode name="imageaccent6">
        <dgm:alg type="sp"/>
        <dgm:shape xmlns:r="http://schemas.openxmlformats.org/officeDocument/2006/relationships" r:blip="">
          <dgm:adjLst/>
        </dgm:shape>
        <dgm:presOf/>
        <dgm:constrLst/>
        <dgm:forEach name="Name49" ref="accentRepeat"/>
      </dgm:layoutNode>
    </dgm:forEach>
    <dgm:forEach name="Name50" axis="ch" ptType="node" st="7" cnt="1">
      <dgm:layoutNode name="text7">
        <dgm:alg type="sp"/>
        <dgm:shape xmlns:r="http://schemas.openxmlformats.org/officeDocument/2006/relationships" r:blip="">
          <dgm:adjLst/>
        </dgm:shape>
        <dgm:presOf/>
        <dgm:constrLst/>
        <dgm:forEach name="Name51" ref="textRepeat"/>
      </dgm:layoutNode>
      <dgm:layoutNode name="textaccent7">
        <dgm:alg type="sp"/>
        <dgm:shape xmlns:r="http://schemas.openxmlformats.org/officeDocument/2006/relationships" r:blip="">
          <dgm:adjLst/>
        </dgm:shape>
        <dgm:presOf/>
        <dgm:constrLst/>
        <dgm:forEach name="Name52" ref="accentRepeat"/>
      </dgm:layoutNode>
    </dgm:forEach>
    <dgm:forEach name="Name53" axis="ch" ptType="sibTrans" hideLastTrans="0" st="7" cnt="1">
      <dgm:layoutNode name="image7">
        <dgm:alg type="sp"/>
        <dgm:shape xmlns:r="http://schemas.openxmlformats.org/officeDocument/2006/relationships" r:blip="">
          <dgm:adjLst/>
        </dgm:shape>
        <dgm:presOf/>
        <dgm:constrLst/>
        <dgm:forEach name="Name54" ref="imageRepeat"/>
      </dgm:layoutNode>
      <dgm:layoutNode name="imageaccent7">
        <dgm:alg type="sp"/>
        <dgm:shape xmlns:r="http://schemas.openxmlformats.org/officeDocument/2006/relationships" r:blip="">
          <dgm:adjLst/>
        </dgm:shape>
        <dgm:presOf/>
        <dgm:constrLst/>
        <dgm:forEach name="Name55" ref="accentRepeat"/>
      </dgm:layoutNode>
    </dgm:forEach>
    <dgm:forEach name="Name56" axis="ch" ptType="node" st="8" cnt="1">
      <dgm:layoutNode name="text8">
        <dgm:alg type="sp"/>
        <dgm:shape xmlns:r="http://schemas.openxmlformats.org/officeDocument/2006/relationships" r:blip="">
          <dgm:adjLst/>
        </dgm:shape>
        <dgm:presOf/>
        <dgm:constrLst/>
        <dgm:forEach name="Name57" ref="textRepeat"/>
      </dgm:layoutNode>
      <dgm:layoutNode name="textaccent8">
        <dgm:alg type="sp"/>
        <dgm:shape xmlns:r="http://schemas.openxmlformats.org/officeDocument/2006/relationships" r:blip="">
          <dgm:adjLst/>
        </dgm:shape>
        <dgm:presOf/>
        <dgm:constrLst/>
        <dgm:forEach name="Name58" ref="accentRepeat"/>
      </dgm:layoutNode>
    </dgm:forEach>
    <dgm:forEach name="Name59" axis="ch" ptType="sibTrans" hideLastTrans="0" st="8" cnt="1">
      <dgm:layoutNode name="image8">
        <dgm:alg type="sp"/>
        <dgm:shape xmlns:r="http://schemas.openxmlformats.org/officeDocument/2006/relationships" r:blip="">
          <dgm:adjLst/>
        </dgm:shape>
        <dgm:presOf/>
        <dgm:constrLst/>
        <dgm:forEach name="Name60" ref="imageRepeat"/>
      </dgm:layoutNode>
      <dgm:layoutNode name="imageaccent8">
        <dgm:alg type="sp"/>
        <dgm:shape xmlns:r="http://schemas.openxmlformats.org/officeDocument/2006/relationships" r:blip="">
          <dgm:adjLst/>
        </dgm:shape>
        <dgm:presOf/>
        <dgm:constrLst/>
        <dgm:forEach name="Name61" ref="accentRepeat"/>
      </dgm:layoutNode>
    </dgm:forEach>
    <dgm:forEach name="Name62" axis="ch" ptType="node" st="9" cnt="1">
      <dgm:layoutNode name="text9">
        <dgm:alg type="sp"/>
        <dgm:shape xmlns:r="http://schemas.openxmlformats.org/officeDocument/2006/relationships" r:blip="">
          <dgm:adjLst/>
        </dgm:shape>
        <dgm:presOf/>
        <dgm:constrLst/>
        <dgm:forEach name="Name63" ref="textRepeat"/>
      </dgm:layoutNode>
      <dgm:layoutNode name="textaccent9">
        <dgm:alg type="sp"/>
        <dgm:shape xmlns:r="http://schemas.openxmlformats.org/officeDocument/2006/relationships" r:blip="">
          <dgm:adjLst/>
        </dgm:shape>
        <dgm:presOf/>
        <dgm:constrLst/>
        <dgm:forEach name="Name64" ref="accentRepeat"/>
      </dgm:layoutNode>
    </dgm:forEach>
    <dgm:forEach name="Name65" axis="ch" ptType="sibTrans" hideLastTrans="0" st="9" cnt="1">
      <dgm:layoutNode name="image9">
        <dgm:alg type="sp"/>
        <dgm:shape xmlns:r="http://schemas.openxmlformats.org/officeDocument/2006/relationships" r:blip="">
          <dgm:adjLst/>
        </dgm:shape>
        <dgm:presOf/>
        <dgm:constrLst/>
        <dgm:forEach name="Name66" ref="imageRepeat"/>
      </dgm:layoutNode>
      <dgm:layoutNode name="imageaccent9">
        <dgm:alg type="sp"/>
        <dgm:shape xmlns:r="http://schemas.openxmlformats.org/officeDocument/2006/relationships" r:blip="">
          <dgm:adjLst/>
        </dgm:shape>
        <dgm:presOf/>
        <dgm:constrLst/>
        <dgm:forEach name="Name67" ref="accentRepeat"/>
      </dgm:layoutNode>
    </dgm:forEach>
    <dgm:forEach name="Name68" axis="ch" ptType="node" st="10" cnt="1">
      <dgm:layoutNode name="text10">
        <dgm:alg type="sp"/>
        <dgm:shape xmlns:r="http://schemas.openxmlformats.org/officeDocument/2006/relationships" r:blip="">
          <dgm:adjLst/>
        </dgm:shape>
        <dgm:presOf/>
        <dgm:constrLst/>
        <dgm:forEach name="Name69" ref="textRepeat"/>
      </dgm:layoutNode>
      <dgm:layoutNode name="textaccent10">
        <dgm:alg type="sp"/>
        <dgm:shape xmlns:r="http://schemas.openxmlformats.org/officeDocument/2006/relationships" r:blip="">
          <dgm:adjLst/>
        </dgm:shape>
        <dgm:presOf/>
        <dgm:constrLst/>
        <dgm:forEach name="Name70" ref="accentRepeat"/>
      </dgm:layoutNode>
    </dgm:forEach>
    <dgm:forEach name="Name71" axis="ch" ptType="sibTrans" hideLastTrans="0" st="10" cnt="1">
      <dgm:layoutNode name="image10">
        <dgm:alg type="sp"/>
        <dgm:shape xmlns:r="http://schemas.openxmlformats.org/officeDocument/2006/relationships" r:blip="">
          <dgm:adjLst/>
        </dgm:shape>
        <dgm:presOf/>
        <dgm:constrLst/>
        <dgm:forEach name="Name72" ref="imageRepeat"/>
      </dgm:layoutNode>
      <dgm:layoutNode name="imageaccent10">
        <dgm:alg type="sp"/>
        <dgm:shape xmlns:r="http://schemas.openxmlformats.org/officeDocument/2006/relationships" r:blip="">
          <dgm:adjLst/>
        </dgm:shape>
        <dgm:presOf/>
        <dgm:constrLst/>
        <dgm:forEach name="Name73" ref="accentRepeat"/>
      </dgm:layoutNode>
    </dgm:forEach>
    <dgm:forEach name="Name74" axis="ch" ptType="node" st="11" cnt="1">
      <dgm:layoutNode name="text11">
        <dgm:alg type="sp"/>
        <dgm:shape xmlns:r="http://schemas.openxmlformats.org/officeDocument/2006/relationships" r:blip="">
          <dgm:adjLst/>
        </dgm:shape>
        <dgm:presOf/>
        <dgm:constrLst/>
        <dgm:forEach name="Name75" ref="textRepeat"/>
      </dgm:layoutNode>
      <dgm:layoutNode name="textaccent11">
        <dgm:alg type="sp"/>
        <dgm:shape xmlns:r="http://schemas.openxmlformats.org/officeDocument/2006/relationships" r:blip="">
          <dgm:adjLst/>
        </dgm:shape>
        <dgm:presOf/>
        <dgm:constrLst/>
        <dgm:forEach name="Name76" ref="accentRepeat"/>
      </dgm:layoutNode>
    </dgm:forEach>
    <dgm:forEach name="Name77" axis="ch" ptType="sibTrans" hideLastTrans="0" st="11" cnt="1">
      <dgm:layoutNode name="image11">
        <dgm:alg type="sp"/>
        <dgm:shape xmlns:r="http://schemas.openxmlformats.org/officeDocument/2006/relationships" r:blip="">
          <dgm:adjLst/>
        </dgm:shape>
        <dgm:presOf/>
        <dgm:constrLst/>
        <dgm:forEach name="Name78" ref="imageRepeat"/>
      </dgm:layoutNode>
      <dgm:layoutNode name="imageaccent11">
        <dgm:alg type="sp"/>
        <dgm:shape xmlns:r="http://schemas.openxmlformats.org/officeDocument/2006/relationships" r:blip="">
          <dgm:adjLst/>
        </dgm:shape>
        <dgm:presOf/>
        <dgm:constrLst/>
        <dgm:forEach name="Name79" ref="accentRepeat"/>
      </dgm:layoutNode>
    </dgm:forEach>
    <dgm:forEach name="Name80" axis="ch" ptType="node" st="12" cnt="1">
      <dgm:layoutNode name="text12">
        <dgm:alg type="sp"/>
        <dgm:shape xmlns:r="http://schemas.openxmlformats.org/officeDocument/2006/relationships" r:blip="">
          <dgm:adjLst/>
        </dgm:shape>
        <dgm:presOf/>
        <dgm:constrLst/>
        <dgm:forEach name="Name81" ref="textRepeat"/>
      </dgm:layoutNode>
      <dgm:layoutNode name="textaccent12">
        <dgm:alg type="sp"/>
        <dgm:shape xmlns:r="http://schemas.openxmlformats.org/officeDocument/2006/relationships" r:blip="">
          <dgm:adjLst/>
        </dgm:shape>
        <dgm:presOf/>
        <dgm:constrLst/>
        <dgm:forEach name="Name82" ref="accentRepeat"/>
      </dgm:layoutNode>
    </dgm:forEach>
    <dgm:forEach name="Name83" axis="ch" ptType="sibTrans" hideLastTrans="0" st="12" cnt="1">
      <dgm:layoutNode name="image12">
        <dgm:alg type="sp"/>
        <dgm:shape xmlns:r="http://schemas.openxmlformats.org/officeDocument/2006/relationships" r:blip="">
          <dgm:adjLst/>
        </dgm:shape>
        <dgm:presOf/>
        <dgm:constrLst/>
        <dgm:forEach name="Name84" ref="imageRepeat"/>
      </dgm:layoutNode>
      <dgm:layoutNode name="imageaccent12">
        <dgm:alg type="sp"/>
        <dgm:shape xmlns:r="http://schemas.openxmlformats.org/officeDocument/2006/relationships" r:blip="">
          <dgm:adjLst/>
        </dgm:shape>
        <dgm:presOf/>
        <dgm:constrLst/>
        <dgm:forEach name="Name85" ref="accentRepeat"/>
      </dgm:layoutNode>
    </dgm:forEach>
  </dgm:layoutNode>
</dgm:layoutDef>
</file>

<file path=ppt/diagrams/layout17.xml><?xml version="1.0" encoding="utf-8"?>
<dgm:layoutDef xmlns:dgm="http://schemas.openxmlformats.org/drawingml/2006/diagram" xmlns:a="http://schemas.openxmlformats.org/drawingml/2006/main" uniqueId="urn:microsoft.com/office/officeart/2005/8/layout/funnel1">
  <dgm:title val=""/>
  <dgm:desc val=""/>
  <dgm:catLst>
    <dgm:cat type="relationship" pri="2000"/>
    <dgm:cat type="process" pri="27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4"/>
      <dgm:resizeHandles val="exact"/>
    </dgm:varLst>
    <dgm:alg type="composite">
      <dgm:param type="ar" val="1.25"/>
    </dgm:alg>
    <dgm:shape xmlns:r="http://schemas.openxmlformats.org/officeDocument/2006/relationships" r:blip="">
      <dgm:adjLst/>
    </dgm:shape>
    <dgm:presOf/>
    <dgm:choose name="Name1">
      <dgm:if name="Name2" axis="ch" ptType="node" func="cnt" op="equ" val="2">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w" for="ch" forName="item1" refType="w" fact="0.35"/>
          <dgm:constr type="h" for="ch" forName="item1" refType="w" fact="0.35"/>
          <dgm:constr type="t" for="ch" forName="item1" refType="h" fact="0.05"/>
          <dgm:constr type="l" for="ch" forName="item1" refType="w" fact="0.125"/>
          <dgm:constr type="primFontSz" for="ch" forName="item1" op="equ" val="65"/>
          <dgm:constr type="w" for="ch" forName="funnel" refType="w" fact="0.7"/>
          <dgm:constr type="h" for="ch" forName="funnel" refType="h" fact="0.7"/>
          <dgm:constr type="t" for="ch" forName="funnel"/>
          <dgm:constr type="l" for="ch" forName="funnel"/>
        </dgm:constrLst>
      </dgm:if>
      <dgm:else name="Name3">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primFontSz" for="ch" forName="rectangle" val="65"/>
          <dgm:constr type="w" for="ch" forName="item1" refType="w" fact="0.225"/>
          <dgm:constr type="h" for="ch" forName="item1" refType="w" fact="0.225"/>
          <dgm:constr type="t" for="ch" forName="item1" refType="h" fact="0.336"/>
          <dgm:constr type="l" for="ch" forName="item1" refType="w" fact="0.261"/>
          <dgm:constr type="primFontSz" for="ch" forName="item1" val="65"/>
          <dgm:constr type="w" for="ch" forName="item2" refType="w" fact="0.225"/>
          <dgm:constr type="h" for="ch" forName="item2" refType="w" fact="0.225"/>
          <dgm:constr type="t" for="ch" forName="item2" refType="h" fact="0.125"/>
          <dgm:constr type="l" for="ch" forName="item2" refType="w" fact="0.1"/>
          <dgm:constr type="primFontSz" for="ch" forName="item2" refType="primFontSz" refFor="ch" refForName="item1" op="equ"/>
          <dgm:constr type="w" for="ch" forName="item3" refType="w" fact="0.225"/>
          <dgm:constr type="h" for="ch" forName="item3" refType="w" fact="0.225"/>
          <dgm:constr type="t" for="ch" forName="item3" refType="h" fact="0.057"/>
          <dgm:constr type="l" for="ch" forName="item3" refType="w" fact="0.33"/>
          <dgm:constr type="primFontSz" for="ch" forName="item3" refType="primFontSz" refFor="ch" refForName="item1" op="equ"/>
          <dgm:constr type="w" for="ch" forName="funnel" refType="w" fact="0.7"/>
          <dgm:constr type="h" for="ch" forName="funnel" refType="h" fact="0.7"/>
          <dgm:constr type="t" for="ch" forName="funnel"/>
          <dgm:constr type="l" for="ch" forName="funnel"/>
        </dgm:constrLst>
      </dgm:else>
    </dgm:choose>
    <dgm:ruleLst/>
    <dgm:choose name="Name4">
      <dgm:if name="Name5" axis="ch" ptType="node" func="cnt" op="gte" val="1">
        <dgm:layoutNode name="ellipse" styleLbl="trBgShp">
          <dgm:alg type="sp"/>
          <dgm:shape xmlns:r="http://schemas.openxmlformats.org/officeDocument/2006/relationships" type="ellipse" r:blip="">
            <dgm:adjLst/>
          </dgm:shape>
          <dgm:presOf/>
          <dgm:constrLst/>
          <dgm:ruleLst/>
        </dgm:layoutNode>
        <dgm:layoutNode name="arrow1" styleLbl="fgShp">
          <dgm:alg type="sp"/>
          <dgm:shape xmlns:r="http://schemas.openxmlformats.org/officeDocument/2006/relationships" type="downArrow" r:blip="">
            <dgm:adjLst/>
          </dgm:shape>
          <dgm:presOf/>
          <dgm:constrLst/>
          <dgm:ruleLst/>
        </dgm:layoutNode>
        <dgm:layoutNode name="rectangle" styleLbl="revTx">
          <dgm:varLst>
            <dgm:bulletEnabled val="1"/>
          </dgm:varLst>
          <dgm:alg type="tx">
            <dgm:param type="txAnchorHorzCh" val="ctr"/>
          </dgm:alg>
          <dgm:shape xmlns:r="http://schemas.openxmlformats.org/officeDocument/2006/relationships" type="rect" r:blip="">
            <dgm:adjLst/>
          </dgm:shape>
          <dgm:choose name="Name6">
            <dgm:if name="Name7" axis="ch" ptType="node" func="cnt" op="equ" val="1">
              <dgm:presOf axis="ch desOrSelf" ptType="node node" st="1 1" cnt="1 0"/>
            </dgm:if>
            <dgm:if name="Name8" axis="ch" ptType="node" func="cnt" op="equ" val="2">
              <dgm:presOf axis="ch desOrSelf" ptType="node node" st="2 1" cnt="1 0"/>
            </dgm:if>
            <dgm:if name="Name9" axis="ch" ptType="node" func="cnt" op="equ" val="3">
              <dgm:presOf axis="ch desOrSelf" ptType="node node" st="3 1" cnt="1 0"/>
            </dgm:if>
            <dgm:else name="Name10">
              <dgm:presOf axis="ch desOrSelf" ptType="node node" st="4 1" cnt="1 0"/>
            </dgm:else>
          </dgm:choose>
          <dgm:constrLst/>
          <dgm:ruleLst>
            <dgm:rule type="primFontSz" val="5" fact="NaN" max="NaN"/>
          </dgm:ruleLst>
        </dgm:layoutNode>
        <dgm:forEach name="Name11" axis="ch" ptType="node" st="2" cnt="1">
          <dgm:layoutNode name="item1" styleLbl="node1">
            <dgm:varLst>
              <dgm:bulletEnabled val="1"/>
            </dgm:varLst>
            <dgm:alg type="tx">
              <dgm:param type="txAnchorVertCh" val="mid"/>
            </dgm:alg>
            <dgm:shape xmlns:r="http://schemas.openxmlformats.org/officeDocument/2006/relationships" type="ellipse" r:blip="">
              <dgm:adjLst/>
            </dgm:shape>
            <dgm:choose name="Name12">
              <dgm:if name="Name13" axis="root ch" ptType="all node" func="cnt" op="equ" val="1">
                <dgm:presOf/>
              </dgm:if>
              <dgm:if name="Name14" axis="root ch" ptType="all node" func="cnt" op="equ" val="2">
                <dgm:presOf axis="root ch desOrSelf" ptType="all node node" st="1 1 1" cnt="0 1 0"/>
              </dgm:if>
              <dgm:if name="Name15" axis="root ch" ptType="all node" func="cnt" op="equ" val="3">
                <dgm:presOf axis="root ch desOrSelf" ptType="all node node" st="1 2 1" cnt="0 1 0"/>
              </dgm:if>
              <dgm:else name="Name16">
                <dgm:presOf axis="root ch desOrSelf" ptType="all node node" st="1 3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17" axis="ch" ptType="node" st="3" cnt="1">
          <dgm:layoutNode name="item2" styleLbl="node1">
            <dgm:varLst>
              <dgm:bulletEnabled val="1"/>
            </dgm:varLst>
            <dgm:alg type="tx">
              <dgm:param type="txAnchorVertCh" val="mid"/>
            </dgm:alg>
            <dgm:shape xmlns:r="http://schemas.openxmlformats.org/officeDocument/2006/relationships" type="ellipse" r:blip="">
              <dgm:adjLst/>
            </dgm:shape>
            <dgm:choose name="Name18">
              <dgm:if name="Name19" axis="root ch" ptType="all node" func="cnt" op="equ" val="1">
                <dgm:presOf/>
              </dgm:if>
              <dgm:if name="Name20" axis="root ch" ptType="all node" func="cnt" op="equ" val="2">
                <dgm:presOf/>
              </dgm:if>
              <dgm:if name="Name21" axis="root ch" ptType="all node" func="cnt" op="equ" val="3">
                <dgm:presOf axis="root ch desOrSelf" ptType="all node node" st="1 1 1" cnt="0 1 0"/>
              </dgm:if>
              <dgm:else name="Name22">
                <dgm:presOf axis="root ch desOrSelf" ptType="all node node" st="1 2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23" axis="ch" ptType="node" st="4" cnt="1">
          <dgm:layoutNode name="item3" styleLbl="node1">
            <dgm:varLst>
              <dgm:bulletEnabled val="1"/>
            </dgm:varLst>
            <dgm:alg type="tx">
              <dgm:param type="txAnchorVertCh" val="mid"/>
            </dgm:alg>
            <dgm:shape xmlns:r="http://schemas.openxmlformats.org/officeDocument/2006/relationships" type="ellipse" r:blip="">
              <dgm:adjLst/>
            </dgm:shape>
            <dgm:choose name="Name24">
              <dgm:if name="Name25" axis="root ch" ptType="all node" func="cnt" op="equ" val="1">
                <dgm:presOf/>
              </dgm:if>
              <dgm:if name="Name26" axis="root ch" ptType="all node" func="cnt" op="equ" val="2">
                <dgm:presOf/>
              </dgm:if>
              <dgm:if name="Name27" axis="root ch" ptType="all node" func="cnt" op="equ" val="3">
                <dgm:presOf/>
              </dgm:if>
              <dgm:else name="Name28">
                <dgm:presOf axis="root ch desOrSelf" ptType="all node node" st="1 1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layoutNode name="funnel" styleLbl="trAlignAcc1">
          <dgm:alg type="sp"/>
          <dgm:shape xmlns:r="http://schemas.openxmlformats.org/officeDocument/2006/relationships" type="funnel" r:blip="">
            <dgm:adjLst/>
          </dgm:shape>
          <dgm:presOf/>
          <dgm:constrLst/>
          <dgm:ruleLst/>
        </dgm:layoutNode>
      </dgm:if>
      <dgm:else name="Name29"/>
    </dgm:choose>
  </dgm:layoutNode>
</dgm:layoutDef>
</file>

<file path=ppt/diagrams/layout18.xml><?xml version="1.0" encoding="utf-8"?>
<dgm:layoutDef xmlns:dgm="http://schemas.openxmlformats.org/drawingml/2006/diagram" xmlns:a="http://schemas.openxmlformats.org/drawingml/2006/main" uniqueId="urn:microsoft.com/office/officeart/2005/8/layout/venn3">
  <dgm:title val=""/>
  <dgm:desc val=""/>
  <dgm:catLst>
    <dgm:cat type="relationship" pri="2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fallback" val="2D"/>
        </dgm:alg>
      </dgm:if>
      <dgm:else name="Name3">
        <dgm:alg type="lin">
          <dgm:param type="fallback" val="2D"/>
          <dgm:param type="linDir" val="fromR"/>
        </dgm:alg>
      </dgm:else>
    </dgm:choose>
    <dgm:shape xmlns:r="http://schemas.openxmlformats.org/officeDocument/2006/relationships" r:blip="">
      <dgm:adjLst/>
    </dgm:shape>
    <dgm:presOf/>
    <dgm:constrLst>
      <dgm:constr type="w" for="ch" ptType="node" refType="w"/>
      <dgm:constr type="h" for="ch" ptType="node" refType="w" refFor="ch" refPtType="node"/>
      <dgm:constr type="w" for="ch" forName="space" refType="w" refFor="ch" refPtType="node" fact="-0.2"/>
      <dgm:constr type="primFontSz" for="ch" ptType="node" op="equ" val="65"/>
    </dgm:constrLst>
    <dgm:ruleLst/>
    <dgm:forEach name="Name4" axis="ch" ptType="node">
      <dgm:layoutNode name="Name5" styleLbl="vennNode1">
        <dgm:varLst>
          <dgm:bulletEnabled val="1"/>
        </dgm:varLst>
        <dgm:alg type="tx">
          <dgm:param type="txAnchorVertCh" val="mid"/>
          <dgm:param type="txAnchorHorzCh" val="ctr"/>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w" fact="0.156"/>
          <dgm:constr type="rMarg" refType="w" fact="0.156"/>
        </dgm:constrLst>
        <dgm:ruleLst>
          <dgm:rule type="primFontSz" val="5" fact="NaN" max="NaN"/>
        </dgm:ruleLst>
      </dgm:layoutNode>
      <dgm:forEach name="Name6"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9.xml><?xml version="1.0" encoding="utf-8"?>
<dgm:layoutDef xmlns:dgm="http://schemas.openxmlformats.org/drawingml/2006/diagram" xmlns:a="http://schemas.openxmlformats.org/drawingml/2006/main" uniqueId="urn:microsoft.com/office/officeart/2005/8/layout/radial2">
  <dgm:title val=""/>
  <dgm:desc val=""/>
  <dgm:catLst>
    <dgm:cat type="relationship" pri="20000"/>
    <dgm:cat type="convert" pri="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ite">
    <dgm:varLst>
      <dgm:chMax val="5"/>
      <dgm:dir/>
      <dgm:animLvl val="ctr"/>
      <dgm:resizeHandles val="exact"/>
    </dgm:varLst>
    <dgm:alg type="composite"/>
    <dgm:shape xmlns:r="http://schemas.openxmlformats.org/officeDocument/2006/relationships" r:blip="">
      <dgm:adjLst/>
    </dgm:shape>
    <dgm:presOf/>
    <dgm:constrLst>
      <dgm:constr type="w" for="ch" forName="cycle" refType="w"/>
      <dgm:constr type="h" for="ch" forName="cycle" refType="h"/>
    </dgm:constrLst>
    <dgm:ruleLst/>
    <dgm:layoutNode name="cycle">
      <dgm:choose name="Name0">
        <dgm:if name="Name1" func="var" arg="dir" op="equ" val="norm">
          <dgm:choose name="Name2">
            <dgm:if name="Name3" axis="ch" ptType="node" func="cnt" op="lte" val="1">
              <dgm:alg type="cycle">
                <dgm:param type="stAng" val="90"/>
                <dgm:param type="spanAng" val="360"/>
                <dgm:param type="ctrShpMap" val="fNode"/>
              </dgm:alg>
            </dgm:if>
            <dgm:if name="Name4" axis="ch" ptType="node" func="cnt" op="equ" val="2">
              <dgm:alg type="cycle">
                <dgm:param type="stAng" val="70"/>
                <dgm:param type="spanAng" val="40"/>
                <dgm:param type="ctrShpMap" val="fNode"/>
              </dgm:alg>
            </dgm:if>
            <dgm:if name="Name5" axis="ch" ptType="node" func="cnt" op="equ" val="3">
              <dgm:alg type="cycle">
                <dgm:param type="stAng" val="60"/>
                <dgm:param type="spanAng" val="60"/>
                <dgm:param type="ctrShpMap" val="fNode"/>
              </dgm:alg>
            </dgm:if>
            <dgm:else name="Name6">
              <dgm:alg type="cycle">
                <dgm:param type="stAng" val="45"/>
                <dgm:param type="spanAng" val="90"/>
                <dgm:param type="ctrShpMap" val="fNode"/>
              </dgm:alg>
            </dgm:else>
          </dgm:choose>
        </dgm:if>
        <dgm:else name="Name7">
          <dgm:choose name="Name8">
            <dgm:if name="Name9" axis="ch" ptType="node" func="cnt" op="lte" val="1">
              <dgm:alg type="cycle">
                <dgm:param type="stAng" val="-90"/>
                <dgm:param type="spanAng" val="-360"/>
                <dgm:param type="ctrShpMap" val="fNode"/>
              </dgm:alg>
            </dgm:if>
            <dgm:if name="Name10" axis="ch" ptType="node" func="cnt" op="equ" val="2">
              <dgm:alg type="cycle">
                <dgm:param type="stAng" val="-70"/>
                <dgm:param type="spanAng" val="-40"/>
                <dgm:param type="ctrShpMap" val="fNode"/>
              </dgm:alg>
            </dgm:if>
            <dgm:if name="Name11" axis="ch" ptType="node" func="cnt" op="equ" val="3">
              <dgm:alg type="cycle">
                <dgm:param type="stAng" val="-60"/>
                <dgm:param type="spanAng" val="-60"/>
                <dgm:param type="ctrShpMap" val="fNode"/>
              </dgm:alg>
            </dgm:if>
            <dgm:else name="Name12">
              <dgm:alg type="cycle">
                <dgm:param type="stAng" val="-45"/>
                <dgm:param type="spanAng" val="-90"/>
                <dgm:param type="ctrShpMap" val="fNode"/>
              </dgm:alg>
            </dgm:else>
          </dgm:choose>
        </dgm:else>
      </dgm:choose>
      <dgm:shape xmlns:r="http://schemas.openxmlformats.org/officeDocument/2006/relationships" r:blip="">
        <dgm:adjLst/>
      </dgm:shape>
      <dgm:presOf/>
      <dgm:constrLst>
        <dgm:constr type="sp" val="20"/>
        <dgm:constr type="w" for="ch" forName="centerShape" refType="w"/>
        <dgm:constr type="w" for="ch" forName="node" refType="w" refFor="ch" refForName="centerShape" fact="1.5"/>
        <dgm:constr type="sibSp" refType="w" refFor="ch" refForName="centerShape" op="equ" fact="0.08"/>
        <dgm:constr type="primFontSz" for="des" forName="parentNode" op="equ" val="65"/>
        <dgm:constr type="secFontSz" for="des" forName="childNode" op="equ" val="65"/>
      </dgm:constrLst>
      <dgm:ruleLst/>
      <dgm:choose name="Name13">
        <dgm:if name="Name14" axis="ch" ptType="node" hideLastTrans="0" func="cnt" op="gte" val="1">
          <dgm:layoutNode name="centerShape" styleLbl="node0">
            <dgm:alg type="composite"/>
            <dgm:shape xmlns:r="http://schemas.openxmlformats.org/officeDocument/2006/relationships" r:blip="">
              <dgm:adjLst/>
            </dgm:shape>
            <dgm:presOf axis="ch" ptType="node" cnt="1"/>
            <dgm:constrLst>
              <dgm:constr type="w" for="ch" forName="connSite" refType="w" fact="0.7"/>
              <dgm:constr type="h" for="ch" forName="connSite" refType="w" fact="0.7"/>
              <dgm:constr type="ctrX" for="ch" forName="connSite" refType="w" fact="0.5"/>
              <dgm:constr type="ctrY" for="ch" forName="connSite" refType="h" fact="0.5"/>
              <dgm:constr type="w" for="ch" forName="visible" refType="w"/>
              <dgm:constr type="h" for="ch" forName="visible" refType="w"/>
              <dgm:constr type="ctrX" for="ch" forName="visible" refType="w" fact="0.5"/>
              <dgm:constr type="ctrY" for="ch" forName="visible" refType="h" fact="0.5"/>
            </dgm:constrLst>
            <dgm:ruleLst/>
            <dgm:layoutNode name="connSite">
              <dgm:alg type="sp"/>
              <dgm:shape xmlns:r="http://schemas.openxmlformats.org/officeDocument/2006/relationships" type="ellipse" r:blip="" hideGeom="1">
                <dgm:adjLst/>
              </dgm:shape>
              <dgm:presOf/>
              <dgm:constrLst/>
              <dgm:ruleLst/>
            </dgm:layoutNode>
            <dgm:layoutNode name="visible">
              <dgm:alg type="sp"/>
              <dgm:shape xmlns:r="http://schemas.openxmlformats.org/officeDocument/2006/relationships" type="ellipse" r:blip="" blipPhldr="1">
                <dgm:adjLst/>
              </dgm:shape>
              <dgm:presOf/>
              <dgm:constrLst/>
              <dgm:ruleLst/>
            </dgm:layoutNode>
          </dgm:layoutNode>
        </dgm:if>
        <dgm:else name="Name15"/>
      </dgm:choose>
      <dgm:forEach name="Name16" axis="ch">
        <dgm:forEach name="Name17" axis="self" ptType="node">
          <dgm:layoutNode name="node">
            <dgm:alg type="composite"/>
            <dgm:shape xmlns:r="http://schemas.openxmlformats.org/officeDocument/2006/relationships" r:blip="">
              <dgm:adjLst/>
            </dgm:shape>
            <dgm:presOf/>
            <dgm:choose name="Name18">
              <dgm:if name="Name19" func="var" arg="dir" op="equ" val="norm">
                <dgm:constrLst>
                  <dgm:constr type="t" for="ch" forName="parentNode"/>
                  <dgm:constr type="l" for="ch" forName="parentNode"/>
                  <dgm:constr type="w" for="ch" forName="parentNode" refType="w" fact="0.4"/>
                  <dgm:constr type="h" for="ch" forName="parentNode" refType="w" refFor="ch" refForName="parentNode" op="equ"/>
                  <dgm:constr type="ctrY" for="ch" forName="childNode" refType="h" refFor="ch" refForName="parentNode" fact="0.5"/>
                  <dgm:constr type="l" for="ch" forName="childNode" refType="w" refFor="ch" refForName="parentNode" op="equ" fact="1.1"/>
                  <dgm:constr type="w" for="ch" forName="childNode" refType="w" fact="0.6"/>
                  <dgm:constr type="h" for="ch" forName="childNode" refType="h" refFor="ch" refForName="parentNode"/>
                </dgm:constrLst>
              </dgm:if>
              <dgm:else name="Name20">
                <dgm:constrLst>
                  <dgm:constr type="t" for="ch" forName="parentNode"/>
                  <dgm:constr type="r" for="ch" forName="parentNode" refType="w"/>
                  <dgm:constr type="w" for="ch" forName="parentNode" refType="w" fact="0.4"/>
                  <dgm:constr type="h" for="ch" forName="parentNode" refType="w" refFor="ch" refForName="parentNode" op="equ"/>
                  <dgm:constr type="ctrY" for="ch" forName="childNode" refType="h" refFor="ch" refForName="parentNode" fact="0.5"/>
                  <dgm:constr type="l" for="ch" forName="childNode"/>
                  <dgm:constr type="w" for="ch" forName="childNode" refType="w" fact="0.6"/>
                  <dgm:constr type="h" for="ch" forName="childNode" refType="h" refFor="ch" refForName="parentNode"/>
                </dgm:constrLst>
              </dgm:else>
            </dgm:choose>
            <dgm:ruleLst/>
            <dgm:layoutNode name="parentNode" styleLbl="node1">
              <dgm:varLst>
                <dgm:chMax val="1"/>
                <dgm:bulletEnabled val="1"/>
              </dgm:varLst>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childNode" styleLbl="revTx" moveWith="parentNode">
              <dgm:varLst>
                <dgm:bulletEnabled val="1"/>
              </dgm:varLst>
              <dgm:alg type="tx">
                <dgm:param type="txAnchorVertCh" val="mid"/>
                <dgm:param type="stBulletLvl" val="1"/>
              </dgm:alg>
              <dgm:choose name="Name21">
                <dgm:if name="Name22" axis="ch" ptType="node" func="cnt" op="gte" val="1">
                  <dgm:shape xmlns:r="http://schemas.openxmlformats.org/officeDocument/2006/relationships" type="rect" r:blip="">
                    <dgm:adjLst/>
                  </dgm:shape>
                </dgm:if>
                <dgm:else name="Name23">
                  <dgm:shape xmlns:r="http://schemas.openxmlformats.org/officeDocument/2006/relationships" type="rect" r:blip="" hideGeom="1">
                    <dgm:adjLst/>
                  </dgm:shape>
                </dgm:else>
              </dgm:choose>
              <dgm:presOf axis="des" ptType="node"/>
              <dgm:constrLst>
                <dgm:constr type="tMarg"/>
                <dgm:constr type="bMarg"/>
                <dgm:constr type="lMarg"/>
                <dgm:constr type="rMarg"/>
              </dgm:constrLst>
              <dgm:ruleLst>
                <dgm:rule type="secFontSz" val="5" fact="NaN" max="NaN"/>
              </dgm:ruleLst>
            </dgm:layoutNode>
          </dgm:layoutNode>
        </dgm:forEach>
        <dgm:forEach name="Name24" axis="self" ptType="parTrans" cnt="1">
          <dgm:layoutNode name="Name25">
            <dgm:alg type="conn">
              <dgm:param type="dim" val="1D"/>
              <dgm:param type="endSty" val="noArr"/>
              <dgm:param type="begPts" val="auto"/>
              <dgm:param type="endPts" val="auto"/>
              <dgm:param type="srcNode" val="connSite"/>
              <dgm:param type="dstNode" val="parentNode"/>
            </dgm:alg>
            <dgm:shape xmlns:r="http://schemas.openxmlformats.org/officeDocument/2006/relationships" type="conn" r:blip="" zOrderOff="-99">
              <dgm:adjLst/>
            </dgm:shape>
            <dgm:presOf axis="self"/>
            <dgm:constrLst>
              <dgm:constr type="connDist"/>
              <dgm:constr type="w" val="1"/>
              <dgm:constr type="h" val="5"/>
              <dgm:constr type="begPad"/>
              <dgm:constr type="endPad"/>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20.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21.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4.xml><?xml version="1.0" encoding="utf-8"?>
<dgm:layoutDef xmlns:dgm="http://schemas.openxmlformats.org/drawingml/2006/diagram" xmlns:a="http://schemas.openxmlformats.org/drawingml/2006/main" uniqueId="urn:microsoft.com/office/officeart/2005/8/layout/arrow2">
  <dgm:title val=""/>
  <dgm:desc val=""/>
  <dgm:catLst>
    <dgm:cat type="process" pri="2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arrowDiagram">
    <dgm:varLst>
      <dgm:chMax val="5"/>
      <dgm:dir/>
      <dgm:resizeHandles val="exact"/>
    </dgm:varLst>
    <dgm:alg type="composite">
      <dgm:param type="ar" val="1.6"/>
    </dgm:alg>
    <dgm:shape xmlns:r="http://schemas.openxmlformats.org/officeDocument/2006/relationships" r:blip="">
      <dgm:adjLst/>
    </dgm:shape>
    <dgm:presOf/>
    <dgm:constrLst>
      <dgm:constr type="l" for="ch" forName="arrow"/>
      <dgm:constr type="t" for="ch" forName="arrow"/>
      <dgm:constr type="w" for="ch" forName="arrow" refType="w"/>
      <dgm:constr type="h" for="ch" forName="arrow" refType="h"/>
      <dgm:constr type="ctrX" for="ch" forName="arrowDiagram1" refType="w" fact="0.5"/>
      <dgm:constr type="ctrY" for="ch" forName="arrowDiagram1" refType="h" fact="0.5"/>
      <dgm:constr type="w" for="ch" forName="arrowDiagram1" refType="w"/>
      <dgm:constr type="h" for="ch" forName="arrowDiagram1" refType="h"/>
      <dgm:constr type="ctrX" for="ch" forName="arrowDiagram2" refType="w" fact="0.5"/>
      <dgm:constr type="ctrY" for="ch" forName="arrowDiagram2" refType="h" fact="0.5"/>
      <dgm:constr type="w" for="ch" forName="arrowDiagram2" refType="w"/>
      <dgm:constr type="h" for="ch" forName="arrowDiagram2" refType="h"/>
      <dgm:constr type="ctrX" for="ch" forName="arrowDiagram3" refType="w" fact="0.5"/>
      <dgm:constr type="ctrY" for="ch" forName="arrowDiagram3" refType="h" fact="0.5"/>
      <dgm:constr type="w" for="ch" forName="arrowDiagram3" refType="w"/>
      <dgm:constr type="h" for="ch" forName="arrowDiagram3" refType="h"/>
      <dgm:constr type="ctrX" for="ch" forName="arrowDiagram4" refType="w" fact="0.5"/>
      <dgm:constr type="ctrY" for="ch" forName="arrowDiagram4" refType="h" fact="0.5"/>
      <dgm:constr type="w" for="ch" forName="arrowDiagram4" refType="w"/>
      <dgm:constr type="h" for="ch" forName="arrowDiagram4" refType="h"/>
      <dgm:constr type="ctrX" for="ch" forName="arrowDiagram5" refType="w" fact="0.5"/>
      <dgm:constr type="ctrY" for="ch" forName="arrowDiagram5" refType="h" fact="0.5"/>
      <dgm:constr type="w" for="ch" forName="arrowDiagram5" refType="w"/>
      <dgm:constr type="h" for="ch" forName="arrowDiagram5" refType="h"/>
    </dgm:constrLst>
    <dgm:ruleLst/>
    <dgm:choose name="Name0">
      <dgm:if name="Name1" axis="ch" ptType="node" func="cnt" op="gte" val="1">
        <dgm:layoutNode name="arrow" styleLbl="bgShp">
          <dgm:alg type="sp"/>
          <dgm:shape xmlns:r="http://schemas.openxmlformats.org/officeDocument/2006/relationships" type="swooshArrow" r:blip="">
            <dgm:adjLst>
              <dgm:adj idx="2" val="0.25"/>
            </dgm:adjLst>
          </dgm:shape>
          <dgm:presOf/>
          <dgm:constrLst/>
          <dgm:ruleLst/>
        </dgm:layoutNode>
        <dgm:choose name="Name2">
          <dgm:if name="Name3" axis="ch" ptType="node" func="cnt" op="lt" val="1"/>
          <dgm:if name="Name4" axis="ch" ptType="node" func="cnt" op="equ" val="1">
            <dgm:layoutNode name="arrowDiagram1">
              <dgm:varLst>
                <dgm:bulletEnabled val="1"/>
              </dgm:varLst>
              <dgm:alg type="composite">
                <dgm:param type="vertAlign" val="none"/>
                <dgm:param type="horzAlign" val="none"/>
              </dgm:alg>
              <dgm:shape xmlns:r="http://schemas.openxmlformats.org/officeDocument/2006/relationships" r:blip="">
                <dgm:adjLst/>
              </dgm:shape>
              <dgm:presOf/>
              <dgm:constrLst>
                <dgm:constr type="ctrX" for="ch" forName="bullet1" refType="w" fact="0.8"/>
                <dgm:constr type="ctrY" for="ch" forName="bullet1" refType="h" fact="0.262"/>
                <dgm:constr type="w" for="ch" forName="bullet1" refType="w" fact="0.074"/>
                <dgm:constr type="h" for="ch" forName="bullet1" refType="w" refFor="ch" refForName="bullet1"/>
                <dgm:constr type="r" for="ch" forName="textBox1" refType="ctrX" refFor="ch" refForName="bullet1"/>
                <dgm:constr type="t" for="ch" forName="textBox1" refType="ctrY" refFor="ch" refForName="bullet1"/>
                <dgm:constr type="w" for="ch" forName="textBox1" refType="w" fact="0.4"/>
                <dgm:constr type="h" for="ch" forName="textBox1" refType="h" fact="0.738"/>
                <dgm:constr type="userA" refType="h" refFor="ch" refForName="bullet1" fact="0.53"/>
                <dgm:constr type="rMarg" for="ch" forName="textBox1" refType="userA" fact="2.834"/>
                <dgm:constr type="primFontSz" for="ch" ptType="node" op="equ" val="65"/>
              </dgm:constrLst>
              <dgm:ruleLst/>
              <dgm:forEach name="Name5" axis="ch" ptType="node" cnt="1">
                <dgm:layoutNode name="bullet1" styleLbl="node1">
                  <dgm:alg type="sp"/>
                  <dgm:shape xmlns:r="http://schemas.openxmlformats.org/officeDocument/2006/relationships" type="ellipse" r:blip="">
                    <dgm:adjLst/>
                  </dgm:shape>
                  <dgm:presOf/>
                  <dgm:constrLst/>
                  <dgm:ruleLst/>
                </dgm:layoutNode>
                <dgm:layoutNode name="textBox1" styleLbl="revTx">
                  <dgm:varLst>
                    <dgm:bulletEnabled val="1"/>
                  </dgm:varLst>
                  <dgm:alg type="tx">
                    <dgm:param type="txAnchorVert" val="t"/>
                    <dgm:param type="parTxLTRAlign" val="r"/>
                    <dgm:param type="parTxRTLAlign" val="r"/>
                  </dgm:alg>
                  <dgm:shape xmlns:r="http://schemas.openxmlformats.org/officeDocument/2006/relationships" type="round2DiagRect" r:blip="">
                    <dgm:adjLst/>
                  </dgm:shape>
                  <dgm:presOf axis="desOrSelf" ptType="node"/>
                  <dgm:constrLst>
                    <dgm:constr type="lMarg"/>
                    <dgm:constr type="tMarg"/>
                    <dgm:constr type="bMarg"/>
                  </dgm:constrLst>
                  <dgm:ruleLst>
                    <dgm:rule type="primFontSz" val="5" fact="NaN" max="NaN"/>
                  </dgm:ruleLst>
                </dgm:layoutNode>
              </dgm:forEach>
            </dgm:layoutNode>
          </dgm:if>
          <dgm:if name="Name6" axis="ch" ptType="node" func="cnt" op="equ" val="2">
            <dgm:layoutNode name="arrowDiagram2">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ctrX" for="ch" forName="bullet2a" refType="w" fact="0.25"/>
                    <dgm:constr type="ctrY" for="ch" forName="bullet2a" refType="h" fact="0.573"/>
                    <dgm:constr type="w" for="ch" forName="bullet2a" refType="w" fact="0.035"/>
                    <dgm:constr type="h" for="ch" forName="bullet2a" refType="w" refFor="ch" refForName="bullet2a"/>
                    <dgm:constr type="l" for="ch" forName="textBox2a" refType="ctrX" refFor="ch" refForName="bullet2a"/>
                    <dgm:constr type="t" for="ch" forName="textBox2a" refType="ctrY" refFor="ch" refForName="bullet2a"/>
                    <dgm:constr type="w" for="ch" forName="textBox2a" refType="w" fact="0.325"/>
                    <dgm:constr type="h" for="ch" forName="textBox2a" refType="h" fact="0.427"/>
                    <dgm:constr type="userA" refType="h" refFor="ch" refForName="bullet2a" fact="0.53"/>
                    <dgm:constr type="l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l" for="ch" forName="textBox2b" refType="ctrX" refFor="ch" refForName="bullet2b"/>
                    <dgm:constr type="t" for="ch" forName="textBox2b" refType="ctrY" refFor="ch" refForName="bullet2b"/>
                    <dgm:constr type="w" for="ch" forName="textBox2b" refType="w" fact="0.325"/>
                    <dgm:constr type="h" for="ch" forName="textBox2b" refType="h" fact="0.662"/>
                    <dgm:constr type="userB" refType="h" refFor="ch" refForName="bullet2b" fact="0.53"/>
                    <dgm:constr type="lMarg" for="ch" forName="textBox2b" refType="userB" fact="2.834"/>
                    <dgm:constr type="primFontSz" for="ch" ptType="node" op="equ" val="65"/>
                  </dgm:constrLst>
                </dgm:if>
                <dgm:else name="Name9">
                  <dgm:constrLst>
                    <dgm:constr type="ctrX" for="ch" forName="bullet2a" refType="w" fact="0.25"/>
                    <dgm:constr type="ctrY" for="ch" forName="bullet2a" refType="h" fact="0.573"/>
                    <dgm:constr type="w" for="ch" forName="bullet2a" refType="w" fact="0.035"/>
                    <dgm:constr type="h" for="ch" forName="bullet2a" refType="w" refFor="ch" refForName="bullet2a"/>
                    <dgm:constr type="r" for="ch" forName="textBox2a" refType="ctrX" refFor="ch" refForName="bullet2a"/>
                    <dgm:constr type="b" for="ch" forName="textBox2a" refType="ctrY" refFor="ch" refForName="bullet2a"/>
                    <dgm:constr type="w" for="ch" forName="textBox2a" refType="w" fact="0.25"/>
                    <dgm:constr type="h" for="ch" forName="textBox2a" refType="h" fact="0.573"/>
                    <dgm:constr type="userA" refType="h" refFor="ch" refForName="bullet2a" fact="0.53"/>
                    <dgm:constr type="r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r" for="ch" forName="textBox2b" refType="ctrX" refFor="ch" refForName="bullet2b"/>
                    <dgm:constr type="b" for="ch" forName="textBox2b" refType="ctrY" refFor="ch" refForName="bullet2b"/>
                    <dgm:constr type="w" for="ch" forName="textBox2b" refType="w" fact="0.28"/>
                    <dgm:constr type="h" for="ch" forName="textBox2b" refType="h" fact="0.338"/>
                    <dgm:constr type="userB" refType="h" refFor="ch" refForName="bullet2b" fact="0.53"/>
                    <dgm:constr type="rMarg" for="ch" forName="textBox2b" refType="userB" fact="2.834"/>
                    <dgm:constr type="primFontSz" for="ch" ptType="node" op="equ" val="65"/>
                  </dgm:constrLst>
                </dgm:else>
              </dgm:choose>
              <dgm:ruleLst/>
              <dgm:forEach name="Name10" axis="ch" ptType="node" cnt="1">
                <dgm:layoutNode name="bullet2a" styleLbl="node1">
                  <dgm:alg type="sp"/>
                  <dgm:shape xmlns:r="http://schemas.openxmlformats.org/officeDocument/2006/relationships" type="ellipse" r:blip="">
                    <dgm:adjLst/>
                  </dgm:shape>
                  <dgm:presOf/>
                  <dgm:constrLst/>
                  <dgm:ruleLst/>
                </dgm:layoutNode>
                <dgm:layoutNode name="textBox2a" styleLbl="revTx">
                  <dgm:varLst>
                    <dgm:bulletEnabled val="1"/>
                  </dgm:varLst>
                  <dgm:choose name="Name11">
                    <dgm:if name="Name12" func="var" arg="dir" op="equ" val="norm">
                      <dgm:choose name="Name13">
                        <dgm:if name="Name14" axis="root des" ptType="all node" func="maxDepth" op="gt" val="1">
                          <dgm:alg type="tx">
                            <dgm:param type="txAnchorVert" val="t"/>
                            <dgm:param type="parTxLTRAlign" val="l"/>
                            <dgm:param type="parTxRTLAlign" val="r"/>
                          </dgm:alg>
                        </dgm:if>
                        <dgm:else name="Name15">
                          <dgm:alg type="tx">
                            <dgm:param type="txAnchorVert" val="t"/>
                            <dgm:param type="parTxLTRAlign" val="l"/>
                            <dgm:param type="parTxRTLAlign" val="l"/>
                          </dgm:alg>
                        </dgm:else>
                      </dgm:choose>
                    </dgm:if>
                    <dgm:else name="Name16">
                      <dgm:choose name="Name17">
                        <dgm:if name="Name18" axis="root des" ptType="all node" func="maxDepth" op="gt" val="1">
                          <dgm:alg type="tx">
                            <dgm:param type="txAnchorVert" val="b"/>
                            <dgm:param type="txAnchorVertCh" val="b"/>
                            <dgm:param type="parTxLTRAlign" val="l"/>
                            <dgm:param type="parTxRTLAlign" val="r"/>
                          </dgm:alg>
                        </dgm:if>
                        <dgm:else name="Name1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
                    <dgm:if name="Name21" func="var" arg="dir" op="equ" val="norm">
                      <dgm:constrLst>
                        <dgm:constr type="rMarg"/>
                        <dgm:constr type="tMarg"/>
                        <dgm:constr type="bMarg"/>
                      </dgm:constrLst>
                    </dgm:if>
                    <dgm:else name="Name22">
                      <dgm:constrLst>
                        <dgm:constr type="lMarg"/>
                        <dgm:constr type="tMarg"/>
                        <dgm:constr type="bMarg"/>
                      </dgm:constrLst>
                    </dgm:else>
                  </dgm:choose>
                  <dgm:ruleLst>
                    <dgm:rule type="primFontSz" val="5" fact="NaN" max="NaN"/>
                  </dgm:ruleLst>
                </dgm:layoutNode>
              </dgm:forEach>
              <dgm:forEach name="Name23" axis="ch" ptType="node" st="2" cnt="1">
                <dgm:layoutNode name="bullet2b" styleLbl="node1">
                  <dgm:alg type="sp"/>
                  <dgm:shape xmlns:r="http://schemas.openxmlformats.org/officeDocument/2006/relationships" type="ellipse" r:blip="">
                    <dgm:adjLst/>
                  </dgm:shape>
                  <dgm:presOf/>
                  <dgm:constrLst/>
                  <dgm:ruleLst/>
                </dgm:layoutNode>
                <dgm:layoutNode name="textBox2b" styleLbl="revTx">
                  <dgm:varLst>
                    <dgm:bulletEnabled val="1"/>
                  </dgm:varLst>
                  <dgm:choose name="Name24">
                    <dgm:if name="Name25" func="var" arg="dir" op="equ" val="norm">
                      <dgm:choose name="Name26">
                        <dgm:if name="Name27" axis="root des" ptType="all node" func="maxDepth" op="gt" val="1">
                          <dgm:alg type="tx">
                            <dgm:param type="txAnchorVert" val="t"/>
                            <dgm:param type="parTxLTRAlign" val="l"/>
                            <dgm:param type="parTxRTLAlign" val="r"/>
                          </dgm:alg>
                        </dgm:if>
                        <dgm:else name="Name28">
                          <dgm:alg type="tx">
                            <dgm:param type="txAnchorVert" val="t"/>
                            <dgm:param type="parTxLTRAlign" val="l"/>
                            <dgm:param type="parTxRTLAlign" val="l"/>
                          </dgm:alg>
                        </dgm:else>
                      </dgm:choose>
                    </dgm:if>
                    <dgm:else name="Name29">
                      <dgm:choose name="Name30">
                        <dgm:if name="Name31" axis="root des" ptType="all node" func="maxDepth" op="gt" val="1">
                          <dgm:alg type="tx">
                            <dgm:param type="txAnchorVert" val="b"/>
                            <dgm:param type="txAnchorVertCh" val="b"/>
                            <dgm:param type="parTxLTRAlign" val="l"/>
                            <dgm:param type="parTxRTLAlign" val="r"/>
                          </dgm:alg>
                        </dgm:if>
                        <dgm:else name="Name3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33">
                    <dgm:if name="Name34" func="var" arg="dir" op="equ" val="norm">
                      <dgm:constrLst>
                        <dgm:constr type="rMarg"/>
                        <dgm:constr type="tMarg"/>
                        <dgm:constr type="bMarg"/>
                      </dgm:constrLst>
                    </dgm:if>
                    <dgm:else name="Name35">
                      <dgm:constrLst>
                        <dgm:constr type="lMarg"/>
                        <dgm:constr type="tMarg"/>
                        <dgm:constr type="bMarg"/>
                      </dgm:constrLst>
                    </dgm:else>
                  </dgm:choose>
                  <dgm:ruleLst>
                    <dgm:rule type="primFontSz" val="5" fact="NaN" max="NaN"/>
                  </dgm:ruleLst>
                </dgm:layoutNode>
              </dgm:forEach>
            </dgm:layoutNode>
          </dgm:if>
          <dgm:if name="Name36" axis="ch" ptType="node" func="cnt" op="equ" val="3">
            <dgm:layoutNode name="arrowDiagram3">
              <dgm:alg type="composite">
                <dgm:param type="vertAlign" val="none"/>
                <dgm:param type="horzAlign" val="none"/>
              </dgm:alg>
              <dgm:shape xmlns:r="http://schemas.openxmlformats.org/officeDocument/2006/relationships" r:blip="">
                <dgm:adjLst/>
              </dgm:shape>
              <dgm:presOf/>
              <dgm:choose name="Name37">
                <dgm:if name="Name38" func="var" arg="dir" op="equ" val="norm">
                  <dgm:constrLst>
                    <dgm:constr type="ctrX" for="ch" forName="bullet3a" refType="w" fact="0.14"/>
                    <dgm:constr type="ctrY" for="ch" forName="bullet3a" refType="h" fact="0.711"/>
                    <dgm:constr type="w" for="ch" forName="bullet3a" refType="w" fact="0.026"/>
                    <dgm:constr type="h" for="ch" forName="bullet3a" refType="w" refFor="ch" refForName="bullet3a"/>
                    <dgm:constr type="l" for="ch" forName="textBox3a" refType="ctrX" refFor="ch" refForName="bullet3a"/>
                    <dgm:constr type="t" for="ch" forName="textBox3a" refType="ctrY" refFor="ch" refForName="bullet3a"/>
                    <dgm:constr type="w" for="ch" forName="textBox3a" refType="w" fact="0.233"/>
                    <dgm:constr type="h" for="ch" forName="textBox3a" refType="h" fact="0.289"/>
                    <dgm:constr type="userA" refType="h" refFor="ch" refForName="bullet3a" fact="0.53"/>
                    <dgm:constr type="l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l" for="ch" forName="textBox3b" refType="ctrX" refFor="ch" refForName="bullet3b"/>
                    <dgm:constr type="t" for="ch" forName="textBox3b" refType="ctrY" refFor="ch" refForName="bullet3b"/>
                    <dgm:constr type="w" for="ch" forName="textBox3b" refType="w" fact="0.24"/>
                    <dgm:constr type="h" for="ch" forName="textBox3b" refType="h" fact="0.544"/>
                    <dgm:constr type="userB" refType="h" refFor="ch" refForName="bullet3b" fact="0.53"/>
                    <dgm:constr type="l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l" for="ch" forName="textBox3c" refType="ctrX" refFor="ch" refForName="bullet3c"/>
                    <dgm:constr type="t" for="ch" forName="textBox3c" refType="ctrY" refFor="ch" refForName="bullet3c"/>
                    <dgm:constr type="w" for="ch" forName="textBox3c" refType="w" fact="0.24"/>
                    <dgm:constr type="h" for="ch" forName="textBox3c" refType="h" fact="0.695"/>
                    <dgm:constr type="userC" refType="h" refFor="ch" refForName="bullet3c" fact="0.53"/>
                    <dgm:constr type="lMarg" for="ch" forName="textBox3c" refType="userC" fact="2.834"/>
                    <dgm:constr type="primFontSz" for="ch" ptType="node" op="equ" val="65"/>
                  </dgm:constrLst>
                </dgm:if>
                <dgm:else name="Name39">
                  <dgm:constrLst>
                    <dgm:constr type="ctrX" for="ch" forName="bullet3a" refType="w" fact="0.14"/>
                    <dgm:constr type="ctrY" for="ch" forName="bullet3a" refType="h" fact="0.711"/>
                    <dgm:constr type="w" for="ch" forName="bullet3a" refType="w" fact="0.026"/>
                    <dgm:constr type="h" for="ch" forName="bullet3a" refType="w" refFor="ch" refForName="bullet3a"/>
                    <dgm:constr type="r" for="ch" forName="textBox3a" refType="ctrX" refFor="ch" refForName="bullet3a"/>
                    <dgm:constr type="b" for="ch" forName="textBox3a" refType="ctrY" refFor="ch" refForName="bullet3a"/>
                    <dgm:constr type="w" for="ch" forName="textBox3a" refType="w" fact="0.14"/>
                    <dgm:constr type="h" for="ch" forName="textBox3a" refType="h" fact="0.711"/>
                    <dgm:constr type="userA" refType="h" refFor="ch" refForName="bullet3a" fact="0.53"/>
                    <dgm:constr type="r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r" for="ch" forName="textBox3b" refType="ctrX" refFor="ch" refForName="bullet3b"/>
                    <dgm:constr type="b" for="ch" forName="textBox3b" refType="ctrY" refFor="ch" refForName="bullet3b"/>
                    <dgm:constr type="w" for="ch" forName="textBox3b" refType="w" fact="0.24"/>
                    <dgm:constr type="h" for="ch" forName="textBox3b" refType="h" fact="0.456"/>
                    <dgm:constr type="userB" refType="h" refFor="ch" refForName="bullet3b" fact="0.53"/>
                    <dgm:constr type="r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r" for="ch" forName="textBox3c" refType="ctrX" refFor="ch" refForName="bullet3c"/>
                    <dgm:constr type="b" for="ch" forName="textBox3c" refType="ctrY" refFor="ch" refForName="bullet3c"/>
                    <dgm:constr type="w" for="ch" forName="textBox3c" refType="w" fact="0.24"/>
                    <dgm:constr type="h" for="ch" forName="textBox3c" refType="h" fact="0.305"/>
                    <dgm:constr type="userC" refType="h" refFor="ch" refForName="bullet3c" fact="0.53"/>
                    <dgm:constr type="rMarg" for="ch" forName="textBox3c" refType="userC" fact="2.834"/>
                    <dgm:constr type="primFontSz" for="ch" ptType="node" op="equ" val="65"/>
                  </dgm:constrLst>
                </dgm:else>
              </dgm:choose>
              <dgm:ruleLst/>
              <dgm:forEach name="Name40" axis="ch" ptType="node" cnt="1">
                <dgm:layoutNode name="bullet3a" styleLbl="node1">
                  <dgm:alg type="sp"/>
                  <dgm:shape xmlns:r="http://schemas.openxmlformats.org/officeDocument/2006/relationships" type="ellipse" r:blip="">
                    <dgm:adjLst/>
                  </dgm:shape>
                  <dgm:presOf/>
                  <dgm:constrLst/>
                  <dgm:ruleLst/>
                </dgm:layoutNode>
                <dgm:layoutNode name="textBox3a" styleLbl="revTx">
                  <dgm:varLst>
                    <dgm:bulletEnabled val="1"/>
                  </dgm:varLst>
                  <dgm:choose name="Name41">
                    <dgm:if name="Name42" func="var" arg="dir" op="equ" val="norm">
                      <dgm:choose name="Name43">
                        <dgm:if name="Name44" axis="root des" ptType="all node" func="maxDepth" op="gt" val="1">
                          <dgm:alg type="tx">
                            <dgm:param type="txAnchorVert" val="t"/>
                            <dgm:param type="parTxLTRAlign" val="l"/>
                            <dgm:param type="parTxRTLAlign" val="r"/>
                          </dgm:alg>
                        </dgm:if>
                        <dgm:else name="Name45">
                          <dgm:alg type="tx">
                            <dgm:param type="txAnchorVert" val="t"/>
                            <dgm:param type="parTxLTRAlign" val="l"/>
                            <dgm:param type="parTxRTLAlign" val="l"/>
                          </dgm:alg>
                        </dgm:else>
                      </dgm:choose>
                    </dgm:if>
                    <dgm:else name="Name46">
                      <dgm:choose name="Name47">
                        <dgm:if name="Name48" axis="root des" ptType="all node" func="maxDepth" op="gt" val="1">
                          <dgm:alg type="tx">
                            <dgm:param type="txAnchorVert" val="b"/>
                            <dgm:param type="txAnchorVertCh" val="b"/>
                            <dgm:param type="parTxLTRAlign" val="l"/>
                            <dgm:param type="parTxRTLAlign" val="r"/>
                          </dgm:alg>
                        </dgm:if>
                        <dgm:else name="Name4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50">
                    <dgm:if name="Name51" func="var" arg="dir" op="equ" val="norm">
                      <dgm:constrLst>
                        <dgm:constr type="rMarg"/>
                        <dgm:constr type="tMarg"/>
                        <dgm:constr type="bMarg"/>
                      </dgm:constrLst>
                    </dgm:if>
                    <dgm:else name="Name52">
                      <dgm:constrLst>
                        <dgm:constr type="lMarg"/>
                        <dgm:constr type="tMarg"/>
                        <dgm:constr type="bMarg"/>
                      </dgm:constrLst>
                    </dgm:else>
                  </dgm:choose>
                  <dgm:ruleLst>
                    <dgm:rule type="primFontSz" val="5" fact="NaN" max="NaN"/>
                  </dgm:ruleLst>
                </dgm:layoutNode>
              </dgm:forEach>
              <dgm:forEach name="Name53" axis="ch" ptType="node" st="2" cnt="1">
                <dgm:layoutNode name="bullet3b" styleLbl="node1">
                  <dgm:alg type="sp"/>
                  <dgm:shape xmlns:r="http://schemas.openxmlformats.org/officeDocument/2006/relationships" type="ellipse" r:blip="">
                    <dgm:adjLst/>
                  </dgm:shape>
                  <dgm:presOf/>
                  <dgm:constrLst/>
                  <dgm:ruleLst/>
                </dgm:layoutNode>
                <dgm:layoutNode name="textBox3b" styleLbl="revTx">
                  <dgm:varLst>
                    <dgm:bulletEnabled val="1"/>
                  </dgm:varLst>
                  <dgm:choose name="Name54">
                    <dgm:if name="Name55" func="var" arg="dir" op="equ" val="norm">
                      <dgm:choose name="Name56">
                        <dgm:if name="Name57" axis="root des" ptType="all node" func="maxDepth" op="gt" val="1">
                          <dgm:alg type="tx">
                            <dgm:param type="txAnchorVert" val="t"/>
                            <dgm:param type="parTxLTRAlign" val="l"/>
                            <dgm:param type="parTxRTLAlign" val="r"/>
                          </dgm:alg>
                        </dgm:if>
                        <dgm:else name="Name58">
                          <dgm:alg type="tx">
                            <dgm:param type="txAnchorVert" val="t"/>
                            <dgm:param type="parTxLTRAlign" val="l"/>
                            <dgm:param type="parTxRTLAlign" val="l"/>
                          </dgm:alg>
                        </dgm:else>
                      </dgm:choose>
                    </dgm:if>
                    <dgm:else name="Name59">
                      <dgm:choose name="Name60">
                        <dgm:if name="Name61" axis="root des" ptType="all node" func="maxDepth" op="gt" val="1">
                          <dgm:alg type="tx">
                            <dgm:param type="txAnchorVert" val="b"/>
                            <dgm:param type="txAnchorVertCh" val="b"/>
                            <dgm:param type="parTxLTRAlign" val="l"/>
                            <dgm:param type="parTxRTLAlign" val="r"/>
                          </dgm:alg>
                        </dgm:if>
                        <dgm:else name="Name6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63">
                    <dgm:if name="Name64" func="var" arg="dir" op="equ" val="norm">
                      <dgm:constrLst>
                        <dgm:constr type="rMarg"/>
                        <dgm:constr type="tMarg"/>
                        <dgm:constr type="bMarg"/>
                      </dgm:constrLst>
                    </dgm:if>
                    <dgm:else name="Name65">
                      <dgm:constrLst>
                        <dgm:constr type="lMarg"/>
                        <dgm:constr type="tMarg"/>
                        <dgm:constr type="bMarg"/>
                      </dgm:constrLst>
                    </dgm:else>
                  </dgm:choose>
                  <dgm:ruleLst>
                    <dgm:rule type="primFontSz" val="5" fact="NaN" max="NaN"/>
                  </dgm:ruleLst>
                </dgm:layoutNode>
              </dgm:forEach>
              <dgm:forEach name="Name66" axis="ch" ptType="node" st="3" cnt="1">
                <dgm:layoutNode name="bullet3c" styleLbl="node1">
                  <dgm:alg type="sp"/>
                  <dgm:shape xmlns:r="http://schemas.openxmlformats.org/officeDocument/2006/relationships" type="ellipse" r:blip="">
                    <dgm:adjLst/>
                  </dgm:shape>
                  <dgm:presOf/>
                  <dgm:constrLst/>
                  <dgm:ruleLst/>
                </dgm:layoutNode>
                <dgm:layoutNode name="textBox3c" styleLbl="revTx">
                  <dgm:varLst>
                    <dgm:bulletEnabled val="1"/>
                  </dgm:varLst>
                  <dgm:choose name="Name67">
                    <dgm:if name="Name68" func="var" arg="dir" op="equ" val="norm">
                      <dgm:choose name="Name69">
                        <dgm:if name="Name70" axis="root des" ptType="all node" func="maxDepth" op="gt" val="1">
                          <dgm:alg type="tx">
                            <dgm:param type="txAnchorVert" val="t"/>
                            <dgm:param type="parTxLTRAlign" val="l"/>
                            <dgm:param type="parTxRTLAlign" val="r"/>
                          </dgm:alg>
                        </dgm:if>
                        <dgm:else name="Name71">
                          <dgm:alg type="tx">
                            <dgm:param type="txAnchorVert" val="t"/>
                            <dgm:param type="parTxLTRAlign" val="l"/>
                            <dgm:param type="parTxRTLAlign" val="l"/>
                          </dgm:alg>
                        </dgm:else>
                      </dgm:choose>
                    </dgm:if>
                    <dgm:else name="Name72">
                      <dgm:choose name="Name73">
                        <dgm:if name="Name74" axis="root des" ptType="all node" func="maxDepth" op="gt" val="1">
                          <dgm:alg type="tx">
                            <dgm:param type="txAnchorVert" val="b"/>
                            <dgm:param type="txAnchorVertCh" val="b"/>
                            <dgm:param type="parTxLTRAlign" val="l"/>
                            <dgm:param type="parTxRTLAlign" val="r"/>
                          </dgm:alg>
                        </dgm:if>
                        <dgm:else name="Name7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76">
                    <dgm:if name="Name77" func="var" arg="dir" op="equ" val="norm">
                      <dgm:constrLst>
                        <dgm:constr type="rMarg"/>
                        <dgm:constr type="tMarg"/>
                        <dgm:constr type="bMarg"/>
                      </dgm:constrLst>
                    </dgm:if>
                    <dgm:else name="Name78">
                      <dgm:constrLst>
                        <dgm:constr type="lMarg"/>
                        <dgm:constr type="tMarg"/>
                        <dgm:constr type="bMarg"/>
                      </dgm:constrLst>
                    </dgm:else>
                  </dgm:choose>
                  <dgm:ruleLst>
                    <dgm:rule type="primFontSz" val="5" fact="NaN" max="NaN"/>
                  </dgm:ruleLst>
                </dgm:layoutNode>
              </dgm:forEach>
            </dgm:layoutNode>
          </dgm:if>
          <dgm:if name="Name79" axis="ch" ptType="node" func="cnt" op="equ" val="4">
            <dgm:layoutNode name="arrowDiagram4">
              <dgm:alg type="composite">
                <dgm:param type="vertAlign" val="none"/>
                <dgm:param type="horzAlign" val="none"/>
              </dgm:alg>
              <dgm:shape xmlns:r="http://schemas.openxmlformats.org/officeDocument/2006/relationships" r:blip="">
                <dgm:adjLst/>
              </dgm:shape>
              <dgm:presOf/>
              <dgm:choose name="Name80">
                <dgm:if name="Name81" func="var" arg="dir" op="equ" val="norm">
                  <dgm:constrLst>
                    <dgm:constr type="ctrX" for="ch" forName="bullet4a" refType="w" fact="0.11"/>
                    <dgm:constr type="ctrY" for="ch" forName="bullet4a" refType="h" fact="0.762"/>
                    <dgm:constr type="w" for="ch" forName="bullet4a" refType="w" fact="0.023"/>
                    <dgm:constr type="h" for="ch" forName="bullet4a" refType="w" refFor="ch" refForName="bullet4a"/>
                    <dgm:constr type="l" for="ch" forName="textBox4a" refType="ctrX" refFor="ch" refForName="bullet4a"/>
                    <dgm:constr type="t" for="ch" forName="textBox4a" refType="ctrY" refFor="ch" refForName="bullet4a"/>
                    <dgm:constr type="w" for="ch" forName="textBox4a" refType="w" fact="0.171"/>
                    <dgm:constr type="h" for="ch" forName="textBox4a" refType="h" fact="0.238"/>
                    <dgm:constr type="userA" refType="h" refFor="ch" refForName="bullet4a" fact="0.53"/>
                    <dgm:constr type="l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l" for="ch" forName="textBox4b" refType="ctrX" refFor="ch" refForName="bullet4b"/>
                    <dgm:constr type="t" for="ch" forName="textBox4b" refType="ctrY" refFor="ch" refForName="bullet4b"/>
                    <dgm:constr type="w" for="ch" forName="textBox4b" refType="w" fact="0.21"/>
                    <dgm:constr type="h" for="ch" forName="textBox4b" refType="h" fact="0.457"/>
                    <dgm:constr type="userB" refType="h" refFor="ch" refForName="bullet4b" fact="0.53"/>
                    <dgm:constr type="l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l" for="ch" forName="textBox4c" refType="ctrX" refFor="ch" refForName="bullet4c"/>
                    <dgm:constr type="t" for="ch" forName="textBox4c" refType="ctrY" refFor="ch" refForName="bullet4c"/>
                    <dgm:constr type="w" for="ch" forName="textBox4c" refType="w" fact="0.21"/>
                    <dgm:constr type="h" for="ch" forName="textBox4c" refType="h" fact="0.618"/>
                    <dgm:constr type="userC" refType="h" refFor="ch" refForName="bullet4c" fact="0.53"/>
                    <dgm:constr type="l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l" for="ch" forName="textBox4d" refType="ctrX" refFor="ch" refForName="bullet4d"/>
                    <dgm:constr type="t" for="ch" forName="textBox4d" refType="ctrY" refFor="ch" refForName="bullet4d"/>
                    <dgm:constr type="w" for="ch" forName="textBox4d" refType="w" fact="0.21"/>
                    <dgm:constr type="h" for="ch" forName="textBox4d" refType="h" fact="0.717"/>
                    <dgm:constr type="userD" refType="h" refFor="ch" refForName="bullet4d" fact="0.53"/>
                    <dgm:constr type="lMarg" for="ch" forName="textBox4d" refType="userD" fact="2.834"/>
                    <dgm:constr type="primFontSz" for="ch" ptType="node" op="equ" val="65"/>
                  </dgm:constrLst>
                </dgm:if>
                <dgm:else name="Name82">
                  <dgm:constrLst>
                    <dgm:constr type="ctrX" for="ch" forName="bullet4a" refType="w" fact="0.11"/>
                    <dgm:constr type="ctrY" for="ch" forName="bullet4a" refType="h" fact="0.762"/>
                    <dgm:constr type="w" for="ch" forName="bullet4a" refType="w" fact="0.023"/>
                    <dgm:constr type="h" for="ch" forName="bullet4a" refType="w" refFor="ch" refForName="bullet4a"/>
                    <dgm:constr type="r" for="ch" forName="textBox4a" refType="ctrX" refFor="ch" refForName="bullet4a"/>
                    <dgm:constr type="b" for="ch" forName="textBox4a" refType="ctrY" refFor="ch" refForName="bullet4a"/>
                    <dgm:constr type="w" for="ch" forName="textBox4a" refType="w" fact="0.11"/>
                    <dgm:constr type="h" for="ch" forName="textBox4a" refType="h" fact="0.762"/>
                    <dgm:constr type="userA" refType="h" refFor="ch" refForName="bullet4a" fact="0.53"/>
                    <dgm:constr type="r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r" for="ch" forName="textBox4b" refType="ctrX" refFor="ch" refForName="bullet4b"/>
                    <dgm:constr type="b" for="ch" forName="textBox4b" refType="ctrY" refFor="ch" refForName="bullet4b"/>
                    <dgm:constr type="w" for="ch" forName="textBox4b" refType="w" fact="0.171"/>
                    <dgm:constr type="h" for="ch" forName="textBox4b" refType="h" fact="0.543"/>
                    <dgm:constr type="userB" refType="h" refFor="ch" refForName="bullet4b" fact="0.53"/>
                    <dgm:constr type="r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r" for="ch" forName="textBox4c" refType="ctrX" refFor="ch" refForName="bullet4c"/>
                    <dgm:constr type="b" for="ch" forName="textBox4c" refType="ctrY" refFor="ch" refForName="bullet4c"/>
                    <dgm:constr type="w" for="ch" forName="textBox4c" refType="w" fact="0.21"/>
                    <dgm:constr type="h" for="ch" forName="textBox4c" refType="h" fact="0.382"/>
                    <dgm:constr type="userC" refType="h" refFor="ch" refForName="bullet4c" fact="0.53"/>
                    <dgm:constr type="r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r" for="ch" forName="textBox4d" refType="ctrX" refFor="ch" refForName="bullet4d"/>
                    <dgm:constr type="b" for="ch" forName="textBox4d" refType="ctrY" refFor="ch" refForName="bullet4d"/>
                    <dgm:constr type="w" for="ch" forName="textBox4d" refType="w" fact="0.21"/>
                    <dgm:constr type="h" for="ch" forName="textBox4d" refType="h" fact="0.283"/>
                    <dgm:constr type="userD" refType="h" refFor="ch" refForName="bullet4d" fact="0.53"/>
                    <dgm:constr type="rMarg" for="ch" forName="textBox4d" refType="userD" fact="2.834"/>
                    <dgm:constr type="primFontSz" for="ch" ptType="node" op="equ" val="65"/>
                  </dgm:constrLst>
                </dgm:else>
              </dgm:choose>
              <dgm:ruleLst/>
              <dgm:forEach name="Name83" axis="ch" ptType="node" cnt="1">
                <dgm:layoutNode name="bullet4a" styleLbl="node1">
                  <dgm:alg type="sp"/>
                  <dgm:shape xmlns:r="http://schemas.openxmlformats.org/officeDocument/2006/relationships" type="ellipse" r:blip="">
                    <dgm:adjLst/>
                  </dgm:shape>
                  <dgm:presOf/>
                  <dgm:constrLst/>
                  <dgm:ruleLst/>
                </dgm:layoutNode>
                <dgm:layoutNode name="textBox4a" styleLbl="revTx">
                  <dgm:varLst>
                    <dgm:bulletEnabled val="1"/>
                  </dgm:varLst>
                  <dgm:choose name="Name84">
                    <dgm:if name="Name85" func="var" arg="dir" op="equ" val="norm">
                      <dgm:choose name="Name86">
                        <dgm:if name="Name87" axis="root des" ptType="all node" func="maxDepth" op="gt" val="1">
                          <dgm:alg type="tx">
                            <dgm:param type="txAnchorVert" val="t"/>
                            <dgm:param type="parTxLTRAlign" val="l"/>
                            <dgm:param type="parTxRTLAlign" val="r"/>
                          </dgm:alg>
                        </dgm:if>
                        <dgm:else name="Name88">
                          <dgm:alg type="tx">
                            <dgm:param type="txAnchorVert" val="t"/>
                            <dgm:param type="parTxLTRAlign" val="l"/>
                            <dgm:param type="parTxRTLAlign" val="l"/>
                          </dgm:alg>
                        </dgm:else>
                      </dgm:choose>
                    </dgm:if>
                    <dgm:else name="Name89">
                      <dgm:choose name="Name90">
                        <dgm:if name="Name91" axis="root des" ptType="all node" func="maxDepth" op="gt" val="1">
                          <dgm:alg type="tx">
                            <dgm:param type="txAnchorVert" val="b"/>
                            <dgm:param type="txAnchorVertCh" val="b"/>
                            <dgm:param type="parTxLTRAlign" val="l"/>
                            <dgm:param type="parTxRTLAlign" val="r"/>
                          </dgm:alg>
                        </dgm:if>
                        <dgm:else name="Name9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rMarg"/>
                        <dgm:constr type="tMarg"/>
                        <dgm:constr type="bMarg"/>
                      </dgm:constrLst>
                    </dgm:if>
                    <dgm:else name="Name95">
                      <dgm:constrLst>
                        <dgm:constr type="lMarg"/>
                        <dgm:constr type="tMarg"/>
                        <dgm:constr type="bMarg"/>
                      </dgm:constrLst>
                    </dgm:else>
                  </dgm:choose>
                  <dgm:ruleLst>
                    <dgm:rule type="primFontSz" val="5" fact="NaN" max="NaN"/>
                  </dgm:ruleLst>
                </dgm:layoutNode>
              </dgm:forEach>
              <dgm:forEach name="Name96" axis="ch" ptType="node" st="2" cnt="1">
                <dgm:layoutNode name="bullet4b" styleLbl="node1">
                  <dgm:alg type="sp"/>
                  <dgm:shape xmlns:r="http://schemas.openxmlformats.org/officeDocument/2006/relationships" type="ellipse" r:blip="">
                    <dgm:adjLst/>
                  </dgm:shape>
                  <dgm:presOf/>
                  <dgm:constrLst/>
                  <dgm:ruleLst/>
                </dgm:layoutNode>
                <dgm:layoutNode name="textBox4b" styleLbl="revTx">
                  <dgm:varLst>
                    <dgm:bulletEnabled val="1"/>
                  </dgm:varLst>
                  <dgm:choose name="Name97">
                    <dgm:if name="Name98" func="var" arg="dir" op="equ" val="norm">
                      <dgm:choose name="Name99">
                        <dgm:if name="Name100" axis="root des" ptType="all node" func="maxDepth" op="gt" val="1">
                          <dgm:alg type="tx">
                            <dgm:param type="txAnchorVert" val="t"/>
                            <dgm:param type="parTxLTRAlign" val="l"/>
                            <dgm:param type="parTxRTLAlign" val="r"/>
                          </dgm:alg>
                        </dgm:if>
                        <dgm:else name="Name101">
                          <dgm:alg type="tx">
                            <dgm:param type="txAnchorVert" val="t"/>
                            <dgm:param type="parTxLTRAlign" val="l"/>
                            <dgm:param type="parTxRTLAlign" val="l"/>
                          </dgm:alg>
                        </dgm:else>
                      </dgm:choose>
                    </dgm:if>
                    <dgm:else name="Name102">
                      <dgm:choose name="Name103">
                        <dgm:if name="Name104" axis="root des" ptType="all node" func="maxDepth" op="gt" val="1">
                          <dgm:alg type="tx">
                            <dgm:param type="txAnchorVert" val="b"/>
                            <dgm:param type="txAnchorVertCh" val="b"/>
                            <dgm:param type="parTxLTRAlign" val="l"/>
                            <dgm:param type="parTxRTLAlign" val="r"/>
                          </dgm:alg>
                        </dgm:if>
                        <dgm:else name="Name10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06">
                    <dgm:if name="Name107" func="var" arg="dir" op="equ" val="norm">
                      <dgm:constrLst>
                        <dgm:constr type="rMarg"/>
                        <dgm:constr type="tMarg"/>
                        <dgm:constr type="bMarg"/>
                      </dgm:constrLst>
                    </dgm:if>
                    <dgm:else name="Name108">
                      <dgm:constrLst>
                        <dgm:constr type="lMarg"/>
                        <dgm:constr type="tMarg"/>
                        <dgm:constr type="bMarg"/>
                      </dgm:constrLst>
                    </dgm:else>
                  </dgm:choose>
                  <dgm:ruleLst>
                    <dgm:rule type="primFontSz" val="5" fact="NaN" max="NaN"/>
                  </dgm:ruleLst>
                </dgm:layoutNode>
              </dgm:forEach>
              <dgm:forEach name="Name109" axis="ch" ptType="node" st="3" cnt="1">
                <dgm:layoutNode name="bullet4c" styleLbl="node1">
                  <dgm:alg type="sp"/>
                  <dgm:shape xmlns:r="http://schemas.openxmlformats.org/officeDocument/2006/relationships" type="ellipse" r:blip="">
                    <dgm:adjLst/>
                  </dgm:shape>
                  <dgm:presOf/>
                  <dgm:constrLst/>
                  <dgm:ruleLst/>
                </dgm:layoutNode>
                <dgm:layoutNode name="textBox4c" styleLbl="revTx">
                  <dgm:varLst>
                    <dgm:bulletEnabled val="1"/>
                  </dgm:varLst>
                  <dgm:choose name="Name110">
                    <dgm:if name="Name111" func="var" arg="dir" op="equ" val="norm">
                      <dgm:choose name="Name112">
                        <dgm:if name="Name113" axis="root des" ptType="all node" func="maxDepth" op="gt" val="1">
                          <dgm:alg type="tx">
                            <dgm:param type="txAnchorVert" val="t"/>
                            <dgm:param type="parTxLTRAlign" val="l"/>
                            <dgm:param type="parTxRTLAlign" val="r"/>
                          </dgm:alg>
                        </dgm:if>
                        <dgm:else name="Name114">
                          <dgm:alg type="tx">
                            <dgm:param type="txAnchorVert" val="t"/>
                            <dgm:param type="parTxLTRAlign" val="l"/>
                            <dgm:param type="parTxRTLAlign" val="l"/>
                          </dgm:alg>
                        </dgm:else>
                      </dgm:choose>
                    </dgm:if>
                    <dgm:else name="Name115">
                      <dgm:choose name="Name116">
                        <dgm:if name="Name117" axis="root des" ptType="all node" func="maxDepth" op="gt" val="1">
                          <dgm:alg type="tx">
                            <dgm:param type="txAnchorVert" val="b"/>
                            <dgm:param type="txAnchorVertCh" val="b"/>
                            <dgm:param type="parTxLTRAlign" val="l"/>
                            <dgm:param type="parTxRTLAlign" val="r"/>
                          </dgm:alg>
                        </dgm:if>
                        <dgm:else name="Name11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19">
                    <dgm:if name="Name120" func="var" arg="dir" op="equ" val="norm">
                      <dgm:constrLst>
                        <dgm:constr type="rMarg"/>
                        <dgm:constr type="tMarg"/>
                        <dgm:constr type="bMarg"/>
                      </dgm:constrLst>
                    </dgm:if>
                    <dgm:else name="Name121">
                      <dgm:constrLst>
                        <dgm:constr type="lMarg"/>
                        <dgm:constr type="tMarg"/>
                        <dgm:constr type="bMarg"/>
                      </dgm:constrLst>
                    </dgm:else>
                  </dgm:choose>
                  <dgm:ruleLst>
                    <dgm:rule type="primFontSz" val="5" fact="NaN" max="NaN"/>
                  </dgm:ruleLst>
                </dgm:layoutNode>
              </dgm:forEach>
              <dgm:forEach name="Name122" axis="ch" ptType="node" st="4" cnt="1">
                <dgm:layoutNode name="bullet4d" styleLbl="node1">
                  <dgm:alg type="sp"/>
                  <dgm:shape xmlns:r="http://schemas.openxmlformats.org/officeDocument/2006/relationships" type="ellipse" r:blip="">
                    <dgm:adjLst/>
                  </dgm:shape>
                  <dgm:presOf/>
                  <dgm:constrLst/>
                  <dgm:ruleLst/>
                </dgm:layoutNode>
                <dgm:layoutNode name="textBox4d" styleLbl="revTx">
                  <dgm:varLst>
                    <dgm:bulletEnabled val="1"/>
                  </dgm:varLst>
                  <dgm:choose name="Name123">
                    <dgm:if name="Name124" func="var" arg="dir" op="equ" val="norm">
                      <dgm:choose name="Name125">
                        <dgm:if name="Name126" axis="root des" ptType="all node" func="maxDepth" op="gt" val="1">
                          <dgm:alg type="tx">
                            <dgm:param type="txAnchorVert" val="t"/>
                            <dgm:param type="parTxLTRAlign" val="l"/>
                            <dgm:param type="parTxRTLAlign" val="r"/>
                          </dgm:alg>
                        </dgm:if>
                        <dgm:else name="Name127">
                          <dgm:alg type="tx">
                            <dgm:param type="txAnchorVert" val="t"/>
                            <dgm:param type="parTxLTRAlign" val="l"/>
                            <dgm:param type="parTxRTLAlign" val="l"/>
                          </dgm:alg>
                        </dgm:else>
                      </dgm:choose>
                    </dgm:if>
                    <dgm:else name="Name128">
                      <dgm:choose name="Name129">
                        <dgm:if name="Name130" axis="root des" ptType="all node" func="maxDepth" op="gt" val="1">
                          <dgm:alg type="tx">
                            <dgm:param type="txAnchorVert" val="b"/>
                            <dgm:param type="txAnchorVertCh" val="b"/>
                            <dgm:param type="parTxLTRAlign" val="l"/>
                            <dgm:param type="parTxRTLAlign" val="r"/>
                          </dgm:alg>
                        </dgm:if>
                        <dgm:else name="Name13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32">
                    <dgm:if name="Name133" func="var" arg="dir" op="equ" val="norm">
                      <dgm:constrLst>
                        <dgm:constr type="rMarg"/>
                        <dgm:constr type="tMarg"/>
                        <dgm:constr type="bMarg"/>
                      </dgm:constrLst>
                    </dgm:if>
                    <dgm:else name="Name134">
                      <dgm:constrLst>
                        <dgm:constr type="lMarg"/>
                        <dgm:constr type="tMarg"/>
                        <dgm:constr type="bMarg"/>
                      </dgm:constrLst>
                    </dgm:else>
                  </dgm:choose>
                  <dgm:ruleLst>
                    <dgm:rule type="primFontSz" val="5" fact="NaN" max="NaN"/>
                  </dgm:ruleLst>
                </dgm:layoutNode>
              </dgm:forEach>
            </dgm:layoutNode>
          </dgm:if>
          <dgm:else name="Name135">
            <dgm:layoutNode name="arrowDiagram5">
              <dgm:alg type="composite">
                <dgm:param type="vertAlign" val="none"/>
                <dgm:param type="horzAlign" val="none"/>
              </dgm:alg>
              <dgm:shape xmlns:r="http://schemas.openxmlformats.org/officeDocument/2006/relationships" r:blip="">
                <dgm:adjLst/>
              </dgm:shape>
              <dgm:presOf/>
              <dgm:choose name="Name136">
                <dgm:if name="Name137" func="var" arg="dir" op="equ" val="norm">
                  <dgm:constrLst>
                    <dgm:constr type="ctrX" for="ch" forName="bullet5a" refType="w" fact="0.11"/>
                    <dgm:constr type="ctrY" for="ch" forName="bullet5a" refType="h" fact="0.762"/>
                    <dgm:constr type="w" for="ch" forName="bullet5a" refType="w" fact="0.023"/>
                    <dgm:constr type="h" for="ch" forName="bullet5a" refType="w" refFor="ch" refForName="bullet5a"/>
                    <dgm:constr type="l" for="ch" forName="textBox5a" refType="ctrX" refFor="ch" refForName="bullet5a"/>
                    <dgm:constr type="t" for="ch" forName="textBox5a" refType="ctrY" refFor="ch" refForName="bullet5a"/>
                    <dgm:constr type="w" for="ch" forName="textBox5a" refType="w" fact="0.131"/>
                    <dgm:constr type="h" for="ch" forName="textBox5a" refType="h" fact="0.238"/>
                    <dgm:constr type="userA" refType="h" refFor="ch" refForName="bullet5a" fact="0.53"/>
                    <dgm:constr type="l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l" for="ch" forName="textBox5b" refType="ctrX" refFor="ch" refForName="bullet5b"/>
                    <dgm:constr type="t" for="ch" forName="textBox5b" refType="ctrY" refFor="ch" refForName="bullet5b"/>
                    <dgm:constr type="w" for="ch" forName="textBox5b" refType="w" fact="0.166"/>
                    <dgm:constr type="h" for="ch" forName="textBox5b" refType="h" fact="0.419"/>
                    <dgm:constr type="userB" refType="h" refFor="ch" refForName="bullet5b" fact="0.53"/>
                    <dgm:constr type="l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l" for="ch" forName="textBox5c" refType="ctrX" refFor="ch" refForName="bullet5c"/>
                    <dgm:constr type="t" for="ch" forName="textBox5c" refType="ctrY" refFor="ch" refForName="bullet5c"/>
                    <dgm:constr type="w" for="ch" forName="textBox5c" refType="w" fact="0.193"/>
                    <dgm:constr type="h" for="ch" forName="textBox5c" refType="h" fact="0.562"/>
                    <dgm:constr type="userC" refType="h" refFor="ch" refForName="bullet5c" fact="0.53"/>
                    <dgm:constr type="l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l" for="ch" forName="textBox5d" refType="ctrX" refFor="ch" refForName="bullet5d"/>
                    <dgm:constr type="t" for="ch" forName="textBox5d" refType="ctrY" refFor="ch" refForName="bullet5d"/>
                    <dgm:constr type="w" for="ch" forName="textBox5d" refType="w" fact="0.2"/>
                    <dgm:constr type="h" for="ch" forName="textBox5d" refType="h" fact="0.67"/>
                    <dgm:constr type="userD" refType="h" refFor="ch" refForName="bullet5d" fact="0.53"/>
                    <dgm:constr type="l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l" for="ch" forName="textBox5e" refType="ctrX" refFor="ch" refForName="bullet5e"/>
                    <dgm:constr type="t" for="ch" forName="textBox5e" refType="ctrY" refFor="ch" refForName="bullet5e"/>
                    <dgm:constr type="w" for="ch" forName="textBox5e" refType="w" fact="0.2"/>
                    <dgm:constr type="h" for="ch" forName="textBox5e" refType="h" fact="0.736"/>
                    <dgm:constr type="userE" refType="h" refFor="ch" refForName="bullet5e" fact="0.53"/>
                    <dgm:constr type="lMarg" for="ch" forName="textBox5e" refType="userE" fact="2.834"/>
                    <dgm:constr type="primFontSz" for="ch" ptType="node" op="equ" val="65"/>
                  </dgm:constrLst>
                </dgm:if>
                <dgm:else name="Name138">
                  <dgm:constrLst>
                    <dgm:constr type="ctrX" for="ch" forName="bullet5a" refType="w" fact="0.11"/>
                    <dgm:constr type="ctrY" for="ch" forName="bullet5a" refType="h" fact="0.762"/>
                    <dgm:constr type="w" for="ch" forName="bullet5a" refType="w" fact="0.023"/>
                    <dgm:constr type="h" for="ch" forName="bullet5a" refType="w" refFor="ch" refForName="bullet5a"/>
                    <dgm:constr type="r" for="ch" forName="textBox5a" refType="ctrX" refFor="ch" refForName="bullet5a"/>
                    <dgm:constr type="b" for="ch" forName="textBox5a" refType="ctrY" refFor="ch" refForName="bullet5a"/>
                    <dgm:constr type="w" for="ch" forName="textBox5a" refType="w" fact="0.11"/>
                    <dgm:constr type="h" for="ch" forName="textBox5a" refType="h" fact="0.762"/>
                    <dgm:constr type="userA" refType="h" refFor="ch" refForName="bullet5a" fact="0.53"/>
                    <dgm:constr type="r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r" for="ch" forName="textBox5b" refType="ctrX" refFor="ch" refForName="bullet5b"/>
                    <dgm:constr type="b" for="ch" forName="textBox5b" refType="ctrY" refFor="ch" refForName="bullet5b"/>
                    <dgm:constr type="w" for="ch" forName="textBox5b" refType="w" fact="0.131"/>
                    <dgm:constr type="h" for="ch" forName="textBox5b" refType="h" fact="0.581"/>
                    <dgm:constr type="userB" refType="h" refFor="ch" refForName="bullet5b" fact="0.53"/>
                    <dgm:constr type="r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r" for="ch" forName="textBox5c" refType="ctrX" refFor="ch" refForName="bullet5c"/>
                    <dgm:constr type="b" for="ch" forName="textBox5c" refType="ctrY" refFor="ch" refForName="bullet5c"/>
                    <dgm:constr type="w" for="ch" forName="textBox5c" refType="w" fact="0.166"/>
                    <dgm:constr type="h" for="ch" forName="textBox5c" refType="h" fact="0.438"/>
                    <dgm:constr type="userC" refType="h" refFor="ch" refForName="bullet5c" fact="0.53"/>
                    <dgm:constr type="r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r" for="ch" forName="textBox5d" refType="ctrX" refFor="ch" refForName="bullet5d"/>
                    <dgm:constr type="b" for="ch" forName="textBox5d" refType="ctrY" refFor="ch" refForName="bullet5d"/>
                    <dgm:constr type="w" for="ch" forName="textBox5d" refType="w" fact="0.193"/>
                    <dgm:constr type="h" for="ch" forName="textBox5d" refType="h" fact="0.33"/>
                    <dgm:constr type="userD" refType="h" refFor="ch" refForName="bullet5d" fact="0.53"/>
                    <dgm:constr type="r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r" for="ch" forName="textBox5e" refType="ctrX" refFor="ch" refForName="bullet5e"/>
                    <dgm:constr type="b" for="ch" forName="textBox5e" refType="ctrY" refFor="ch" refForName="bullet5e"/>
                    <dgm:constr type="w" for="ch" forName="textBox5e" refType="w" fact="0.2"/>
                    <dgm:constr type="h" for="ch" forName="textBox5e" refType="h" fact="0.264"/>
                    <dgm:constr type="userE" refType="h" refFor="ch" refForName="bullet5e" fact="0.53"/>
                    <dgm:constr type="rMarg" for="ch" forName="textBox5e" refType="userE" fact="2.834"/>
                    <dgm:constr type="primFontSz" for="ch" ptType="node" op="equ" val="65"/>
                  </dgm:constrLst>
                </dgm:else>
              </dgm:choose>
              <dgm:ruleLst/>
              <dgm:forEach name="Name139" axis="ch" ptType="node" cnt="1">
                <dgm:layoutNode name="bullet5a" styleLbl="node1">
                  <dgm:alg type="sp"/>
                  <dgm:shape xmlns:r="http://schemas.openxmlformats.org/officeDocument/2006/relationships" type="ellipse" r:blip="">
                    <dgm:adjLst/>
                  </dgm:shape>
                  <dgm:presOf/>
                  <dgm:constrLst/>
                  <dgm:ruleLst/>
                </dgm:layoutNode>
                <dgm:layoutNode name="textBox5a" styleLbl="revTx">
                  <dgm:varLst>
                    <dgm:bulletEnabled val="1"/>
                  </dgm:varLst>
                  <dgm:choose name="Name140">
                    <dgm:if name="Name141" func="var" arg="dir" op="equ" val="norm">
                      <dgm:choose name="Name142">
                        <dgm:if name="Name143" axis="root des" ptType="all node" func="maxDepth" op="gt" val="1">
                          <dgm:alg type="tx">
                            <dgm:param type="txAnchorVert" val="t"/>
                            <dgm:param type="parTxLTRAlign" val="l"/>
                            <dgm:param type="parTxRTLAlign" val="r"/>
                          </dgm:alg>
                        </dgm:if>
                        <dgm:else name="Name144">
                          <dgm:alg type="tx">
                            <dgm:param type="txAnchorVert" val="t"/>
                            <dgm:param type="parTxLTRAlign" val="l"/>
                            <dgm:param type="parTxRTLAlign" val="l"/>
                          </dgm:alg>
                        </dgm:else>
                      </dgm:choose>
                    </dgm:if>
                    <dgm:else name="Name145">
                      <dgm:choose name="Name146">
                        <dgm:if name="Name147" axis="root des" ptType="all node" func="maxDepth" op="gt" val="1">
                          <dgm:alg type="tx">
                            <dgm:param type="txAnchorVert" val="b"/>
                            <dgm:param type="txAnchorVertCh" val="b"/>
                            <dgm:param type="parTxLTRAlign" val="l"/>
                            <dgm:param type="parTxRTLAlign" val="r"/>
                          </dgm:alg>
                        </dgm:if>
                        <dgm:else name="Name14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49">
                    <dgm:if name="Name150" func="var" arg="dir" op="equ" val="norm">
                      <dgm:constrLst>
                        <dgm:constr type="rMarg"/>
                        <dgm:constr type="tMarg"/>
                        <dgm:constr type="bMarg"/>
                      </dgm:constrLst>
                    </dgm:if>
                    <dgm:else name="Name151">
                      <dgm:constrLst>
                        <dgm:constr type="lMarg"/>
                        <dgm:constr type="tMarg"/>
                        <dgm:constr type="bMarg"/>
                      </dgm:constrLst>
                    </dgm:else>
                  </dgm:choose>
                  <dgm:ruleLst>
                    <dgm:rule type="primFontSz" val="5" fact="NaN" max="NaN"/>
                  </dgm:ruleLst>
                </dgm:layoutNode>
              </dgm:forEach>
              <dgm:forEach name="Name152" axis="ch" ptType="node" st="2" cnt="1">
                <dgm:layoutNode name="bullet5b" styleLbl="node1">
                  <dgm:alg type="sp"/>
                  <dgm:shape xmlns:r="http://schemas.openxmlformats.org/officeDocument/2006/relationships" type="ellipse" r:blip="">
                    <dgm:adjLst/>
                  </dgm:shape>
                  <dgm:presOf/>
                  <dgm:constrLst/>
                  <dgm:ruleLst/>
                </dgm:layoutNode>
                <dgm:layoutNode name="textBox5b" styleLbl="revTx">
                  <dgm:varLst>
                    <dgm:bulletEnabled val="1"/>
                  </dgm:varLst>
                  <dgm:choose name="Name153">
                    <dgm:if name="Name154" func="var" arg="dir" op="equ" val="norm">
                      <dgm:choose name="Name155">
                        <dgm:if name="Name156" axis="root des" ptType="all node" func="maxDepth" op="gt" val="1">
                          <dgm:alg type="tx">
                            <dgm:param type="txAnchorVert" val="t"/>
                            <dgm:param type="parTxLTRAlign" val="l"/>
                            <dgm:param type="parTxRTLAlign" val="r"/>
                          </dgm:alg>
                        </dgm:if>
                        <dgm:else name="Name157">
                          <dgm:alg type="tx">
                            <dgm:param type="txAnchorVert" val="t"/>
                            <dgm:param type="parTxLTRAlign" val="l"/>
                            <dgm:param type="parTxRTLAlign" val="l"/>
                          </dgm:alg>
                        </dgm:else>
                      </dgm:choose>
                    </dgm:if>
                    <dgm:else name="Name158">
                      <dgm:choose name="Name159">
                        <dgm:if name="Name160" axis="root des" ptType="all node" func="maxDepth" op="gt" val="1">
                          <dgm:alg type="tx">
                            <dgm:param type="txAnchorVert" val="b"/>
                            <dgm:param type="txAnchorVertCh" val="b"/>
                            <dgm:param type="parTxLTRAlign" val="l"/>
                            <dgm:param type="parTxRTLAlign" val="r"/>
                          </dgm:alg>
                        </dgm:if>
                        <dgm:else name="Name16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62">
                    <dgm:if name="Name163" func="var" arg="dir" op="equ" val="norm">
                      <dgm:constrLst>
                        <dgm:constr type="rMarg"/>
                        <dgm:constr type="tMarg"/>
                        <dgm:constr type="bMarg"/>
                      </dgm:constrLst>
                    </dgm:if>
                    <dgm:else name="Name164">
                      <dgm:constrLst>
                        <dgm:constr type="lMarg"/>
                        <dgm:constr type="tMarg"/>
                        <dgm:constr type="bMarg"/>
                      </dgm:constrLst>
                    </dgm:else>
                  </dgm:choose>
                  <dgm:ruleLst>
                    <dgm:rule type="primFontSz" val="5" fact="NaN" max="NaN"/>
                  </dgm:ruleLst>
                </dgm:layoutNode>
              </dgm:forEach>
              <dgm:forEach name="Name165" axis="ch" ptType="node" st="3" cnt="1">
                <dgm:layoutNode name="bullet5c" styleLbl="node1">
                  <dgm:alg type="sp"/>
                  <dgm:shape xmlns:r="http://schemas.openxmlformats.org/officeDocument/2006/relationships" type="ellipse" r:blip="">
                    <dgm:adjLst/>
                  </dgm:shape>
                  <dgm:presOf/>
                  <dgm:constrLst/>
                  <dgm:ruleLst/>
                </dgm:layoutNode>
                <dgm:layoutNode name="textBox5c" styleLbl="revTx">
                  <dgm:varLst>
                    <dgm:bulletEnabled val="1"/>
                  </dgm:varLst>
                  <dgm:choose name="Name166">
                    <dgm:if name="Name167" func="var" arg="dir" op="equ" val="norm">
                      <dgm:choose name="Name168">
                        <dgm:if name="Name169" axis="root des" ptType="all node" func="maxDepth" op="gt" val="1">
                          <dgm:alg type="tx">
                            <dgm:param type="txAnchorVert" val="t"/>
                            <dgm:param type="parTxLTRAlign" val="l"/>
                            <dgm:param type="parTxRTLAlign" val="r"/>
                          </dgm:alg>
                        </dgm:if>
                        <dgm:else name="Name170">
                          <dgm:alg type="tx">
                            <dgm:param type="txAnchorVert" val="t"/>
                            <dgm:param type="parTxLTRAlign" val="l"/>
                            <dgm:param type="parTxRTLAlign" val="l"/>
                          </dgm:alg>
                        </dgm:else>
                      </dgm:choose>
                    </dgm:if>
                    <dgm:else name="Name171">
                      <dgm:choose name="Name172">
                        <dgm:if name="Name173" axis="root des" ptType="all node" func="maxDepth" op="gt" val="1">
                          <dgm:alg type="tx">
                            <dgm:param type="txAnchorVert" val="b"/>
                            <dgm:param type="txAnchorVertCh" val="b"/>
                            <dgm:param type="parTxLTRAlign" val="l"/>
                            <dgm:param type="parTxRTLAlign" val="r"/>
                          </dgm:alg>
                        </dgm:if>
                        <dgm:else name="Name174">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75">
                    <dgm:if name="Name176" func="var" arg="dir" op="equ" val="norm">
                      <dgm:constrLst>
                        <dgm:constr type="rMarg"/>
                        <dgm:constr type="tMarg"/>
                        <dgm:constr type="bMarg"/>
                      </dgm:constrLst>
                    </dgm:if>
                    <dgm:else name="Name177">
                      <dgm:constrLst>
                        <dgm:constr type="lMarg"/>
                        <dgm:constr type="tMarg"/>
                        <dgm:constr type="bMarg"/>
                      </dgm:constrLst>
                    </dgm:else>
                  </dgm:choose>
                  <dgm:ruleLst>
                    <dgm:rule type="primFontSz" val="5" fact="NaN" max="NaN"/>
                  </dgm:ruleLst>
                </dgm:layoutNode>
              </dgm:forEach>
              <dgm:forEach name="Name178" axis="ch" ptType="node" st="4" cnt="1">
                <dgm:layoutNode name="bullet5d" styleLbl="node1">
                  <dgm:alg type="sp"/>
                  <dgm:shape xmlns:r="http://schemas.openxmlformats.org/officeDocument/2006/relationships" type="ellipse" r:blip="">
                    <dgm:adjLst/>
                  </dgm:shape>
                  <dgm:presOf/>
                  <dgm:constrLst/>
                  <dgm:ruleLst/>
                </dgm:layoutNode>
                <dgm:layoutNode name="textBox5d" styleLbl="revTx">
                  <dgm:varLst>
                    <dgm:bulletEnabled val="1"/>
                  </dgm:varLst>
                  <dgm:choose name="Name179">
                    <dgm:if name="Name180" func="var" arg="dir" op="equ" val="norm">
                      <dgm:choose name="Name181">
                        <dgm:if name="Name182" axis="root des" ptType="all node" func="maxDepth" op="gt" val="1">
                          <dgm:alg type="tx">
                            <dgm:param type="txAnchorVert" val="t"/>
                            <dgm:param type="parTxLTRAlign" val="l"/>
                            <dgm:param type="parTxRTLAlign" val="r"/>
                          </dgm:alg>
                        </dgm:if>
                        <dgm:else name="Name183">
                          <dgm:alg type="tx">
                            <dgm:param type="txAnchorVert" val="t"/>
                            <dgm:param type="parTxLTRAlign" val="l"/>
                            <dgm:param type="parTxRTLAlign" val="l"/>
                          </dgm:alg>
                        </dgm:else>
                      </dgm:choose>
                    </dgm:if>
                    <dgm:else name="Name184">
                      <dgm:choose name="Name185">
                        <dgm:if name="Name186" axis="root des" ptType="all node" func="maxDepth" op="gt" val="1">
                          <dgm:alg type="tx">
                            <dgm:param type="txAnchorVert" val="b"/>
                            <dgm:param type="txAnchorVertCh" val="b"/>
                            <dgm:param type="parTxLTRAlign" val="l"/>
                            <dgm:param type="parTxRTLAlign" val="r"/>
                          </dgm:alg>
                        </dgm:if>
                        <dgm:else name="Name187">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88">
                    <dgm:if name="Name189" func="var" arg="dir" op="equ" val="norm">
                      <dgm:constrLst>
                        <dgm:constr type="rMarg"/>
                        <dgm:constr type="tMarg"/>
                        <dgm:constr type="bMarg"/>
                      </dgm:constrLst>
                    </dgm:if>
                    <dgm:else name="Name190">
                      <dgm:constrLst>
                        <dgm:constr type="lMarg"/>
                        <dgm:constr type="tMarg"/>
                        <dgm:constr type="bMarg"/>
                      </dgm:constrLst>
                    </dgm:else>
                  </dgm:choose>
                  <dgm:ruleLst>
                    <dgm:rule type="primFontSz" val="5" fact="NaN" max="NaN"/>
                  </dgm:ruleLst>
                </dgm:layoutNode>
              </dgm:forEach>
              <dgm:forEach name="Name191" axis="ch" ptType="node" st="5" cnt="1">
                <dgm:layoutNode name="bullet5e" styleLbl="node1">
                  <dgm:alg type="sp"/>
                  <dgm:shape xmlns:r="http://schemas.openxmlformats.org/officeDocument/2006/relationships" type="ellipse" r:blip="">
                    <dgm:adjLst/>
                  </dgm:shape>
                  <dgm:presOf/>
                  <dgm:constrLst/>
                  <dgm:ruleLst/>
                </dgm:layoutNode>
                <dgm:layoutNode name="textBox5e" styleLbl="revTx">
                  <dgm:varLst>
                    <dgm:bulletEnabled val="1"/>
                  </dgm:varLst>
                  <dgm:choose name="Name192">
                    <dgm:if name="Name193" func="var" arg="dir" op="equ" val="norm">
                      <dgm:choose name="Name194">
                        <dgm:if name="Name195" axis="root des" ptType="all node" func="maxDepth" op="gt" val="1">
                          <dgm:alg type="tx">
                            <dgm:param type="txAnchorVert" val="t"/>
                            <dgm:param type="parTxLTRAlign" val="l"/>
                            <dgm:param type="parTxRTLAlign" val="r"/>
                          </dgm:alg>
                        </dgm:if>
                        <dgm:else name="Name196">
                          <dgm:alg type="tx">
                            <dgm:param type="txAnchorVert" val="t"/>
                            <dgm:param type="parTxLTRAlign" val="l"/>
                            <dgm:param type="parTxRTLAlign" val="l"/>
                          </dgm:alg>
                        </dgm:else>
                      </dgm:choose>
                    </dgm:if>
                    <dgm:else name="Name197">
                      <dgm:choose name="Name198">
                        <dgm:if name="Name199" axis="root des" ptType="all node" func="maxDepth" op="gt" val="1">
                          <dgm:alg type="tx">
                            <dgm:param type="txAnchorVert" val="b"/>
                            <dgm:param type="txAnchorVertCh" val="b"/>
                            <dgm:param type="parTxLTRAlign" val="l"/>
                            <dgm:param type="parTxRTLAlign" val="r"/>
                          </dgm:alg>
                        </dgm:if>
                        <dgm:else name="Name200">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1">
                    <dgm:if name="Name202" func="var" arg="dir" op="equ" val="norm">
                      <dgm:constrLst>
                        <dgm:constr type="rMarg"/>
                        <dgm:constr type="tMarg"/>
                        <dgm:constr type="bMarg"/>
                      </dgm:constrLst>
                    </dgm:if>
                    <dgm:else name="Name203">
                      <dgm:constrLst>
                        <dgm:constr type="lMarg"/>
                        <dgm:constr type="tMarg"/>
                        <dgm:constr type="bMarg"/>
                      </dgm:constrLst>
                    </dgm:else>
                  </dgm:choose>
                  <dgm:ruleLst>
                    <dgm:rule type="primFontSz" val="5" fact="NaN" max="NaN"/>
                  </dgm:ruleLst>
                </dgm:layoutNode>
              </dgm:forEach>
            </dgm:layoutNode>
          </dgm:else>
        </dgm:choose>
      </dgm:if>
      <dgm:else name="Name204"/>
    </dgm:choose>
  </dgm:layoutNode>
</dgm:layoutDef>
</file>

<file path=ppt/diagrams/layout5.xml><?xml version="1.0" encoding="utf-8"?>
<dgm:layoutDef xmlns:dgm="http://schemas.openxmlformats.org/drawingml/2006/diagram" xmlns:a="http://schemas.openxmlformats.org/drawingml/2006/main" uniqueId="urn:microsoft.com/office/officeart/2005/8/layout/equation2">
  <dgm:title val=""/>
  <dgm:desc val=""/>
  <dgm:catLst>
    <dgm:cat type="relationship" pri="18000"/>
    <dgm:cat type="process" pri="26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linDir" val="fromL"/>
          <dgm:param type="fallback" val="2D"/>
        </dgm:alg>
      </dgm:if>
      <dgm:else name="Name3">
        <dgm:alg type="lin">
          <dgm:param type="linDir" val="fromR"/>
          <dgm:param type="fallback" val="2D"/>
        </dgm:alg>
      </dgm:else>
    </dgm:choose>
    <dgm:shape xmlns:r="http://schemas.openxmlformats.org/officeDocument/2006/relationships" r:blip="">
      <dgm:adjLst/>
    </dgm:shape>
    <dgm:presOf/>
    <dgm:choose name="Name4">
      <dgm:if name="Name5" axis="ch" ptType="node" func="cnt" op="gte" val="3">
        <dgm:constrLst>
          <dgm:constr type="h" for="des" forName="node" refType="w" fact="0.5"/>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ch" forName="lastNode" op="equ" val="65"/>
          <dgm:constr type="primFontSz" for="des" forName="node" op="equ" val="65"/>
          <dgm:constr type="primFontSz" for="des" forName="sibTrans" val="55"/>
          <dgm:constr type="primFontSz" for="des" forName="sibTrans" refType="primFontSz" refFor="des" refForName="node" op="lte" fact="0.8"/>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if>
      <dgm:else name="Name6">
        <dgm:constrLst>
          <dgm:constr type="h" for="des" forName="node" refType="w"/>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des" forName="node" val="65"/>
          <dgm:constr type="primFontSz" for="ch" forName="lastNode" refType="primFontSz" refFor="des" refForName="node" op="equ"/>
          <dgm:constr type="primFontSz" for="des" forName="sibTrans" val="55"/>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else>
    </dgm:choose>
    <dgm:ruleLst/>
    <dgm:choose name="Name7">
      <dgm:if name="Name8" axis="ch" ptType="node" func="cnt" op="gte" val="1">
        <dgm:layoutNode name="vNodes">
          <dgm:alg type="lin">
            <dgm:param type="linDir" val="fromT"/>
            <dgm:param type="fallback" val="2D"/>
          </dgm:alg>
          <dgm:shape xmlns:r="http://schemas.openxmlformats.org/officeDocument/2006/relationships" r:blip="">
            <dgm:adjLst/>
          </dgm:shape>
          <dgm:presOf/>
          <dgm:constrLst/>
          <dgm:ruleLst/>
          <dgm:forEach name="Name9" axis="ch" ptType="node">
            <dgm:choose name="Name10">
              <dgm:if name="Name11" axis="self" func="revPos" op="neq" val="1">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choose name="Name12">
                  <dgm:if name="Name13" axis="self" ptType="node" func="revPos" op="gt" val="2">
                    <dgm:forEach name="sibTransForEach" axis="followSib" ptType="sibTrans" cnt="1">
                      <dgm:layoutNode name="spacerT">
                        <dgm:alg type="sp"/>
                        <dgm:shape xmlns:r="http://schemas.openxmlformats.org/officeDocument/2006/relationships" r:blip="">
                          <dgm:adjLst/>
                        </dgm:shape>
                        <dgm:presOf axis="self"/>
                        <dgm:constrLst/>
                        <dgm:ruleLst/>
                      </dgm:layoutNode>
                      <dgm:layoutNode name="sibTrans">
                        <dgm:alg type="tx"/>
                        <dgm:shape xmlns:r="http://schemas.openxmlformats.org/officeDocument/2006/relationships" type="mathPlus" r:blip="">
                          <dgm:adjLst/>
                        </dgm:shape>
                        <dgm:presOf axis="self"/>
                        <dgm:constrLst>
                          <dgm:constr type="h" refType="w"/>
                          <dgm:constr type="lMarg"/>
                          <dgm:constr type="rMarg"/>
                          <dgm:constr type="tMarg"/>
                          <dgm:constr type="bMarg"/>
                        </dgm:constrLst>
                        <dgm:ruleLst>
                          <dgm:rule type="primFontSz" val="5" fact="NaN" max="NaN"/>
                        </dgm:ruleLst>
                      </dgm:layoutNode>
                      <dgm:layoutNode name="spacerB">
                        <dgm:alg type="sp"/>
                        <dgm:shape xmlns:r="http://schemas.openxmlformats.org/officeDocument/2006/relationships" r:blip="">
                          <dgm:adjLst/>
                        </dgm:shape>
                        <dgm:presOf axis="self"/>
                        <dgm:constrLst/>
                        <dgm:ruleLst/>
                      </dgm:layoutNode>
                    </dgm:forEach>
                  </dgm:if>
                  <dgm:else name="Name14"/>
                </dgm:choose>
              </dgm:if>
              <dgm:else name="Name15"/>
            </dgm:choose>
          </dgm:forEach>
        </dgm:layoutNode>
        <dgm:choose name="Name16">
          <dgm:if name="Name17" axis="ch" ptType="node" func="cnt" op="gt" val="1">
            <dgm:layoutNode name="sibTransLast">
              <dgm:alg type="conn">
                <dgm:param type="begPts" val="auto"/>
                <dgm:param type="endPts" val="auto"/>
                <dgm:param type="srcNode" val="vNodes"/>
                <dgm:param type="dstNode" val="lastNode"/>
              </dgm:alg>
              <dgm:shape xmlns:r="http://schemas.openxmlformats.org/officeDocument/2006/relationships" type="conn" r:blip="">
                <dgm:adjLst/>
              </dgm:shape>
              <dgm:presOf axis="ch" ptType="sibTrans" st="-1" cnt="1"/>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ch desOrSelf" ptType="sibTrans sibTrans" st="-1 1" cnt="1 0"/>
                <dgm:constrLst>
                  <dgm:constr type="lMarg"/>
                  <dgm:constr type="rMarg"/>
                  <dgm:constr type="tMarg"/>
                  <dgm:constr type="bMarg"/>
                </dgm:constrLst>
                <dgm:ruleLst>
                  <dgm:rule type="primFontSz" val="5" fact="NaN" max="NaN"/>
                </dgm:ruleLst>
              </dgm:layoutNode>
            </dgm:layoutNode>
          </dgm:if>
          <dgm:else name="Name18"/>
        </dgm:choose>
        <dgm:layoutNode name="lastNode">
          <dgm:varLst>
            <dgm:bulletEnabled val="1"/>
          </dgm:varLst>
          <dgm:alg type="tx">
            <dgm:param type="txAnchorVertCh" val="mid"/>
          </dgm:alg>
          <dgm:shape xmlns:r="http://schemas.openxmlformats.org/officeDocument/2006/relationships" type="ellipse" r:blip="">
            <dgm:adjLst/>
          </dgm:shape>
          <dgm:presOf axis="ch desOrSelf" ptType="node node" st="-1 1" cnt="1 0"/>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else name="Name19"/>
    </dgm:choose>
  </dgm:layoutNode>
</dgm:layoutDef>
</file>

<file path=ppt/diagrams/layout6.xml><?xml version="1.0" encoding="utf-8"?>
<dgm:layoutDef xmlns:dgm="http://schemas.openxmlformats.org/drawingml/2006/diagram" xmlns:a="http://schemas.openxmlformats.org/drawingml/2006/main" uniqueId="urn:microsoft.com/office/officeart/2005/8/layout/equation2">
  <dgm:title val=""/>
  <dgm:desc val=""/>
  <dgm:catLst>
    <dgm:cat type="relationship" pri="18000"/>
    <dgm:cat type="process" pri="26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linDir" val="fromL"/>
          <dgm:param type="fallback" val="2D"/>
        </dgm:alg>
      </dgm:if>
      <dgm:else name="Name3">
        <dgm:alg type="lin">
          <dgm:param type="linDir" val="fromR"/>
          <dgm:param type="fallback" val="2D"/>
        </dgm:alg>
      </dgm:else>
    </dgm:choose>
    <dgm:shape xmlns:r="http://schemas.openxmlformats.org/officeDocument/2006/relationships" r:blip="">
      <dgm:adjLst/>
    </dgm:shape>
    <dgm:presOf/>
    <dgm:choose name="Name4">
      <dgm:if name="Name5" axis="ch" ptType="node" func="cnt" op="gte" val="3">
        <dgm:constrLst>
          <dgm:constr type="h" for="des" forName="node" refType="w" fact="0.5"/>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ch" forName="lastNode" op="equ" val="65"/>
          <dgm:constr type="primFontSz" for="des" forName="node" op="equ" val="65"/>
          <dgm:constr type="primFontSz" for="des" forName="sibTrans" val="55"/>
          <dgm:constr type="primFontSz" for="des" forName="sibTrans" refType="primFontSz" refFor="des" refForName="node" op="lte" fact="0.8"/>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if>
      <dgm:else name="Name6">
        <dgm:constrLst>
          <dgm:constr type="h" for="des" forName="node" refType="w"/>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des" forName="node" val="65"/>
          <dgm:constr type="primFontSz" for="ch" forName="lastNode" refType="primFontSz" refFor="des" refForName="node" op="equ"/>
          <dgm:constr type="primFontSz" for="des" forName="sibTrans" val="55"/>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else>
    </dgm:choose>
    <dgm:ruleLst/>
    <dgm:choose name="Name7">
      <dgm:if name="Name8" axis="ch" ptType="node" func="cnt" op="gte" val="1">
        <dgm:layoutNode name="vNodes">
          <dgm:alg type="lin">
            <dgm:param type="linDir" val="fromT"/>
            <dgm:param type="fallback" val="2D"/>
          </dgm:alg>
          <dgm:shape xmlns:r="http://schemas.openxmlformats.org/officeDocument/2006/relationships" r:blip="">
            <dgm:adjLst/>
          </dgm:shape>
          <dgm:presOf/>
          <dgm:constrLst/>
          <dgm:ruleLst/>
          <dgm:forEach name="Name9" axis="ch" ptType="node">
            <dgm:choose name="Name10">
              <dgm:if name="Name11" axis="self" func="revPos" op="neq" val="1">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choose name="Name12">
                  <dgm:if name="Name13" axis="self" ptType="node" func="revPos" op="gt" val="2">
                    <dgm:forEach name="sibTransForEach" axis="followSib" ptType="sibTrans" cnt="1">
                      <dgm:layoutNode name="spacerT">
                        <dgm:alg type="sp"/>
                        <dgm:shape xmlns:r="http://schemas.openxmlformats.org/officeDocument/2006/relationships" r:blip="">
                          <dgm:adjLst/>
                        </dgm:shape>
                        <dgm:presOf axis="self"/>
                        <dgm:constrLst/>
                        <dgm:ruleLst/>
                      </dgm:layoutNode>
                      <dgm:layoutNode name="sibTrans">
                        <dgm:alg type="tx"/>
                        <dgm:shape xmlns:r="http://schemas.openxmlformats.org/officeDocument/2006/relationships" type="mathPlus" r:blip="">
                          <dgm:adjLst/>
                        </dgm:shape>
                        <dgm:presOf axis="self"/>
                        <dgm:constrLst>
                          <dgm:constr type="h" refType="w"/>
                          <dgm:constr type="lMarg"/>
                          <dgm:constr type="rMarg"/>
                          <dgm:constr type="tMarg"/>
                          <dgm:constr type="bMarg"/>
                        </dgm:constrLst>
                        <dgm:ruleLst>
                          <dgm:rule type="primFontSz" val="5" fact="NaN" max="NaN"/>
                        </dgm:ruleLst>
                      </dgm:layoutNode>
                      <dgm:layoutNode name="spacerB">
                        <dgm:alg type="sp"/>
                        <dgm:shape xmlns:r="http://schemas.openxmlformats.org/officeDocument/2006/relationships" r:blip="">
                          <dgm:adjLst/>
                        </dgm:shape>
                        <dgm:presOf axis="self"/>
                        <dgm:constrLst/>
                        <dgm:ruleLst/>
                      </dgm:layoutNode>
                    </dgm:forEach>
                  </dgm:if>
                  <dgm:else name="Name14"/>
                </dgm:choose>
              </dgm:if>
              <dgm:else name="Name15"/>
            </dgm:choose>
          </dgm:forEach>
        </dgm:layoutNode>
        <dgm:choose name="Name16">
          <dgm:if name="Name17" axis="ch" ptType="node" func="cnt" op="gt" val="1">
            <dgm:layoutNode name="sibTransLast">
              <dgm:alg type="conn">
                <dgm:param type="begPts" val="auto"/>
                <dgm:param type="endPts" val="auto"/>
                <dgm:param type="srcNode" val="vNodes"/>
                <dgm:param type="dstNode" val="lastNode"/>
              </dgm:alg>
              <dgm:shape xmlns:r="http://schemas.openxmlformats.org/officeDocument/2006/relationships" type="conn" r:blip="">
                <dgm:adjLst/>
              </dgm:shape>
              <dgm:presOf axis="ch" ptType="sibTrans" st="-1" cnt="1"/>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ch desOrSelf" ptType="sibTrans sibTrans" st="-1 1" cnt="1 0"/>
                <dgm:constrLst>
                  <dgm:constr type="lMarg"/>
                  <dgm:constr type="rMarg"/>
                  <dgm:constr type="tMarg"/>
                  <dgm:constr type="bMarg"/>
                </dgm:constrLst>
                <dgm:ruleLst>
                  <dgm:rule type="primFontSz" val="5" fact="NaN" max="NaN"/>
                </dgm:ruleLst>
              </dgm:layoutNode>
            </dgm:layoutNode>
          </dgm:if>
          <dgm:else name="Name18"/>
        </dgm:choose>
        <dgm:layoutNode name="lastNode">
          <dgm:varLst>
            <dgm:bulletEnabled val="1"/>
          </dgm:varLst>
          <dgm:alg type="tx">
            <dgm:param type="txAnchorVertCh" val="mid"/>
          </dgm:alg>
          <dgm:shape xmlns:r="http://schemas.openxmlformats.org/officeDocument/2006/relationships" type="ellipse" r:blip="">
            <dgm:adjLst/>
          </dgm:shape>
          <dgm:presOf axis="ch desOrSelf" ptType="node node" st="-1 1" cnt="1 0"/>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else name="Name19"/>
    </dgm:choose>
  </dgm:layoutNode>
</dgm:layoutDef>
</file>

<file path=ppt/diagrams/layout7.xml><?xml version="1.0" encoding="utf-8"?>
<dgm:layoutDef xmlns:dgm="http://schemas.openxmlformats.org/drawingml/2006/diagram" xmlns:a="http://schemas.openxmlformats.org/drawingml/2006/main" uniqueId="urn:microsoft.com/office/officeart/2011/layout/CircleProcess">
  <dgm:title val="Proceso circular"/>
  <dgm:desc val="Se usa para mostrar pasos secuenciales en un proceso. Limitado a once formas de Nivel 1 con un número ilimitado de formas de Nivel 2. Funciona mejor con poco texto. El texto que no se usa no aparece, pero está disponible si cambia de diseño."/>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8.xml><?xml version="1.0" encoding="utf-8"?>
<dgm:layoutDef xmlns:dgm="http://schemas.openxmlformats.org/drawingml/2006/diagram" xmlns:a="http://schemas.openxmlformats.org/drawingml/2006/main" uniqueId="urn:microsoft.com/office/officeart/2005/8/layout/equation2">
  <dgm:title val=""/>
  <dgm:desc val=""/>
  <dgm:catLst>
    <dgm:cat type="relationship" pri="18000"/>
    <dgm:cat type="process" pri="26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linDir" val="fromL"/>
          <dgm:param type="fallback" val="2D"/>
        </dgm:alg>
      </dgm:if>
      <dgm:else name="Name3">
        <dgm:alg type="lin">
          <dgm:param type="linDir" val="fromR"/>
          <dgm:param type="fallback" val="2D"/>
        </dgm:alg>
      </dgm:else>
    </dgm:choose>
    <dgm:shape xmlns:r="http://schemas.openxmlformats.org/officeDocument/2006/relationships" r:blip="">
      <dgm:adjLst/>
    </dgm:shape>
    <dgm:presOf/>
    <dgm:choose name="Name4">
      <dgm:if name="Name5" axis="ch" ptType="node" func="cnt" op="gte" val="3">
        <dgm:constrLst>
          <dgm:constr type="h" for="des" forName="node" refType="w" fact="0.5"/>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ch" forName="lastNode" op="equ" val="65"/>
          <dgm:constr type="primFontSz" for="des" forName="node" op="equ" val="65"/>
          <dgm:constr type="primFontSz" for="des" forName="sibTrans" val="55"/>
          <dgm:constr type="primFontSz" for="des" forName="sibTrans" refType="primFontSz" refFor="des" refForName="node" op="lte" fact="0.8"/>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if>
      <dgm:else name="Name6">
        <dgm:constrLst>
          <dgm:constr type="h" for="des" forName="node" refType="w"/>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des" forName="node" val="65"/>
          <dgm:constr type="primFontSz" for="ch" forName="lastNode" refType="primFontSz" refFor="des" refForName="node" op="equ"/>
          <dgm:constr type="primFontSz" for="des" forName="sibTrans" val="55"/>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else>
    </dgm:choose>
    <dgm:ruleLst/>
    <dgm:choose name="Name7">
      <dgm:if name="Name8" axis="ch" ptType="node" func="cnt" op="gte" val="1">
        <dgm:layoutNode name="vNodes">
          <dgm:alg type="lin">
            <dgm:param type="linDir" val="fromT"/>
            <dgm:param type="fallback" val="2D"/>
          </dgm:alg>
          <dgm:shape xmlns:r="http://schemas.openxmlformats.org/officeDocument/2006/relationships" r:blip="">
            <dgm:adjLst/>
          </dgm:shape>
          <dgm:presOf/>
          <dgm:constrLst/>
          <dgm:ruleLst/>
          <dgm:forEach name="Name9" axis="ch" ptType="node">
            <dgm:choose name="Name10">
              <dgm:if name="Name11" axis="self" func="revPos" op="neq" val="1">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choose name="Name12">
                  <dgm:if name="Name13" axis="self" ptType="node" func="revPos" op="gt" val="2">
                    <dgm:forEach name="sibTransForEach" axis="followSib" ptType="sibTrans" cnt="1">
                      <dgm:layoutNode name="spacerT">
                        <dgm:alg type="sp"/>
                        <dgm:shape xmlns:r="http://schemas.openxmlformats.org/officeDocument/2006/relationships" r:blip="">
                          <dgm:adjLst/>
                        </dgm:shape>
                        <dgm:presOf axis="self"/>
                        <dgm:constrLst/>
                        <dgm:ruleLst/>
                      </dgm:layoutNode>
                      <dgm:layoutNode name="sibTrans">
                        <dgm:alg type="tx"/>
                        <dgm:shape xmlns:r="http://schemas.openxmlformats.org/officeDocument/2006/relationships" type="mathPlus" r:blip="">
                          <dgm:adjLst/>
                        </dgm:shape>
                        <dgm:presOf axis="self"/>
                        <dgm:constrLst>
                          <dgm:constr type="h" refType="w"/>
                          <dgm:constr type="lMarg"/>
                          <dgm:constr type="rMarg"/>
                          <dgm:constr type="tMarg"/>
                          <dgm:constr type="bMarg"/>
                        </dgm:constrLst>
                        <dgm:ruleLst>
                          <dgm:rule type="primFontSz" val="5" fact="NaN" max="NaN"/>
                        </dgm:ruleLst>
                      </dgm:layoutNode>
                      <dgm:layoutNode name="spacerB">
                        <dgm:alg type="sp"/>
                        <dgm:shape xmlns:r="http://schemas.openxmlformats.org/officeDocument/2006/relationships" r:blip="">
                          <dgm:adjLst/>
                        </dgm:shape>
                        <dgm:presOf axis="self"/>
                        <dgm:constrLst/>
                        <dgm:ruleLst/>
                      </dgm:layoutNode>
                    </dgm:forEach>
                  </dgm:if>
                  <dgm:else name="Name14"/>
                </dgm:choose>
              </dgm:if>
              <dgm:else name="Name15"/>
            </dgm:choose>
          </dgm:forEach>
        </dgm:layoutNode>
        <dgm:choose name="Name16">
          <dgm:if name="Name17" axis="ch" ptType="node" func="cnt" op="gt" val="1">
            <dgm:layoutNode name="sibTransLast">
              <dgm:alg type="conn">
                <dgm:param type="begPts" val="auto"/>
                <dgm:param type="endPts" val="auto"/>
                <dgm:param type="srcNode" val="vNodes"/>
                <dgm:param type="dstNode" val="lastNode"/>
              </dgm:alg>
              <dgm:shape xmlns:r="http://schemas.openxmlformats.org/officeDocument/2006/relationships" type="conn" r:blip="">
                <dgm:adjLst/>
              </dgm:shape>
              <dgm:presOf axis="ch" ptType="sibTrans" st="-1" cnt="1"/>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ch desOrSelf" ptType="sibTrans sibTrans" st="-1 1" cnt="1 0"/>
                <dgm:constrLst>
                  <dgm:constr type="lMarg"/>
                  <dgm:constr type="rMarg"/>
                  <dgm:constr type="tMarg"/>
                  <dgm:constr type="bMarg"/>
                </dgm:constrLst>
                <dgm:ruleLst>
                  <dgm:rule type="primFontSz" val="5" fact="NaN" max="NaN"/>
                </dgm:ruleLst>
              </dgm:layoutNode>
            </dgm:layoutNode>
          </dgm:if>
          <dgm:else name="Name18"/>
        </dgm:choose>
        <dgm:layoutNode name="lastNode">
          <dgm:varLst>
            <dgm:bulletEnabled val="1"/>
          </dgm:varLst>
          <dgm:alg type="tx">
            <dgm:param type="txAnchorVertCh" val="mid"/>
          </dgm:alg>
          <dgm:shape xmlns:r="http://schemas.openxmlformats.org/officeDocument/2006/relationships" type="ellipse" r:blip="">
            <dgm:adjLst/>
          </dgm:shape>
          <dgm:presOf axis="ch desOrSelf" ptType="node node" st="-1 1" cnt="1 0"/>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else name="Name19"/>
    </dgm:choose>
  </dgm:layoutNode>
</dgm:layoutDef>
</file>

<file path=ppt/diagrams/layout9.xml><?xml version="1.0" encoding="utf-8"?>
<dgm:layoutDef xmlns:dgm="http://schemas.openxmlformats.org/drawingml/2006/diagram" xmlns:a="http://schemas.openxmlformats.org/drawingml/2006/main" uniqueId="urn:microsoft.com/office/officeart/2005/8/layout/equation2">
  <dgm:title val=""/>
  <dgm:desc val=""/>
  <dgm:catLst>
    <dgm:cat type="relationship" pri="18000"/>
    <dgm:cat type="process" pri="26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linDir" val="fromL"/>
          <dgm:param type="fallback" val="2D"/>
        </dgm:alg>
      </dgm:if>
      <dgm:else name="Name3">
        <dgm:alg type="lin">
          <dgm:param type="linDir" val="fromR"/>
          <dgm:param type="fallback" val="2D"/>
        </dgm:alg>
      </dgm:else>
    </dgm:choose>
    <dgm:shape xmlns:r="http://schemas.openxmlformats.org/officeDocument/2006/relationships" r:blip="">
      <dgm:adjLst/>
    </dgm:shape>
    <dgm:presOf/>
    <dgm:choose name="Name4">
      <dgm:if name="Name5" axis="ch" ptType="node" func="cnt" op="gte" val="3">
        <dgm:constrLst>
          <dgm:constr type="h" for="des" forName="node" refType="w" fact="0.5"/>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ch" forName="lastNode" op="equ" val="65"/>
          <dgm:constr type="primFontSz" for="des" forName="node" op="equ" val="65"/>
          <dgm:constr type="primFontSz" for="des" forName="sibTrans" val="55"/>
          <dgm:constr type="primFontSz" for="des" forName="sibTrans" refType="primFontSz" refFor="des" refForName="node" op="lte" fact="0.8"/>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if>
      <dgm:else name="Name6">
        <dgm:constrLst>
          <dgm:constr type="h" for="des" forName="node" refType="w"/>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des" forName="node" val="65"/>
          <dgm:constr type="primFontSz" for="ch" forName="lastNode" refType="primFontSz" refFor="des" refForName="node" op="equ"/>
          <dgm:constr type="primFontSz" for="des" forName="sibTrans" val="55"/>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else>
    </dgm:choose>
    <dgm:ruleLst/>
    <dgm:choose name="Name7">
      <dgm:if name="Name8" axis="ch" ptType="node" func="cnt" op="gte" val="1">
        <dgm:layoutNode name="vNodes">
          <dgm:alg type="lin">
            <dgm:param type="linDir" val="fromT"/>
            <dgm:param type="fallback" val="2D"/>
          </dgm:alg>
          <dgm:shape xmlns:r="http://schemas.openxmlformats.org/officeDocument/2006/relationships" r:blip="">
            <dgm:adjLst/>
          </dgm:shape>
          <dgm:presOf/>
          <dgm:constrLst/>
          <dgm:ruleLst/>
          <dgm:forEach name="Name9" axis="ch" ptType="node">
            <dgm:choose name="Name10">
              <dgm:if name="Name11" axis="self" func="revPos" op="neq" val="1">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choose name="Name12">
                  <dgm:if name="Name13" axis="self" ptType="node" func="revPos" op="gt" val="2">
                    <dgm:forEach name="sibTransForEach" axis="followSib" ptType="sibTrans" cnt="1">
                      <dgm:layoutNode name="spacerT">
                        <dgm:alg type="sp"/>
                        <dgm:shape xmlns:r="http://schemas.openxmlformats.org/officeDocument/2006/relationships" r:blip="">
                          <dgm:adjLst/>
                        </dgm:shape>
                        <dgm:presOf axis="self"/>
                        <dgm:constrLst/>
                        <dgm:ruleLst/>
                      </dgm:layoutNode>
                      <dgm:layoutNode name="sibTrans">
                        <dgm:alg type="tx"/>
                        <dgm:shape xmlns:r="http://schemas.openxmlformats.org/officeDocument/2006/relationships" type="mathPlus" r:blip="">
                          <dgm:adjLst/>
                        </dgm:shape>
                        <dgm:presOf axis="self"/>
                        <dgm:constrLst>
                          <dgm:constr type="h" refType="w"/>
                          <dgm:constr type="lMarg"/>
                          <dgm:constr type="rMarg"/>
                          <dgm:constr type="tMarg"/>
                          <dgm:constr type="bMarg"/>
                        </dgm:constrLst>
                        <dgm:ruleLst>
                          <dgm:rule type="primFontSz" val="5" fact="NaN" max="NaN"/>
                        </dgm:ruleLst>
                      </dgm:layoutNode>
                      <dgm:layoutNode name="spacerB">
                        <dgm:alg type="sp"/>
                        <dgm:shape xmlns:r="http://schemas.openxmlformats.org/officeDocument/2006/relationships" r:blip="">
                          <dgm:adjLst/>
                        </dgm:shape>
                        <dgm:presOf axis="self"/>
                        <dgm:constrLst/>
                        <dgm:ruleLst/>
                      </dgm:layoutNode>
                    </dgm:forEach>
                  </dgm:if>
                  <dgm:else name="Name14"/>
                </dgm:choose>
              </dgm:if>
              <dgm:else name="Name15"/>
            </dgm:choose>
          </dgm:forEach>
        </dgm:layoutNode>
        <dgm:choose name="Name16">
          <dgm:if name="Name17" axis="ch" ptType="node" func="cnt" op="gt" val="1">
            <dgm:layoutNode name="sibTransLast">
              <dgm:alg type="conn">
                <dgm:param type="begPts" val="auto"/>
                <dgm:param type="endPts" val="auto"/>
                <dgm:param type="srcNode" val="vNodes"/>
                <dgm:param type="dstNode" val="lastNode"/>
              </dgm:alg>
              <dgm:shape xmlns:r="http://schemas.openxmlformats.org/officeDocument/2006/relationships" type="conn" r:blip="">
                <dgm:adjLst/>
              </dgm:shape>
              <dgm:presOf axis="ch" ptType="sibTrans" st="-1" cnt="1"/>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ch desOrSelf" ptType="sibTrans sibTrans" st="-1 1" cnt="1 0"/>
                <dgm:constrLst>
                  <dgm:constr type="lMarg"/>
                  <dgm:constr type="rMarg"/>
                  <dgm:constr type="tMarg"/>
                  <dgm:constr type="bMarg"/>
                </dgm:constrLst>
                <dgm:ruleLst>
                  <dgm:rule type="primFontSz" val="5" fact="NaN" max="NaN"/>
                </dgm:ruleLst>
              </dgm:layoutNode>
            </dgm:layoutNode>
          </dgm:if>
          <dgm:else name="Name18"/>
        </dgm:choose>
        <dgm:layoutNode name="lastNode">
          <dgm:varLst>
            <dgm:bulletEnabled val="1"/>
          </dgm:varLst>
          <dgm:alg type="tx">
            <dgm:param type="txAnchorVertCh" val="mid"/>
          </dgm:alg>
          <dgm:shape xmlns:r="http://schemas.openxmlformats.org/officeDocument/2006/relationships" type="ellipse" r:blip="">
            <dgm:adjLst/>
          </dgm:shape>
          <dgm:presOf axis="ch desOrSelf" ptType="node node" st="-1 1" cnt="1 0"/>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else name="Name19"/>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9/2/quickstyle/3d8">
  <dgm:title val=""/>
  <dgm:desc val=""/>
  <dgm:catLst>
    <dgm:cat type="3D" pri="11800"/>
  </dgm:catLst>
  <dgm:scene3d>
    <a:camera prst="perspectiveHeroicExtremeRightFacing" zoom="82000">
      <a:rot lat="21300000" lon="20400000" rev="180000"/>
    </a:camera>
    <a:lightRig rig="morning" dir="t">
      <a:rot lat="0" lon="0" rev="20400000"/>
    </a:lightRig>
  </dgm:scene3d>
  <dgm:styleLbl name="node0">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0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600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dgm:scene3d>
    <dgm:sp3d z="635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1520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dgm:style>
  </dgm:styleLbl>
  <dgm:styleLbl name="conFgAcc1">
    <dgm:scene3d>
      <a:camera prst="orthographicFront"/>
      <a:lightRig rig="threePt" dir="t"/>
    </dgm:scene3d>
    <dgm:sp3d z="-152400" extrusionH="63500" prstMaterial="matte">
      <a:bevelT w="44450" h="6350" prst="relaxedInset"/>
      <a:contourClr>
        <a:schemeClr val="bg1"/>
      </a:contourClr>
    </dgm:sp3d>
    <dgm:txPr/>
    <dgm:style>
      <a:lnRef idx="0">
        <a:scrgbClr r="0" g="0" b="0"/>
      </a:lnRef>
      <a:fillRef idx="1">
        <a:scrgbClr r="0" g="0" b="0"/>
      </a:fillRef>
      <a:effectRef idx="0">
        <a:scrgbClr r="0" g="0" b="0"/>
      </a:effectRef>
      <a:fontRef idx="minor"/>
    </dgm:style>
  </dgm:styleLbl>
  <dgm:styleLbl name="alignAcc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dgm:style>
  </dgm:styleLbl>
  <dgm:styleLbl name="trAlignAcc1">
    <dgm:scene3d>
      <a:camera prst="orthographicFront"/>
      <a:lightRig rig="threePt" dir="t"/>
    </dgm:scene3d>
    <dgm:sp3d extrusionH="190500" prstMaterial="matte">
      <a:bevelT w="120650" h="38100"/>
      <a:bevelB w="120650" h="57150" prst="relaxedInset"/>
      <a:contourClr>
        <a:schemeClr val="bg1"/>
      </a:contourClr>
    </dgm:sp3d>
    <dgm:txPr/>
    <dgm:style>
      <a:lnRef idx="0">
        <a:scrgbClr r="0" g="0" b="0"/>
      </a:lnRef>
      <a:fillRef idx="1">
        <a:scrgbClr r="0" g="0" b="0"/>
      </a:fillRef>
      <a:effectRef idx="2">
        <a:scrgbClr r="0" g="0" b="0"/>
      </a:effectRef>
      <a:fontRef idx="minor"/>
    </dgm:style>
  </dgm:styleLbl>
  <dgm:styleLbl name="bgAcc1">
    <dgm:scene3d>
      <a:camera prst="orthographicFront"/>
      <a:lightRig rig="threePt" dir="t"/>
    </dgm:scene3d>
    <dgm:sp3d z="-152400" extrusionH="63500" prstMaterial="matte">
      <a:bevelT w="44450" h="6350" prst="relaxedInset"/>
      <a:contourClr>
        <a:schemeClr val="bg1"/>
      </a:contourClr>
    </dgm:sp3d>
    <dgm:txPr/>
    <dgm:style>
      <a:lnRef idx="0">
        <a:scrgbClr r="0" g="0" b="0"/>
      </a:lnRef>
      <a:fillRef idx="1">
        <a:scrgbClr r="0" g="0" b="0"/>
      </a:fillRef>
      <a:effectRef idx="0">
        <a:scrgbClr r="0" g="0" b="0"/>
      </a:effectRef>
      <a:fontRef idx="minor"/>
    </dgm:style>
  </dgm:styleLbl>
  <dgm:styleLbl name="solidFgAcc1">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dgm:style>
  </dgm:styleLbl>
  <dgm:styleLbl name="solidBgAcc1">
    <dgm:scene3d>
      <a:camera prst="orthographicFront"/>
      <a:lightRig rig="threePt" dir="t"/>
    </dgm:scene3d>
    <dgm:sp3d z="-152400" extrusionH="63500" prstMaterial="matte">
      <a:bevelT w="44450" h="6350" prst="relaxedInset"/>
      <a:contourClr>
        <a:schemeClr val="bg1"/>
      </a:contourClr>
    </dgm:sp3d>
    <dgm:txPr/>
    <dgm:style>
      <a:lnRef idx="0">
        <a:scrgbClr r="0" g="0" b="0"/>
      </a:lnRef>
      <a:fillRef idx="1">
        <a:scrgbClr r="0" g="0" b="0"/>
      </a:fillRef>
      <a:effectRef idx="0">
        <a:scrgbClr r="0" g="0" b="0"/>
      </a:effectRef>
      <a:fontRef idx="minor"/>
    </dgm:style>
  </dgm:styleLbl>
  <dgm:styleLbl name="fgAccFollowNode1">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152400" extrusionH="63500" prstMaterial="matte">
      <a:bevelT w="44450" h="6350" prst="relaxedInset"/>
      <a:contourClr>
        <a:schemeClr val="bg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fgAcc2">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fgAcc3">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fgAcc4">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bgShp">
    <dgm:scene3d>
      <a:camera prst="orthographicFront"/>
      <a:lightRig rig="threePt" dir="t"/>
    </dgm:scene3d>
    <dgm:sp3d z="-152400" extrusionH="63500" prstMaterial="matte">
      <a:bevelT w="44450" h="6350" prst="relaxedInset"/>
      <a:contourClr>
        <a:schemeClr val="bg1"/>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1 Marcador de encabezado"/>
          <p:cNvSpPr>
            <a:spLocks noGrp="1"/>
          </p:cNvSpPr>
          <p:nvPr>
            <p:ph type="hdr" sz="quarter"/>
          </p:nvPr>
        </p:nvSpPr>
        <p:spPr>
          <a:xfrm>
            <a:off x="0" y="0"/>
            <a:ext cx="4302125" cy="339725"/>
          </a:xfrm>
          <a:prstGeom prst="rect">
            <a:avLst/>
          </a:prstGeom>
        </p:spPr>
        <p:txBody>
          <a:bodyPr vert="horz" lIns="67190" tIns="33595" rIns="67190" bIns="33595" rtlCol="0"/>
          <a:lstStyle>
            <a:lvl1pPr algn="l" defTabSz="335910" eaLnBrk="1" hangingPunct="1">
              <a:defRPr sz="900">
                <a:latin typeface="Calibri" panose="020F0502020204030204" pitchFamily="34" charset="0"/>
                <a:ea typeface="MS PGothic" panose="020B0600070205080204" pitchFamily="34" charset="-128"/>
                <a:cs typeface="+mn-cs"/>
              </a:defRPr>
            </a:lvl1pPr>
          </a:lstStyle>
          <a:p>
            <a:pPr>
              <a:defRPr/>
            </a:pPr>
            <a:endParaRPr lang="es-AR"/>
          </a:p>
        </p:txBody>
      </p:sp>
      <p:sp>
        <p:nvSpPr>
          <p:cNvPr id="3" name="2 Marcador de fecha"/>
          <p:cNvSpPr>
            <a:spLocks noGrp="1"/>
          </p:cNvSpPr>
          <p:nvPr>
            <p:ph type="dt" idx="1"/>
          </p:nvPr>
        </p:nvSpPr>
        <p:spPr>
          <a:xfrm>
            <a:off x="5622925" y="0"/>
            <a:ext cx="4300538" cy="339725"/>
          </a:xfrm>
          <a:prstGeom prst="rect">
            <a:avLst/>
          </a:prstGeom>
        </p:spPr>
        <p:txBody>
          <a:bodyPr vert="horz" wrap="square" lIns="67190" tIns="33595" rIns="67190" bIns="33595" numCol="1" anchor="t" anchorCtr="0" compatLnSpc="1">
            <a:prstTxWarp prst="textNoShape">
              <a:avLst/>
            </a:prstTxWarp>
          </a:bodyPr>
          <a:lstStyle>
            <a:lvl1pPr algn="r" defTabSz="334963" eaLnBrk="1" hangingPunct="1">
              <a:defRPr sz="900"/>
            </a:lvl1pPr>
          </a:lstStyle>
          <a:p>
            <a:fld id="{6EEC0ECE-94D5-4206-B424-E9EF8E7CCF2C}" type="datetimeFigureOut">
              <a:rPr lang="es-AR" altLang="es-AR"/>
              <a:pPr/>
              <a:t>15/12/2016</a:t>
            </a:fld>
            <a:endParaRPr lang="es-AR" altLang="es-AR"/>
          </a:p>
        </p:txBody>
      </p:sp>
      <p:sp>
        <p:nvSpPr>
          <p:cNvPr id="4" name="3 Marcador de imagen de diapositiva"/>
          <p:cNvSpPr>
            <a:spLocks noGrp="1" noRot="1" noChangeAspect="1"/>
          </p:cNvSpPr>
          <p:nvPr>
            <p:ph type="sldImg" idx="2"/>
          </p:nvPr>
        </p:nvSpPr>
        <p:spPr>
          <a:xfrm>
            <a:off x="2697163" y="509588"/>
            <a:ext cx="4532312" cy="2549525"/>
          </a:xfrm>
          <a:prstGeom prst="rect">
            <a:avLst/>
          </a:prstGeom>
          <a:noFill/>
          <a:ln w="12700">
            <a:solidFill>
              <a:prstClr val="black"/>
            </a:solidFill>
          </a:ln>
        </p:spPr>
        <p:txBody>
          <a:bodyPr vert="horz" lIns="67190" tIns="33595" rIns="67190" bIns="33595" rtlCol="0" anchor="ctr"/>
          <a:lstStyle/>
          <a:p>
            <a:pPr lvl="0"/>
            <a:endParaRPr lang="es-AR" noProof="0"/>
          </a:p>
        </p:txBody>
      </p:sp>
      <p:sp>
        <p:nvSpPr>
          <p:cNvPr id="5" name="4 Marcador de notas"/>
          <p:cNvSpPr>
            <a:spLocks noGrp="1"/>
          </p:cNvSpPr>
          <p:nvPr>
            <p:ph type="body" sz="quarter" idx="3"/>
          </p:nvPr>
        </p:nvSpPr>
        <p:spPr>
          <a:xfrm>
            <a:off x="992188" y="3228975"/>
            <a:ext cx="7942262" cy="3059113"/>
          </a:xfrm>
          <a:prstGeom prst="rect">
            <a:avLst/>
          </a:prstGeom>
        </p:spPr>
        <p:txBody>
          <a:bodyPr vert="horz" wrap="square" lIns="67190" tIns="33595" rIns="67190" bIns="33595" numCol="1" anchor="t" anchorCtr="0" compatLnSpc="1">
            <a:prstTxWarp prst="textNoShape">
              <a:avLst/>
            </a:prstTxWarp>
            <a:normAutofit/>
          </a:bodyPr>
          <a:lstStyle/>
          <a:p>
            <a:pPr lvl="0"/>
            <a:r>
              <a:rPr lang="es-ES" altLang="es-AR"/>
              <a:t>Haga clic para modificar el estilo de texto del patrón</a:t>
            </a:r>
          </a:p>
          <a:p>
            <a:pPr lvl="1"/>
            <a:r>
              <a:rPr lang="es-ES" altLang="es-AR"/>
              <a:t>Segundo nivel</a:t>
            </a:r>
          </a:p>
          <a:p>
            <a:pPr lvl="2"/>
            <a:r>
              <a:rPr lang="es-ES" altLang="es-AR"/>
              <a:t>Tercer nivel</a:t>
            </a:r>
          </a:p>
          <a:p>
            <a:pPr lvl="3"/>
            <a:r>
              <a:rPr lang="es-ES" altLang="es-AR"/>
              <a:t>Cuarto nivel</a:t>
            </a:r>
          </a:p>
          <a:p>
            <a:pPr lvl="4"/>
            <a:r>
              <a:rPr lang="es-ES" altLang="es-AR"/>
              <a:t>Quinto nivel</a:t>
            </a:r>
            <a:endParaRPr lang="es-AR" altLang="es-AR"/>
          </a:p>
        </p:txBody>
      </p:sp>
      <p:sp>
        <p:nvSpPr>
          <p:cNvPr id="6" name="5 Marcador de pie de página"/>
          <p:cNvSpPr>
            <a:spLocks noGrp="1"/>
          </p:cNvSpPr>
          <p:nvPr>
            <p:ph type="ftr" sz="quarter" idx="4"/>
          </p:nvPr>
        </p:nvSpPr>
        <p:spPr>
          <a:xfrm>
            <a:off x="0" y="6456363"/>
            <a:ext cx="4302125" cy="339725"/>
          </a:xfrm>
          <a:prstGeom prst="rect">
            <a:avLst/>
          </a:prstGeom>
        </p:spPr>
        <p:txBody>
          <a:bodyPr vert="horz" lIns="67190" tIns="33595" rIns="67190" bIns="33595" rtlCol="0" anchor="b"/>
          <a:lstStyle>
            <a:lvl1pPr algn="l" defTabSz="335910" eaLnBrk="1" hangingPunct="1">
              <a:defRPr sz="900">
                <a:latin typeface="Calibri" panose="020F0502020204030204" pitchFamily="34" charset="0"/>
                <a:ea typeface="MS PGothic" panose="020B0600070205080204" pitchFamily="34" charset="-128"/>
                <a:cs typeface="+mn-cs"/>
              </a:defRPr>
            </a:lvl1pPr>
          </a:lstStyle>
          <a:p>
            <a:pPr>
              <a:defRPr/>
            </a:pPr>
            <a:endParaRPr lang="es-AR"/>
          </a:p>
        </p:txBody>
      </p:sp>
      <p:sp>
        <p:nvSpPr>
          <p:cNvPr id="7" name="6 Marcador de número de diapositiva"/>
          <p:cNvSpPr>
            <a:spLocks noGrp="1"/>
          </p:cNvSpPr>
          <p:nvPr>
            <p:ph type="sldNum" sz="quarter" idx="5"/>
          </p:nvPr>
        </p:nvSpPr>
        <p:spPr>
          <a:xfrm>
            <a:off x="5622925" y="6456363"/>
            <a:ext cx="4300538" cy="339725"/>
          </a:xfrm>
          <a:prstGeom prst="rect">
            <a:avLst/>
          </a:prstGeom>
        </p:spPr>
        <p:txBody>
          <a:bodyPr vert="horz" wrap="square" lIns="67190" tIns="33595" rIns="67190" bIns="33595" numCol="1" anchor="b" anchorCtr="0" compatLnSpc="1">
            <a:prstTxWarp prst="textNoShape">
              <a:avLst/>
            </a:prstTxWarp>
          </a:bodyPr>
          <a:lstStyle>
            <a:lvl1pPr algn="r" eaLnBrk="1" hangingPunct="1">
              <a:defRPr sz="900"/>
            </a:lvl1pPr>
          </a:lstStyle>
          <a:p>
            <a:fld id="{97812759-EFF8-44B5-8957-D3DB4796D3AE}" type="slidenum">
              <a:rPr lang="es-AR" altLang="es-AR"/>
              <a:pPr/>
              <a:t>‹Nº›</a:t>
            </a:fld>
            <a:endParaRPr lang="es-AR" altLang="es-AR"/>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S PGothic" panose="020B0600070205080204" pitchFamily="34" charset="-128"/>
        <a:cs typeface="ＭＳ Ｐゴシック" charset="0"/>
      </a:defRPr>
    </a:lvl1pPr>
    <a:lvl2pPr marL="455613" algn="l" rtl="0" eaLnBrk="0" fontAlgn="base" hangingPunct="0">
      <a:spcBef>
        <a:spcPct val="30000"/>
      </a:spcBef>
      <a:spcAft>
        <a:spcPct val="0"/>
      </a:spcAft>
      <a:defRPr sz="1200" kern="1200">
        <a:solidFill>
          <a:schemeClr val="tx1"/>
        </a:solidFill>
        <a:latin typeface="+mn-lt"/>
        <a:ea typeface="MS PGothic" panose="020B0600070205080204" pitchFamily="34" charset="-128"/>
        <a:cs typeface="+mn-cs"/>
      </a:defRPr>
    </a:lvl2pPr>
    <a:lvl3pPr marL="912813" algn="l" rtl="0" eaLnBrk="0" fontAlgn="base" hangingPunct="0">
      <a:spcBef>
        <a:spcPct val="30000"/>
      </a:spcBef>
      <a:spcAft>
        <a:spcPct val="0"/>
      </a:spcAft>
      <a:defRPr sz="1200" kern="1200">
        <a:solidFill>
          <a:schemeClr val="tx1"/>
        </a:solidFill>
        <a:latin typeface="+mn-lt"/>
        <a:ea typeface="MS PGothic" panose="020B0600070205080204" pitchFamily="34" charset="-128"/>
        <a:cs typeface="+mn-cs"/>
      </a:defRPr>
    </a:lvl3pPr>
    <a:lvl4pPr marL="1370013" algn="l" rtl="0" eaLnBrk="0" fontAlgn="base" hangingPunct="0">
      <a:spcBef>
        <a:spcPct val="30000"/>
      </a:spcBef>
      <a:spcAft>
        <a:spcPct val="0"/>
      </a:spcAft>
      <a:defRPr sz="1200" kern="1200">
        <a:solidFill>
          <a:schemeClr val="tx1"/>
        </a:solidFill>
        <a:latin typeface="+mn-lt"/>
        <a:ea typeface="MS PGothic" panose="020B0600070205080204" pitchFamily="34" charset="-128"/>
        <a:cs typeface="+mn-cs"/>
      </a:defRPr>
    </a:lvl4pPr>
    <a:lvl5pPr marL="1827213" algn="l" rtl="0" eaLnBrk="0" fontAlgn="base" hangingPunct="0">
      <a:spcBef>
        <a:spcPct val="30000"/>
      </a:spcBef>
      <a:spcAft>
        <a:spcPct val="0"/>
      </a:spcAft>
      <a:defRPr sz="1200" kern="1200">
        <a:solidFill>
          <a:schemeClr val="tx1"/>
        </a:solidFill>
        <a:latin typeface="+mn-lt"/>
        <a:ea typeface="MS PGothic" panose="020B0600070205080204" pitchFamily="34" charset="-128"/>
        <a:cs typeface="+mn-cs"/>
      </a:defRPr>
    </a:lvl5pPr>
    <a:lvl6pPr marL="2285726" algn="l" defTabSz="914291" rtl="0" eaLnBrk="1" latinLnBrk="0" hangingPunct="1">
      <a:defRPr sz="1200" kern="1200">
        <a:solidFill>
          <a:schemeClr val="tx1"/>
        </a:solidFill>
        <a:latin typeface="+mn-lt"/>
        <a:ea typeface="+mn-ea"/>
        <a:cs typeface="+mn-cs"/>
      </a:defRPr>
    </a:lvl6pPr>
    <a:lvl7pPr marL="2742871" algn="l" defTabSz="914291" rtl="0" eaLnBrk="1" latinLnBrk="0" hangingPunct="1">
      <a:defRPr sz="1200" kern="1200">
        <a:solidFill>
          <a:schemeClr val="tx1"/>
        </a:solidFill>
        <a:latin typeface="+mn-lt"/>
        <a:ea typeface="+mn-ea"/>
        <a:cs typeface="+mn-cs"/>
      </a:defRPr>
    </a:lvl7pPr>
    <a:lvl8pPr marL="3200017" algn="l" defTabSz="914291" rtl="0" eaLnBrk="1" latinLnBrk="0" hangingPunct="1">
      <a:defRPr sz="1200" kern="1200">
        <a:solidFill>
          <a:schemeClr val="tx1"/>
        </a:solidFill>
        <a:latin typeface="+mn-lt"/>
        <a:ea typeface="+mn-ea"/>
        <a:cs typeface="+mn-cs"/>
      </a:defRPr>
    </a:lvl8pPr>
    <a:lvl9pPr marL="3657162" algn="l" defTabSz="914291"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2697163" y="509588"/>
            <a:ext cx="4532312" cy="2549525"/>
          </a:xfrm>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10"/>
          </p:nvPr>
        </p:nvSpPr>
        <p:spPr/>
        <p:txBody>
          <a:bodyPr/>
          <a:lstStyle/>
          <a:p>
            <a:fld id="{97812759-EFF8-44B5-8957-D3DB4796D3AE}" type="slidenum">
              <a:rPr lang="es-AR" altLang="es-AR" smtClean="0"/>
              <a:pPr/>
              <a:t>2</a:t>
            </a:fld>
            <a:endParaRPr lang="es-AR" altLang="es-AR"/>
          </a:p>
        </p:txBody>
      </p:sp>
    </p:spTree>
    <p:extLst>
      <p:ext uri="{BB962C8B-B14F-4D97-AF65-F5344CB8AC3E}">
        <p14:creationId xmlns:p14="http://schemas.microsoft.com/office/powerpoint/2010/main" val="8546092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700">
                <a:solidFill>
                  <a:schemeClr val="tx1"/>
                </a:solidFill>
                <a:latin typeface="Arial Narrow" panose="020B0606020202030204" pitchFamily="34" charset="0"/>
              </a:defRPr>
            </a:lvl1pPr>
            <a:lvl2pPr marL="742950" indent="-285750" defTabSz="966788">
              <a:defRPr sz="1700">
                <a:solidFill>
                  <a:schemeClr val="tx1"/>
                </a:solidFill>
                <a:latin typeface="Arial Narrow" panose="020B0606020202030204" pitchFamily="34" charset="0"/>
              </a:defRPr>
            </a:lvl2pPr>
            <a:lvl3pPr marL="1143000" indent="-228600" defTabSz="966788">
              <a:defRPr sz="1700">
                <a:solidFill>
                  <a:schemeClr val="tx1"/>
                </a:solidFill>
                <a:latin typeface="Arial Narrow" panose="020B0606020202030204" pitchFamily="34" charset="0"/>
              </a:defRPr>
            </a:lvl3pPr>
            <a:lvl4pPr marL="1600200" indent="-228600" defTabSz="966788">
              <a:defRPr sz="1700">
                <a:solidFill>
                  <a:schemeClr val="tx1"/>
                </a:solidFill>
                <a:latin typeface="Arial Narrow" panose="020B0606020202030204" pitchFamily="34" charset="0"/>
              </a:defRPr>
            </a:lvl4pPr>
            <a:lvl5pPr marL="2057400" indent="-228600" defTabSz="966788">
              <a:defRPr sz="1700">
                <a:solidFill>
                  <a:schemeClr val="tx1"/>
                </a:solidFill>
                <a:latin typeface="Arial Narrow" panose="020B0606020202030204" pitchFamily="34" charset="0"/>
              </a:defRPr>
            </a:lvl5pPr>
            <a:lvl6pPr marL="25146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6pPr>
            <a:lvl7pPr marL="29718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7pPr>
            <a:lvl8pPr marL="34290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8pPr>
            <a:lvl9pPr marL="38862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9pPr>
          </a:lstStyle>
          <a:p>
            <a:r>
              <a:rPr lang="es-AR" altLang="es-AR" sz="1300">
                <a:latin typeface="Tahoma" panose="020B0604030504040204" pitchFamily="34" charset="0"/>
              </a:rPr>
              <a:t>Introducción al UML 2.0</a:t>
            </a:r>
          </a:p>
        </p:txBody>
      </p:sp>
      <p:sp>
        <p:nvSpPr>
          <p:cNvPr id="186371"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700">
                <a:solidFill>
                  <a:schemeClr val="tx1"/>
                </a:solidFill>
                <a:latin typeface="Arial Narrow" panose="020B0606020202030204" pitchFamily="34" charset="0"/>
              </a:defRPr>
            </a:lvl1pPr>
            <a:lvl2pPr marL="742950" indent="-285750" defTabSz="966788">
              <a:defRPr sz="1700">
                <a:solidFill>
                  <a:schemeClr val="tx1"/>
                </a:solidFill>
                <a:latin typeface="Arial Narrow" panose="020B0606020202030204" pitchFamily="34" charset="0"/>
              </a:defRPr>
            </a:lvl2pPr>
            <a:lvl3pPr marL="1143000" indent="-228600" defTabSz="966788">
              <a:defRPr sz="1700">
                <a:solidFill>
                  <a:schemeClr val="tx1"/>
                </a:solidFill>
                <a:latin typeface="Arial Narrow" panose="020B0606020202030204" pitchFamily="34" charset="0"/>
              </a:defRPr>
            </a:lvl3pPr>
            <a:lvl4pPr marL="1600200" indent="-228600" defTabSz="966788">
              <a:defRPr sz="1700">
                <a:solidFill>
                  <a:schemeClr val="tx1"/>
                </a:solidFill>
                <a:latin typeface="Arial Narrow" panose="020B0606020202030204" pitchFamily="34" charset="0"/>
              </a:defRPr>
            </a:lvl4pPr>
            <a:lvl5pPr marL="2057400" indent="-228600" defTabSz="966788">
              <a:defRPr sz="1700">
                <a:solidFill>
                  <a:schemeClr val="tx1"/>
                </a:solidFill>
                <a:latin typeface="Arial Narrow" panose="020B0606020202030204" pitchFamily="34" charset="0"/>
              </a:defRPr>
            </a:lvl5pPr>
            <a:lvl6pPr marL="25146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6pPr>
            <a:lvl7pPr marL="29718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7pPr>
            <a:lvl8pPr marL="34290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8pPr>
            <a:lvl9pPr marL="38862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9pPr>
          </a:lstStyle>
          <a:p>
            <a:r>
              <a:rPr lang="es-AR" altLang="es-AR" sz="1300">
                <a:latin typeface="Tahoma" panose="020B0604030504040204" pitchFamily="34" charset="0"/>
              </a:rPr>
              <a:t>(c) Judith Meles &amp; Asociados</a:t>
            </a:r>
          </a:p>
        </p:txBody>
      </p:sp>
      <p:sp>
        <p:nvSpPr>
          <p:cNvPr id="18637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700">
                <a:solidFill>
                  <a:schemeClr val="tx1"/>
                </a:solidFill>
                <a:latin typeface="Arial Narrow" panose="020B0606020202030204" pitchFamily="34" charset="0"/>
              </a:defRPr>
            </a:lvl1pPr>
            <a:lvl2pPr marL="742950" indent="-285750" defTabSz="966788">
              <a:defRPr sz="1700">
                <a:solidFill>
                  <a:schemeClr val="tx1"/>
                </a:solidFill>
                <a:latin typeface="Arial Narrow" panose="020B0606020202030204" pitchFamily="34" charset="0"/>
              </a:defRPr>
            </a:lvl2pPr>
            <a:lvl3pPr marL="1143000" indent="-228600" defTabSz="966788">
              <a:defRPr sz="1700">
                <a:solidFill>
                  <a:schemeClr val="tx1"/>
                </a:solidFill>
                <a:latin typeface="Arial Narrow" panose="020B0606020202030204" pitchFamily="34" charset="0"/>
              </a:defRPr>
            </a:lvl3pPr>
            <a:lvl4pPr marL="1600200" indent="-228600" defTabSz="966788">
              <a:defRPr sz="1700">
                <a:solidFill>
                  <a:schemeClr val="tx1"/>
                </a:solidFill>
                <a:latin typeface="Arial Narrow" panose="020B0606020202030204" pitchFamily="34" charset="0"/>
              </a:defRPr>
            </a:lvl4pPr>
            <a:lvl5pPr marL="2057400" indent="-228600" defTabSz="966788">
              <a:defRPr sz="1700">
                <a:solidFill>
                  <a:schemeClr val="tx1"/>
                </a:solidFill>
                <a:latin typeface="Arial Narrow" panose="020B0606020202030204" pitchFamily="34" charset="0"/>
              </a:defRPr>
            </a:lvl5pPr>
            <a:lvl6pPr marL="25146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6pPr>
            <a:lvl7pPr marL="29718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7pPr>
            <a:lvl8pPr marL="34290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8pPr>
            <a:lvl9pPr marL="38862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9pPr>
          </a:lstStyle>
          <a:p>
            <a:fld id="{9198AEE6-2988-44D8-A472-5D92FA89C7EB}" type="slidenum">
              <a:rPr lang="es-AR" altLang="es-AR" sz="1300">
                <a:latin typeface="Tahoma" panose="020B0604030504040204" pitchFamily="34" charset="0"/>
              </a:rPr>
              <a:pPr/>
              <a:t>29</a:t>
            </a:fld>
            <a:endParaRPr lang="es-AR" altLang="es-AR" sz="1300">
              <a:latin typeface="Tahoma" panose="020B0604030504040204" pitchFamily="34" charset="0"/>
            </a:endParaRPr>
          </a:p>
        </p:txBody>
      </p:sp>
      <p:sp>
        <p:nvSpPr>
          <p:cNvPr id="186373" name="Rectangle 2"/>
          <p:cNvSpPr>
            <a:spLocks noGrp="1" noRot="1" noChangeAspect="1" noChangeArrowheads="1" noTextEdit="1"/>
          </p:cNvSpPr>
          <p:nvPr>
            <p:ph type="sldImg"/>
          </p:nvPr>
        </p:nvSpPr>
        <p:spPr>
          <a:xfrm>
            <a:off x="381000" y="685800"/>
            <a:ext cx="6096000" cy="3429000"/>
          </a:xfrm>
          <a:ln/>
        </p:spPr>
      </p:sp>
      <p:sp>
        <p:nvSpPr>
          <p:cNvPr id="18637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s-AR" altLang="es-AR"/>
          </a:p>
        </p:txBody>
      </p:sp>
    </p:spTree>
    <p:extLst>
      <p:ext uri="{BB962C8B-B14F-4D97-AF65-F5344CB8AC3E}">
        <p14:creationId xmlns:p14="http://schemas.microsoft.com/office/powerpoint/2010/main" val="133809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700">
                <a:solidFill>
                  <a:schemeClr val="tx1"/>
                </a:solidFill>
                <a:latin typeface="Arial Narrow" panose="020B0606020202030204" pitchFamily="34" charset="0"/>
              </a:defRPr>
            </a:lvl1pPr>
            <a:lvl2pPr marL="742950" indent="-285750" defTabSz="966788">
              <a:defRPr sz="1700">
                <a:solidFill>
                  <a:schemeClr val="tx1"/>
                </a:solidFill>
                <a:latin typeface="Arial Narrow" panose="020B0606020202030204" pitchFamily="34" charset="0"/>
              </a:defRPr>
            </a:lvl2pPr>
            <a:lvl3pPr marL="1143000" indent="-228600" defTabSz="966788">
              <a:defRPr sz="1700">
                <a:solidFill>
                  <a:schemeClr val="tx1"/>
                </a:solidFill>
                <a:latin typeface="Arial Narrow" panose="020B0606020202030204" pitchFamily="34" charset="0"/>
              </a:defRPr>
            </a:lvl3pPr>
            <a:lvl4pPr marL="1600200" indent="-228600" defTabSz="966788">
              <a:defRPr sz="1700">
                <a:solidFill>
                  <a:schemeClr val="tx1"/>
                </a:solidFill>
                <a:latin typeface="Arial Narrow" panose="020B0606020202030204" pitchFamily="34" charset="0"/>
              </a:defRPr>
            </a:lvl4pPr>
            <a:lvl5pPr marL="2057400" indent="-228600" defTabSz="966788">
              <a:defRPr sz="1700">
                <a:solidFill>
                  <a:schemeClr val="tx1"/>
                </a:solidFill>
                <a:latin typeface="Arial Narrow" panose="020B0606020202030204" pitchFamily="34" charset="0"/>
              </a:defRPr>
            </a:lvl5pPr>
            <a:lvl6pPr marL="25146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6pPr>
            <a:lvl7pPr marL="29718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7pPr>
            <a:lvl8pPr marL="34290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8pPr>
            <a:lvl9pPr marL="38862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9pPr>
          </a:lstStyle>
          <a:p>
            <a:r>
              <a:rPr lang="es-AR" altLang="es-AR" sz="1300">
                <a:latin typeface="Tahoma" panose="020B0604030504040204" pitchFamily="34" charset="0"/>
              </a:rPr>
              <a:t>Introducción al UML 2.0</a:t>
            </a:r>
          </a:p>
        </p:txBody>
      </p:sp>
      <p:sp>
        <p:nvSpPr>
          <p:cNvPr id="187395"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700">
                <a:solidFill>
                  <a:schemeClr val="tx1"/>
                </a:solidFill>
                <a:latin typeface="Arial Narrow" panose="020B0606020202030204" pitchFamily="34" charset="0"/>
              </a:defRPr>
            </a:lvl1pPr>
            <a:lvl2pPr marL="742950" indent="-285750" defTabSz="966788">
              <a:defRPr sz="1700">
                <a:solidFill>
                  <a:schemeClr val="tx1"/>
                </a:solidFill>
                <a:latin typeface="Arial Narrow" panose="020B0606020202030204" pitchFamily="34" charset="0"/>
              </a:defRPr>
            </a:lvl2pPr>
            <a:lvl3pPr marL="1143000" indent="-228600" defTabSz="966788">
              <a:defRPr sz="1700">
                <a:solidFill>
                  <a:schemeClr val="tx1"/>
                </a:solidFill>
                <a:latin typeface="Arial Narrow" panose="020B0606020202030204" pitchFamily="34" charset="0"/>
              </a:defRPr>
            </a:lvl3pPr>
            <a:lvl4pPr marL="1600200" indent="-228600" defTabSz="966788">
              <a:defRPr sz="1700">
                <a:solidFill>
                  <a:schemeClr val="tx1"/>
                </a:solidFill>
                <a:latin typeface="Arial Narrow" panose="020B0606020202030204" pitchFamily="34" charset="0"/>
              </a:defRPr>
            </a:lvl4pPr>
            <a:lvl5pPr marL="2057400" indent="-228600" defTabSz="966788">
              <a:defRPr sz="1700">
                <a:solidFill>
                  <a:schemeClr val="tx1"/>
                </a:solidFill>
                <a:latin typeface="Arial Narrow" panose="020B0606020202030204" pitchFamily="34" charset="0"/>
              </a:defRPr>
            </a:lvl5pPr>
            <a:lvl6pPr marL="25146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6pPr>
            <a:lvl7pPr marL="29718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7pPr>
            <a:lvl8pPr marL="34290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8pPr>
            <a:lvl9pPr marL="38862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9pPr>
          </a:lstStyle>
          <a:p>
            <a:r>
              <a:rPr lang="es-AR" altLang="es-AR" sz="1300">
                <a:latin typeface="Tahoma" panose="020B0604030504040204" pitchFamily="34" charset="0"/>
              </a:rPr>
              <a:t>(c) Judith Meles &amp; Asociados</a:t>
            </a:r>
          </a:p>
        </p:txBody>
      </p:sp>
      <p:sp>
        <p:nvSpPr>
          <p:cNvPr id="18739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700">
                <a:solidFill>
                  <a:schemeClr val="tx1"/>
                </a:solidFill>
                <a:latin typeface="Arial Narrow" panose="020B0606020202030204" pitchFamily="34" charset="0"/>
              </a:defRPr>
            </a:lvl1pPr>
            <a:lvl2pPr marL="742950" indent="-285750" defTabSz="966788">
              <a:defRPr sz="1700">
                <a:solidFill>
                  <a:schemeClr val="tx1"/>
                </a:solidFill>
                <a:latin typeface="Arial Narrow" panose="020B0606020202030204" pitchFamily="34" charset="0"/>
              </a:defRPr>
            </a:lvl2pPr>
            <a:lvl3pPr marL="1143000" indent="-228600" defTabSz="966788">
              <a:defRPr sz="1700">
                <a:solidFill>
                  <a:schemeClr val="tx1"/>
                </a:solidFill>
                <a:latin typeface="Arial Narrow" panose="020B0606020202030204" pitchFamily="34" charset="0"/>
              </a:defRPr>
            </a:lvl3pPr>
            <a:lvl4pPr marL="1600200" indent="-228600" defTabSz="966788">
              <a:defRPr sz="1700">
                <a:solidFill>
                  <a:schemeClr val="tx1"/>
                </a:solidFill>
                <a:latin typeface="Arial Narrow" panose="020B0606020202030204" pitchFamily="34" charset="0"/>
              </a:defRPr>
            </a:lvl4pPr>
            <a:lvl5pPr marL="2057400" indent="-228600" defTabSz="966788">
              <a:defRPr sz="1700">
                <a:solidFill>
                  <a:schemeClr val="tx1"/>
                </a:solidFill>
                <a:latin typeface="Arial Narrow" panose="020B0606020202030204" pitchFamily="34" charset="0"/>
              </a:defRPr>
            </a:lvl5pPr>
            <a:lvl6pPr marL="25146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6pPr>
            <a:lvl7pPr marL="29718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7pPr>
            <a:lvl8pPr marL="34290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8pPr>
            <a:lvl9pPr marL="38862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9pPr>
          </a:lstStyle>
          <a:p>
            <a:fld id="{8C81323D-5EED-467D-9A44-3E619B676C2D}" type="slidenum">
              <a:rPr lang="es-AR" altLang="es-AR" sz="1300">
                <a:latin typeface="Tahoma" panose="020B0604030504040204" pitchFamily="34" charset="0"/>
              </a:rPr>
              <a:pPr/>
              <a:t>30</a:t>
            </a:fld>
            <a:endParaRPr lang="es-AR" altLang="es-AR" sz="1300">
              <a:latin typeface="Tahoma" panose="020B0604030504040204" pitchFamily="34" charset="0"/>
            </a:endParaRPr>
          </a:p>
        </p:txBody>
      </p:sp>
      <p:sp>
        <p:nvSpPr>
          <p:cNvPr id="187397" name="Rectangle 2"/>
          <p:cNvSpPr>
            <a:spLocks noGrp="1" noRot="1" noChangeAspect="1" noChangeArrowheads="1" noTextEdit="1"/>
          </p:cNvSpPr>
          <p:nvPr>
            <p:ph type="sldImg"/>
          </p:nvPr>
        </p:nvSpPr>
        <p:spPr>
          <a:xfrm>
            <a:off x="381000" y="685800"/>
            <a:ext cx="6096000" cy="3429000"/>
          </a:xfrm>
          <a:ln/>
        </p:spPr>
      </p:sp>
      <p:sp>
        <p:nvSpPr>
          <p:cNvPr id="18739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s-AR" altLang="es-AR"/>
          </a:p>
        </p:txBody>
      </p:sp>
    </p:spTree>
    <p:extLst>
      <p:ext uri="{BB962C8B-B14F-4D97-AF65-F5344CB8AC3E}">
        <p14:creationId xmlns:p14="http://schemas.microsoft.com/office/powerpoint/2010/main" val="32808488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700">
                <a:solidFill>
                  <a:schemeClr val="tx1"/>
                </a:solidFill>
                <a:latin typeface="Arial Narrow" panose="020B0606020202030204" pitchFamily="34" charset="0"/>
              </a:defRPr>
            </a:lvl1pPr>
            <a:lvl2pPr marL="742950" indent="-285750" defTabSz="966788">
              <a:defRPr sz="1700">
                <a:solidFill>
                  <a:schemeClr val="tx1"/>
                </a:solidFill>
                <a:latin typeface="Arial Narrow" panose="020B0606020202030204" pitchFamily="34" charset="0"/>
              </a:defRPr>
            </a:lvl2pPr>
            <a:lvl3pPr marL="1143000" indent="-228600" defTabSz="966788">
              <a:defRPr sz="1700">
                <a:solidFill>
                  <a:schemeClr val="tx1"/>
                </a:solidFill>
                <a:latin typeface="Arial Narrow" panose="020B0606020202030204" pitchFamily="34" charset="0"/>
              </a:defRPr>
            </a:lvl3pPr>
            <a:lvl4pPr marL="1600200" indent="-228600" defTabSz="966788">
              <a:defRPr sz="1700">
                <a:solidFill>
                  <a:schemeClr val="tx1"/>
                </a:solidFill>
                <a:latin typeface="Arial Narrow" panose="020B0606020202030204" pitchFamily="34" charset="0"/>
              </a:defRPr>
            </a:lvl4pPr>
            <a:lvl5pPr marL="2057400" indent="-228600" defTabSz="966788">
              <a:defRPr sz="1700">
                <a:solidFill>
                  <a:schemeClr val="tx1"/>
                </a:solidFill>
                <a:latin typeface="Arial Narrow" panose="020B0606020202030204" pitchFamily="34" charset="0"/>
              </a:defRPr>
            </a:lvl5pPr>
            <a:lvl6pPr marL="25146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6pPr>
            <a:lvl7pPr marL="29718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7pPr>
            <a:lvl8pPr marL="34290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8pPr>
            <a:lvl9pPr marL="38862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9pPr>
          </a:lstStyle>
          <a:p>
            <a:r>
              <a:rPr lang="es-AR" altLang="es-AR" sz="1300">
                <a:latin typeface="Tahoma" panose="020B0604030504040204" pitchFamily="34" charset="0"/>
              </a:rPr>
              <a:t>Introducción al UML 2.0</a:t>
            </a:r>
          </a:p>
        </p:txBody>
      </p:sp>
      <p:sp>
        <p:nvSpPr>
          <p:cNvPr id="188419"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700">
                <a:solidFill>
                  <a:schemeClr val="tx1"/>
                </a:solidFill>
                <a:latin typeface="Arial Narrow" panose="020B0606020202030204" pitchFamily="34" charset="0"/>
              </a:defRPr>
            </a:lvl1pPr>
            <a:lvl2pPr marL="742950" indent="-285750" defTabSz="966788">
              <a:defRPr sz="1700">
                <a:solidFill>
                  <a:schemeClr val="tx1"/>
                </a:solidFill>
                <a:latin typeface="Arial Narrow" panose="020B0606020202030204" pitchFamily="34" charset="0"/>
              </a:defRPr>
            </a:lvl2pPr>
            <a:lvl3pPr marL="1143000" indent="-228600" defTabSz="966788">
              <a:defRPr sz="1700">
                <a:solidFill>
                  <a:schemeClr val="tx1"/>
                </a:solidFill>
                <a:latin typeface="Arial Narrow" panose="020B0606020202030204" pitchFamily="34" charset="0"/>
              </a:defRPr>
            </a:lvl3pPr>
            <a:lvl4pPr marL="1600200" indent="-228600" defTabSz="966788">
              <a:defRPr sz="1700">
                <a:solidFill>
                  <a:schemeClr val="tx1"/>
                </a:solidFill>
                <a:latin typeface="Arial Narrow" panose="020B0606020202030204" pitchFamily="34" charset="0"/>
              </a:defRPr>
            </a:lvl4pPr>
            <a:lvl5pPr marL="2057400" indent="-228600" defTabSz="966788">
              <a:defRPr sz="1700">
                <a:solidFill>
                  <a:schemeClr val="tx1"/>
                </a:solidFill>
                <a:latin typeface="Arial Narrow" panose="020B0606020202030204" pitchFamily="34" charset="0"/>
              </a:defRPr>
            </a:lvl5pPr>
            <a:lvl6pPr marL="25146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6pPr>
            <a:lvl7pPr marL="29718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7pPr>
            <a:lvl8pPr marL="34290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8pPr>
            <a:lvl9pPr marL="38862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9pPr>
          </a:lstStyle>
          <a:p>
            <a:r>
              <a:rPr lang="es-AR" altLang="es-AR" sz="1300">
                <a:latin typeface="Tahoma" panose="020B0604030504040204" pitchFamily="34" charset="0"/>
              </a:rPr>
              <a:t>(c) Judith Meles &amp; Asociados</a:t>
            </a:r>
          </a:p>
        </p:txBody>
      </p:sp>
      <p:sp>
        <p:nvSpPr>
          <p:cNvPr id="18842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700">
                <a:solidFill>
                  <a:schemeClr val="tx1"/>
                </a:solidFill>
                <a:latin typeface="Arial Narrow" panose="020B0606020202030204" pitchFamily="34" charset="0"/>
              </a:defRPr>
            </a:lvl1pPr>
            <a:lvl2pPr marL="742950" indent="-285750" defTabSz="966788">
              <a:defRPr sz="1700">
                <a:solidFill>
                  <a:schemeClr val="tx1"/>
                </a:solidFill>
                <a:latin typeface="Arial Narrow" panose="020B0606020202030204" pitchFamily="34" charset="0"/>
              </a:defRPr>
            </a:lvl2pPr>
            <a:lvl3pPr marL="1143000" indent="-228600" defTabSz="966788">
              <a:defRPr sz="1700">
                <a:solidFill>
                  <a:schemeClr val="tx1"/>
                </a:solidFill>
                <a:latin typeface="Arial Narrow" panose="020B0606020202030204" pitchFamily="34" charset="0"/>
              </a:defRPr>
            </a:lvl3pPr>
            <a:lvl4pPr marL="1600200" indent="-228600" defTabSz="966788">
              <a:defRPr sz="1700">
                <a:solidFill>
                  <a:schemeClr val="tx1"/>
                </a:solidFill>
                <a:latin typeface="Arial Narrow" panose="020B0606020202030204" pitchFamily="34" charset="0"/>
              </a:defRPr>
            </a:lvl4pPr>
            <a:lvl5pPr marL="2057400" indent="-228600" defTabSz="966788">
              <a:defRPr sz="1700">
                <a:solidFill>
                  <a:schemeClr val="tx1"/>
                </a:solidFill>
                <a:latin typeface="Arial Narrow" panose="020B0606020202030204" pitchFamily="34" charset="0"/>
              </a:defRPr>
            </a:lvl5pPr>
            <a:lvl6pPr marL="25146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6pPr>
            <a:lvl7pPr marL="29718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7pPr>
            <a:lvl8pPr marL="34290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8pPr>
            <a:lvl9pPr marL="38862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9pPr>
          </a:lstStyle>
          <a:p>
            <a:fld id="{97BF373B-4869-455A-A2D8-A95E904855C8}" type="slidenum">
              <a:rPr lang="es-AR" altLang="es-AR" sz="1300">
                <a:latin typeface="Tahoma" panose="020B0604030504040204" pitchFamily="34" charset="0"/>
              </a:rPr>
              <a:pPr/>
              <a:t>31</a:t>
            </a:fld>
            <a:endParaRPr lang="es-AR" altLang="es-AR" sz="1300">
              <a:latin typeface="Tahoma" panose="020B0604030504040204" pitchFamily="34" charset="0"/>
            </a:endParaRPr>
          </a:p>
        </p:txBody>
      </p:sp>
      <p:sp>
        <p:nvSpPr>
          <p:cNvPr id="188421" name="Rectangle 2"/>
          <p:cNvSpPr>
            <a:spLocks noGrp="1" noRot="1" noChangeAspect="1" noChangeArrowheads="1" noTextEdit="1"/>
          </p:cNvSpPr>
          <p:nvPr>
            <p:ph type="sldImg"/>
          </p:nvPr>
        </p:nvSpPr>
        <p:spPr>
          <a:xfrm>
            <a:off x="381000" y="685800"/>
            <a:ext cx="6096000" cy="3429000"/>
          </a:xfrm>
          <a:ln/>
        </p:spPr>
      </p:sp>
      <p:sp>
        <p:nvSpPr>
          <p:cNvPr id="18842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s-AR" altLang="es-AR"/>
          </a:p>
        </p:txBody>
      </p:sp>
    </p:spTree>
    <p:extLst>
      <p:ext uri="{BB962C8B-B14F-4D97-AF65-F5344CB8AC3E}">
        <p14:creationId xmlns:p14="http://schemas.microsoft.com/office/powerpoint/2010/main" val="17837050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AR" sz="1200" b="0" i="0" u="none" strike="noStrike" kern="1200" baseline="0" dirty="0">
                <a:solidFill>
                  <a:schemeClr val="tx1"/>
                </a:solidFill>
                <a:latin typeface="+mn-lt"/>
                <a:ea typeface="+mn-ea"/>
                <a:cs typeface="+mn-cs"/>
              </a:rPr>
              <a:t>Un proceso de desarrollo de software </a:t>
            </a:r>
            <a:r>
              <a:rPr lang="es-AR" sz="1200" b="1" i="0" u="none" strike="noStrike" kern="1200" baseline="0" dirty="0">
                <a:solidFill>
                  <a:schemeClr val="tx1"/>
                </a:solidFill>
                <a:latin typeface="+mn-lt"/>
                <a:ea typeface="+mn-ea"/>
                <a:cs typeface="+mn-cs"/>
              </a:rPr>
              <a:t>es una secuencia estructurada de actividades que conduce a la obtención de un producto de</a:t>
            </a:r>
          </a:p>
          <a:p>
            <a:r>
              <a:rPr lang="es-AR" sz="1200" b="1" i="0" u="none" strike="noStrike" kern="1200" baseline="0" dirty="0">
                <a:solidFill>
                  <a:schemeClr val="tx1"/>
                </a:solidFill>
                <a:latin typeface="+mn-lt"/>
                <a:ea typeface="+mn-ea"/>
                <a:cs typeface="+mn-cs"/>
              </a:rPr>
              <a:t>software.</a:t>
            </a:r>
            <a:r>
              <a:rPr lang="es-AR" sz="1200" b="0" i="0" u="none" strike="noStrike" kern="1200" baseline="0" dirty="0">
                <a:solidFill>
                  <a:schemeClr val="tx1"/>
                </a:solidFill>
                <a:latin typeface="+mn-lt"/>
                <a:ea typeface="+mn-ea"/>
                <a:cs typeface="+mn-cs"/>
              </a:rPr>
              <a:t> En definitiva, un proceso define </a:t>
            </a:r>
            <a:r>
              <a:rPr lang="es-AR" sz="1200" b="1" i="0" u="none" strike="noStrike" kern="1200" baseline="0" dirty="0">
                <a:solidFill>
                  <a:schemeClr val="tx1"/>
                </a:solidFill>
                <a:latin typeface="+mn-lt"/>
                <a:ea typeface="+mn-ea"/>
                <a:cs typeface="+mn-cs"/>
              </a:rPr>
              <a:t>quién está haciendo qué, cuándo y cómo</a:t>
            </a:r>
            <a:r>
              <a:rPr lang="es-AR" sz="1200" b="0" i="0" u="none" strike="noStrike" kern="1200" baseline="0" dirty="0">
                <a:solidFill>
                  <a:schemeClr val="tx1"/>
                </a:solidFill>
                <a:latin typeface="+mn-lt"/>
                <a:ea typeface="+mn-ea"/>
                <a:cs typeface="+mn-cs"/>
              </a:rPr>
              <a:t> alcanzar un determinado objetivo.</a:t>
            </a:r>
            <a:endParaRPr lang="es-AR" dirty="0"/>
          </a:p>
        </p:txBody>
      </p:sp>
      <p:sp>
        <p:nvSpPr>
          <p:cNvPr id="4" name="Marcador de número de diapositiva 3"/>
          <p:cNvSpPr>
            <a:spLocks noGrp="1"/>
          </p:cNvSpPr>
          <p:nvPr>
            <p:ph type="sldNum" sz="quarter" idx="10"/>
          </p:nvPr>
        </p:nvSpPr>
        <p:spPr/>
        <p:txBody>
          <a:bodyPr/>
          <a:lstStyle/>
          <a:p>
            <a:fld id="{3C93CB6A-38D4-45DE-80F7-C506C767D399}" type="slidenum">
              <a:rPr lang="es-AR" smtClean="0"/>
              <a:t>32</a:t>
            </a:fld>
            <a:endParaRPr lang="es-AR"/>
          </a:p>
        </p:txBody>
      </p:sp>
    </p:spTree>
    <p:extLst>
      <p:ext uri="{BB962C8B-B14F-4D97-AF65-F5344CB8AC3E}">
        <p14:creationId xmlns:p14="http://schemas.microsoft.com/office/powerpoint/2010/main" val="24221994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AR" sz="1200" dirty="0"/>
              <a:t>Requerimientos – Análisis – </a:t>
            </a:r>
            <a:r>
              <a:rPr lang="es-AR" sz="1200" b="1" dirty="0"/>
              <a:t>Diseño – Implementación (Programación) </a:t>
            </a:r>
            <a:r>
              <a:rPr lang="es-AR" sz="1200" dirty="0"/>
              <a:t>– Prueba – Despliegue</a:t>
            </a:r>
          </a:p>
          <a:p>
            <a:endParaRPr lang="es-AR" dirty="0"/>
          </a:p>
        </p:txBody>
      </p:sp>
      <p:sp>
        <p:nvSpPr>
          <p:cNvPr id="4" name="Marcador de número de diapositiva 3"/>
          <p:cNvSpPr>
            <a:spLocks noGrp="1"/>
          </p:cNvSpPr>
          <p:nvPr>
            <p:ph type="sldNum" sz="quarter" idx="10"/>
          </p:nvPr>
        </p:nvSpPr>
        <p:spPr/>
        <p:txBody>
          <a:bodyPr/>
          <a:lstStyle/>
          <a:p>
            <a:fld id="{3C93CB6A-38D4-45DE-80F7-C506C767D399}" type="slidenum">
              <a:rPr lang="es-AR" smtClean="0"/>
              <a:t>33</a:t>
            </a:fld>
            <a:endParaRPr lang="es-AR"/>
          </a:p>
        </p:txBody>
      </p:sp>
    </p:spTree>
    <p:extLst>
      <p:ext uri="{BB962C8B-B14F-4D97-AF65-F5344CB8AC3E}">
        <p14:creationId xmlns:p14="http://schemas.microsoft.com/office/powerpoint/2010/main" val="27333678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700">
                <a:solidFill>
                  <a:schemeClr val="tx1"/>
                </a:solidFill>
                <a:latin typeface="Arial Narrow" panose="020B0606020202030204" pitchFamily="34" charset="0"/>
              </a:defRPr>
            </a:lvl1pPr>
            <a:lvl2pPr marL="742950" indent="-285750" defTabSz="966788">
              <a:defRPr sz="1700">
                <a:solidFill>
                  <a:schemeClr val="tx1"/>
                </a:solidFill>
                <a:latin typeface="Arial Narrow" panose="020B0606020202030204" pitchFamily="34" charset="0"/>
              </a:defRPr>
            </a:lvl2pPr>
            <a:lvl3pPr marL="1143000" indent="-228600" defTabSz="966788">
              <a:defRPr sz="1700">
                <a:solidFill>
                  <a:schemeClr val="tx1"/>
                </a:solidFill>
                <a:latin typeface="Arial Narrow" panose="020B0606020202030204" pitchFamily="34" charset="0"/>
              </a:defRPr>
            </a:lvl3pPr>
            <a:lvl4pPr marL="1600200" indent="-228600" defTabSz="966788">
              <a:defRPr sz="1700">
                <a:solidFill>
                  <a:schemeClr val="tx1"/>
                </a:solidFill>
                <a:latin typeface="Arial Narrow" panose="020B0606020202030204" pitchFamily="34" charset="0"/>
              </a:defRPr>
            </a:lvl4pPr>
            <a:lvl5pPr marL="2057400" indent="-228600" defTabSz="966788">
              <a:defRPr sz="1700">
                <a:solidFill>
                  <a:schemeClr val="tx1"/>
                </a:solidFill>
                <a:latin typeface="Arial Narrow" panose="020B0606020202030204" pitchFamily="34" charset="0"/>
              </a:defRPr>
            </a:lvl5pPr>
            <a:lvl6pPr marL="25146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6pPr>
            <a:lvl7pPr marL="29718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7pPr>
            <a:lvl8pPr marL="34290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8pPr>
            <a:lvl9pPr marL="38862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9pPr>
          </a:lstStyle>
          <a:p>
            <a:r>
              <a:rPr lang="es-AR" altLang="es-AR" sz="1300">
                <a:latin typeface="Tahoma" panose="020B0604030504040204" pitchFamily="34" charset="0"/>
              </a:rPr>
              <a:t>Introducción al UML 2.0</a:t>
            </a:r>
          </a:p>
        </p:txBody>
      </p:sp>
      <p:sp>
        <p:nvSpPr>
          <p:cNvPr id="81923"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700">
                <a:solidFill>
                  <a:schemeClr val="tx1"/>
                </a:solidFill>
                <a:latin typeface="Arial Narrow" panose="020B0606020202030204" pitchFamily="34" charset="0"/>
              </a:defRPr>
            </a:lvl1pPr>
            <a:lvl2pPr marL="742950" indent="-285750" defTabSz="966788">
              <a:defRPr sz="1700">
                <a:solidFill>
                  <a:schemeClr val="tx1"/>
                </a:solidFill>
                <a:latin typeface="Arial Narrow" panose="020B0606020202030204" pitchFamily="34" charset="0"/>
              </a:defRPr>
            </a:lvl2pPr>
            <a:lvl3pPr marL="1143000" indent="-228600" defTabSz="966788">
              <a:defRPr sz="1700">
                <a:solidFill>
                  <a:schemeClr val="tx1"/>
                </a:solidFill>
                <a:latin typeface="Arial Narrow" panose="020B0606020202030204" pitchFamily="34" charset="0"/>
              </a:defRPr>
            </a:lvl3pPr>
            <a:lvl4pPr marL="1600200" indent="-228600" defTabSz="966788">
              <a:defRPr sz="1700">
                <a:solidFill>
                  <a:schemeClr val="tx1"/>
                </a:solidFill>
                <a:latin typeface="Arial Narrow" panose="020B0606020202030204" pitchFamily="34" charset="0"/>
              </a:defRPr>
            </a:lvl4pPr>
            <a:lvl5pPr marL="2057400" indent="-228600" defTabSz="966788">
              <a:defRPr sz="1700">
                <a:solidFill>
                  <a:schemeClr val="tx1"/>
                </a:solidFill>
                <a:latin typeface="Arial Narrow" panose="020B0606020202030204" pitchFamily="34" charset="0"/>
              </a:defRPr>
            </a:lvl5pPr>
            <a:lvl6pPr marL="25146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6pPr>
            <a:lvl7pPr marL="29718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7pPr>
            <a:lvl8pPr marL="34290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8pPr>
            <a:lvl9pPr marL="38862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9pPr>
          </a:lstStyle>
          <a:p>
            <a:r>
              <a:rPr lang="es-AR" altLang="es-AR" sz="1300">
                <a:latin typeface="Tahoma" panose="020B0604030504040204" pitchFamily="34" charset="0"/>
              </a:rPr>
              <a:t>(c) Judith Meles &amp; Asociados</a:t>
            </a:r>
          </a:p>
        </p:txBody>
      </p:sp>
      <p:sp>
        <p:nvSpPr>
          <p:cNvPr id="8192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700">
                <a:solidFill>
                  <a:schemeClr val="tx1"/>
                </a:solidFill>
                <a:latin typeface="Arial Narrow" panose="020B0606020202030204" pitchFamily="34" charset="0"/>
              </a:defRPr>
            </a:lvl1pPr>
            <a:lvl2pPr marL="742950" indent="-285750" defTabSz="966788">
              <a:defRPr sz="1700">
                <a:solidFill>
                  <a:schemeClr val="tx1"/>
                </a:solidFill>
                <a:latin typeface="Arial Narrow" panose="020B0606020202030204" pitchFamily="34" charset="0"/>
              </a:defRPr>
            </a:lvl2pPr>
            <a:lvl3pPr marL="1143000" indent="-228600" defTabSz="966788">
              <a:defRPr sz="1700">
                <a:solidFill>
                  <a:schemeClr val="tx1"/>
                </a:solidFill>
                <a:latin typeface="Arial Narrow" panose="020B0606020202030204" pitchFamily="34" charset="0"/>
              </a:defRPr>
            </a:lvl3pPr>
            <a:lvl4pPr marL="1600200" indent="-228600" defTabSz="966788">
              <a:defRPr sz="1700">
                <a:solidFill>
                  <a:schemeClr val="tx1"/>
                </a:solidFill>
                <a:latin typeface="Arial Narrow" panose="020B0606020202030204" pitchFamily="34" charset="0"/>
              </a:defRPr>
            </a:lvl4pPr>
            <a:lvl5pPr marL="2057400" indent="-228600" defTabSz="966788">
              <a:defRPr sz="1700">
                <a:solidFill>
                  <a:schemeClr val="tx1"/>
                </a:solidFill>
                <a:latin typeface="Arial Narrow" panose="020B0606020202030204" pitchFamily="34" charset="0"/>
              </a:defRPr>
            </a:lvl5pPr>
            <a:lvl6pPr marL="25146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6pPr>
            <a:lvl7pPr marL="29718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7pPr>
            <a:lvl8pPr marL="34290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8pPr>
            <a:lvl9pPr marL="38862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9pPr>
          </a:lstStyle>
          <a:p>
            <a:fld id="{1659B8EA-A595-41A8-A6AB-71528CB99725}" type="slidenum">
              <a:rPr lang="es-AR" altLang="es-AR" sz="1300">
                <a:latin typeface="Tahoma" panose="020B0604030504040204" pitchFamily="34" charset="0"/>
              </a:rPr>
              <a:pPr/>
              <a:t>34</a:t>
            </a:fld>
            <a:endParaRPr lang="es-AR" altLang="es-AR" sz="1300">
              <a:latin typeface="Tahoma" panose="020B0604030504040204" pitchFamily="34" charset="0"/>
            </a:endParaRPr>
          </a:p>
        </p:txBody>
      </p:sp>
      <p:sp>
        <p:nvSpPr>
          <p:cNvPr id="81925" name="Rectangle 2"/>
          <p:cNvSpPr>
            <a:spLocks noGrp="1" noRot="1" noChangeAspect="1" noChangeArrowheads="1" noTextEdit="1"/>
          </p:cNvSpPr>
          <p:nvPr>
            <p:ph type="sldImg"/>
          </p:nvPr>
        </p:nvSpPr>
        <p:spPr>
          <a:xfrm>
            <a:off x="381000" y="685800"/>
            <a:ext cx="6096000" cy="3429000"/>
          </a:xfrm>
          <a:ln/>
        </p:spPr>
      </p:sp>
      <p:sp>
        <p:nvSpPr>
          <p:cNvPr id="8192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s-AR" altLang="es-AR">
              <a:latin typeface="Arial" panose="020B0604020202020204" pitchFamily="34" charset="0"/>
            </a:endParaRPr>
          </a:p>
        </p:txBody>
      </p:sp>
    </p:spTree>
    <p:extLst>
      <p:ext uri="{BB962C8B-B14F-4D97-AF65-F5344CB8AC3E}">
        <p14:creationId xmlns:p14="http://schemas.microsoft.com/office/powerpoint/2010/main" val="30693158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700">
                <a:solidFill>
                  <a:schemeClr val="tx1"/>
                </a:solidFill>
                <a:latin typeface="Arial Narrow" panose="020B0606020202030204" pitchFamily="34" charset="0"/>
              </a:defRPr>
            </a:lvl1pPr>
            <a:lvl2pPr marL="742950" indent="-285750" defTabSz="966788">
              <a:defRPr sz="1700">
                <a:solidFill>
                  <a:schemeClr val="tx1"/>
                </a:solidFill>
                <a:latin typeface="Arial Narrow" panose="020B0606020202030204" pitchFamily="34" charset="0"/>
              </a:defRPr>
            </a:lvl2pPr>
            <a:lvl3pPr marL="1143000" indent="-228600" defTabSz="966788">
              <a:defRPr sz="1700">
                <a:solidFill>
                  <a:schemeClr val="tx1"/>
                </a:solidFill>
                <a:latin typeface="Arial Narrow" panose="020B0606020202030204" pitchFamily="34" charset="0"/>
              </a:defRPr>
            </a:lvl3pPr>
            <a:lvl4pPr marL="1600200" indent="-228600" defTabSz="966788">
              <a:defRPr sz="1700">
                <a:solidFill>
                  <a:schemeClr val="tx1"/>
                </a:solidFill>
                <a:latin typeface="Arial Narrow" panose="020B0606020202030204" pitchFamily="34" charset="0"/>
              </a:defRPr>
            </a:lvl4pPr>
            <a:lvl5pPr marL="2057400" indent="-228600" defTabSz="966788">
              <a:defRPr sz="1700">
                <a:solidFill>
                  <a:schemeClr val="tx1"/>
                </a:solidFill>
                <a:latin typeface="Arial Narrow" panose="020B0606020202030204" pitchFamily="34" charset="0"/>
              </a:defRPr>
            </a:lvl5pPr>
            <a:lvl6pPr marL="25146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6pPr>
            <a:lvl7pPr marL="29718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7pPr>
            <a:lvl8pPr marL="34290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8pPr>
            <a:lvl9pPr marL="38862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9pPr>
          </a:lstStyle>
          <a:p>
            <a:r>
              <a:rPr lang="es-AR" altLang="es-AR" sz="1300">
                <a:latin typeface="Tahoma" panose="020B0604030504040204" pitchFamily="34" charset="0"/>
              </a:rPr>
              <a:t>Introducción al UML 2.0</a:t>
            </a:r>
          </a:p>
        </p:txBody>
      </p:sp>
      <p:sp>
        <p:nvSpPr>
          <p:cNvPr id="231427"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700">
                <a:solidFill>
                  <a:schemeClr val="tx1"/>
                </a:solidFill>
                <a:latin typeface="Arial Narrow" panose="020B0606020202030204" pitchFamily="34" charset="0"/>
              </a:defRPr>
            </a:lvl1pPr>
            <a:lvl2pPr marL="742950" indent="-285750" defTabSz="966788">
              <a:defRPr sz="1700">
                <a:solidFill>
                  <a:schemeClr val="tx1"/>
                </a:solidFill>
                <a:latin typeface="Arial Narrow" panose="020B0606020202030204" pitchFamily="34" charset="0"/>
              </a:defRPr>
            </a:lvl2pPr>
            <a:lvl3pPr marL="1143000" indent="-228600" defTabSz="966788">
              <a:defRPr sz="1700">
                <a:solidFill>
                  <a:schemeClr val="tx1"/>
                </a:solidFill>
                <a:latin typeface="Arial Narrow" panose="020B0606020202030204" pitchFamily="34" charset="0"/>
              </a:defRPr>
            </a:lvl3pPr>
            <a:lvl4pPr marL="1600200" indent="-228600" defTabSz="966788">
              <a:defRPr sz="1700">
                <a:solidFill>
                  <a:schemeClr val="tx1"/>
                </a:solidFill>
                <a:latin typeface="Arial Narrow" panose="020B0606020202030204" pitchFamily="34" charset="0"/>
              </a:defRPr>
            </a:lvl4pPr>
            <a:lvl5pPr marL="2057400" indent="-228600" defTabSz="966788">
              <a:defRPr sz="1700">
                <a:solidFill>
                  <a:schemeClr val="tx1"/>
                </a:solidFill>
                <a:latin typeface="Arial Narrow" panose="020B0606020202030204" pitchFamily="34" charset="0"/>
              </a:defRPr>
            </a:lvl5pPr>
            <a:lvl6pPr marL="25146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6pPr>
            <a:lvl7pPr marL="29718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7pPr>
            <a:lvl8pPr marL="34290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8pPr>
            <a:lvl9pPr marL="38862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9pPr>
          </a:lstStyle>
          <a:p>
            <a:r>
              <a:rPr lang="es-AR" altLang="es-AR" sz="1300">
                <a:latin typeface="Tahoma" panose="020B0604030504040204" pitchFamily="34" charset="0"/>
              </a:rPr>
              <a:t>(c) Judith Meles &amp; Asociados</a:t>
            </a:r>
          </a:p>
        </p:txBody>
      </p:sp>
      <p:sp>
        <p:nvSpPr>
          <p:cNvPr id="23142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700">
                <a:solidFill>
                  <a:schemeClr val="tx1"/>
                </a:solidFill>
                <a:latin typeface="Arial Narrow" panose="020B0606020202030204" pitchFamily="34" charset="0"/>
              </a:defRPr>
            </a:lvl1pPr>
            <a:lvl2pPr marL="742950" indent="-285750" defTabSz="966788">
              <a:defRPr sz="1700">
                <a:solidFill>
                  <a:schemeClr val="tx1"/>
                </a:solidFill>
                <a:latin typeface="Arial Narrow" panose="020B0606020202030204" pitchFamily="34" charset="0"/>
              </a:defRPr>
            </a:lvl2pPr>
            <a:lvl3pPr marL="1143000" indent="-228600" defTabSz="966788">
              <a:defRPr sz="1700">
                <a:solidFill>
                  <a:schemeClr val="tx1"/>
                </a:solidFill>
                <a:latin typeface="Arial Narrow" panose="020B0606020202030204" pitchFamily="34" charset="0"/>
              </a:defRPr>
            </a:lvl3pPr>
            <a:lvl4pPr marL="1600200" indent="-228600" defTabSz="966788">
              <a:defRPr sz="1700">
                <a:solidFill>
                  <a:schemeClr val="tx1"/>
                </a:solidFill>
                <a:latin typeface="Arial Narrow" panose="020B0606020202030204" pitchFamily="34" charset="0"/>
              </a:defRPr>
            </a:lvl4pPr>
            <a:lvl5pPr marL="2057400" indent="-228600" defTabSz="966788">
              <a:defRPr sz="1700">
                <a:solidFill>
                  <a:schemeClr val="tx1"/>
                </a:solidFill>
                <a:latin typeface="Arial Narrow" panose="020B0606020202030204" pitchFamily="34" charset="0"/>
              </a:defRPr>
            </a:lvl5pPr>
            <a:lvl6pPr marL="25146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6pPr>
            <a:lvl7pPr marL="29718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7pPr>
            <a:lvl8pPr marL="34290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8pPr>
            <a:lvl9pPr marL="38862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9pPr>
          </a:lstStyle>
          <a:p>
            <a:fld id="{D84D4338-31CF-48C5-8E41-CCD1B06BC070}" type="slidenum">
              <a:rPr lang="es-AR" altLang="es-AR" sz="1300">
                <a:latin typeface="Tahoma" panose="020B0604030504040204" pitchFamily="34" charset="0"/>
              </a:rPr>
              <a:pPr/>
              <a:t>38</a:t>
            </a:fld>
            <a:endParaRPr lang="es-AR" altLang="es-AR" sz="1300">
              <a:latin typeface="Tahoma" panose="020B0604030504040204" pitchFamily="34" charset="0"/>
            </a:endParaRPr>
          </a:p>
        </p:txBody>
      </p:sp>
      <p:sp>
        <p:nvSpPr>
          <p:cNvPr id="231429" name="Rectangle 2"/>
          <p:cNvSpPr>
            <a:spLocks noGrp="1" noRot="1" noChangeAspect="1" noChangeArrowheads="1" noTextEdit="1"/>
          </p:cNvSpPr>
          <p:nvPr>
            <p:ph type="sldImg"/>
          </p:nvPr>
        </p:nvSpPr>
        <p:spPr>
          <a:xfrm>
            <a:off x="381000" y="685800"/>
            <a:ext cx="6096000" cy="3429000"/>
          </a:xfrm>
          <a:ln/>
        </p:spPr>
      </p:sp>
      <p:sp>
        <p:nvSpPr>
          <p:cNvPr id="23143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s-MX" altLang="es-AR"/>
          </a:p>
        </p:txBody>
      </p:sp>
    </p:spTree>
    <p:extLst>
      <p:ext uri="{BB962C8B-B14F-4D97-AF65-F5344CB8AC3E}">
        <p14:creationId xmlns:p14="http://schemas.microsoft.com/office/powerpoint/2010/main" val="42084092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endParaRPr lang="es-AR" dirty="0"/>
          </a:p>
        </p:txBody>
      </p:sp>
      <p:sp>
        <p:nvSpPr>
          <p:cNvPr id="4" name="Marcador de encabezado 3"/>
          <p:cNvSpPr>
            <a:spLocks noGrp="1"/>
          </p:cNvSpPr>
          <p:nvPr>
            <p:ph type="hdr" sz="quarter" idx="10"/>
          </p:nvPr>
        </p:nvSpPr>
        <p:spPr/>
        <p:txBody>
          <a:bodyPr/>
          <a:lstStyle/>
          <a:p>
            <a:pPr>
              <a:defRPr/>
            </a:pPr>
            <a:r>
              <a:rPr lang="es-ES"/>
              <a:t>Modelado de Requerimientos</a:t>
            </a:r>
          </a:p>
        </p:txBody>
      </p:sp>
      <p:sp>
        <p:nvSpPr>
          <p:cNvPr id="5" name="Marcador de pie de página 4"/>
          <p:cNvSpPr>
            <a:spLocks noGrp="1"/>
          </p:cNvSpPr>
          <p:nvPr>
            <p:ph type="ftr" sz="quarter" idx="11"/>
          </p:nvPr>
        </p:nvSpPr>
        <p:spPr/>
        <p:txBody>
          <a:bodyPr/>
          <a:lstStyle/>
          <a:p>
            <a:pPr>
              <a:defRPr/>
            </a:pPr>
            <a:r>
              <a:rPr lang="es-ES"/>
              <a:t>(c) Judith Meles &amp; Asociados</a:t>
            </a:r>
          </a:p>
        </p:txBody>
      </p:sp>
      <p:sp>
        <p:nvSpPr>
          <p:cNvPr id="6" name="Marcador de número de diapositiva 5"/>
          <p:cNvSpPr>
            <a:spLocks noGrp="1"/>
          </p:cNvSpPr>
          <p:nvPr>
            <p:ph type="sldNum" sz="quarter" idx="12"/>
          </p:nvPr>
        </p:nvSpPr>
        <p:spPr/>
        <p:txBody>
          <a:bodyPr/>
          <a:lstStyle/>
          <a:p>
            <a:pPr>
              <a:defRPr/>
            </a:pPr>
            <a:fld id="{87FEB791-AB64-4C0B-BE54-A702D4B37C17}" type="slidenum">
              <a:rPr lang="es-ES" smtClean="0"/>
              <a:pPr>
                <a:defRPr/>
              </a:pPr>
              <a:t>39</a:t>
            </a:fld>
            <a:endParaRPr lang="es-ES"/>
          </a:p>
        </p:txBody>
      </p:sp>
    </p:spTree>
    <p:extLst>
      <p:ext uri="{BB962C8B-B14F-4D97-AF65-F5344CB8AC3E}">
        <p14:creationId xmlns:p14="http://schemas.microsoft.com/office/powerpoint/2010/main" val="208400082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2"/>
          <p:cNvSpPr>
            <a:spLocks noGrp="1" noChangeArrowheads="1"/>
          </p:cNvSpPr>
          <p:nvPr>
            <p:ph type="hdr" sz="quarter"/>
          </p:nvPr>
        </p:nvSpPr>
        <p:spPr>
          <a:noFill/>
        </p:spPr>
        <p:txBody>
          <a:bodyPr/>
          <a:lstStyle/>
          <a:p>
            <a:r>
              <a:rPr lang="es-ES"/>
              <a:t>Modelado de Requerimientos</a:t>
            </a:r>
          </a:p>
        </p:txBody>
      </p:sp>
      <p:sp>
        <p:nvSpPr>
          <p:cNvPr id="172035" name="Rectangle 6"/>
          <p:cNvSpPr>
            <a:spLocks noGrp="1" noChangeArrowheads="1"/>
          </p:cNvSpPr>
          <p:nvPr>
            <p:ph type="ftr" sz="quarter" idx="4"/>
          </p:nvPr>
        </p:nvSpPr>
        <p:spPr>
          <a:noFill/>
        </p:spPr>
        <p:txBody>
          <a:bodyPr/>
          <a:lstStyle/>
          <a:p>
            <a:r>
              <a:rPr lang="es-ES"/>
              <a:t>(c) Judith Meles &amp; Asociados</a:t>
            </a:r>
          </a:p>
        </p:txBody>
      </p:sp>
      <p:sp>
        <p:nvSpPr>
          <p:cNvPr id="172036" name="Rectangle 7"/>
          <p:cNvSpPr>
            <a:spLocks noGrp="1" noChangeArrowheads="1"/>
          </p:cNvSpPr>
          <p:nvPr>
            <p:ph type="sldNum" sz="quarter" idx="5"/>
          </p:nvPr>
        </p:nvSpPr>
        <p:spPr>
          <a:noFill/>
        </p:spPr>
        <p:txBody>
          <a:bodyPr/>
          <a:lstStyle/>
          <a:p>
            <a:fld id="{008F0A40-C7E2-4C2A-BDF4-1CB5D2C09A90}" type="slidenum">
              <a:rPr lang="es-ES" smtClean="0"/>
              <a:pPr/>
              <a:t>40</a:t>
            </a:fld>
            <a:endParaRPr lang="es-ES"/>
          </a:p>
        </p:txBody>
      </p:sp>
      <p:sp>
        <p:nvSpPr>
          <p:cNvPr id="172037" name="Rectangle 2"/>
          <p:cNvSpPr>
            <a:spLocks noGrp="1" noRot="1" noChangeAspect="1" noChangeArrowheads="1" noTextEdit="1"/>
          </p:cNvSpPr>
          <p:nvPr>
            <p:ph type="sldImg"/>
          </p:nvPr>
        </p:nvSpPr>
        <p:spPr>
          <a:xfrm>
            <a:off x="471488" y="725488"/>
            <a:ext cx="6380162" cy="3589337"/>
          </a:xfrm>
          <a:ln/>
        </p:spPr>
      </p:sp>
      <p:sp>
        <p:nvSpPr>
          <p:cNvPr id="172038" name="Rectangle 3"/>
          <p:cNvSpPr>
            <a:spLocks noGrp="1" noChangeArrowheads="1"/>
          </p:cNvSpPr>
          <p:nvPr>
            <p:ph type="body" idx="1"/>
          </p:nvPr>
        </p:nvSpPr>
        <p:spPr>
          <a:xfrm>
            <a:off x="974725" y="4559300"/>
            <a:ext cx="5365750" cy="4321175"/>
          </a:xfrm>
          <a:noFill/>
          <a:ln/>
        </p:spPr>
        <p:txBody>
          <a:bodyPr/>
          <a:lstStyle/>
          <a:p>
            <a:pPr>
              <a:buFontTx/>
              <a:buChar char="•"/>
            </a:pPr>
            <a:endParaRPr lang="es-ES_tradnl" dirty="0"/>
          </a:p>
        </p:txBody>
      </p:sp>
    </p:spTree>
    <p:extLst>
      <p:ext uri="{BB962C8B-B14F-4D97-AF65-F5344CB8AC3E}">
        <p14:creationId xmlns:p14="http://schemas.microsoft.com/office/powerpoint/2010/main" val="42822385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2"/>
          <p:cNvSpPr>
            <a:spLocks noGrp="1" noChangeArrowheads="1"/>
          </p:cNvSpPr>
          <p:nvPr>
            <p:ph type="hdr" sz="quarter"/>
          </p:nvPr>
        </p:nvSpPr>
        <p:spPr>
          <a:noFill/>
        </p:spPr>
        <p:txBody>
          <a:bodyPr/>
          <a:lstStyle/>
          <a:p>
            <a:r>
              <a:rPr lang="es-ES"/>
              <a:t>Modelado de Requerimientos</a:t>
            </a:r>
          </a:p>
        </p:txBody>
      </p:sp>
      <p:sp>
        <p:nvSpPr>
          <p:cNvPr id="172035" name="Rectangle 6"/>
          <p:cNvSpPr>
            <a:spLocks noGrp="1" noChangeArrowheads="1"/>
          </p:cNvSpPr>
          <p:nvPr>
            <p:ph type="ftr" sz="quarter" idx="4"/>
          </p:nvPr>
        </p:nvSpPr>
        <p:spPr>
          <a:noFill/>
        </p:spPr>
        <p:txBody>
          <a:bodyPr/>
          <a:lstStyle/>
          <a:p>
            <a:r>
              <a:rPr lang="es-ES"/>
              <a:t>(c) Judith Meles &amp; Asociados</a:t>
            </a:r>
          </a:p>
        </p:txBody>
      </p:sp>
      <p:sp>
        <p:nvSpPr>
          <p:cNvPr id="172036" name="Rectangle 7"/>
          <p:cNvSpPr>
            <a:spLocks noGrp="1" noChangeArrowheads="1"/>
          </p:cNvSpPr>
          <p:nvPr>
            <p:ph type="sldNum" sz="quarter" idx="5"/>
          </p:nvPr>
        </p:nvSpPr>
        <p:spPr>
          <a:noFill/>
        </p:spPr>
        <p:txBody>
          <a:bodyPr/>
          <a:lstStyle/>
          <a:p>
            <a:fld id="{008F0A40-C7E2-4C2A-BDF4-1CB5D2C09A90}" type="slidenum">
              <a:rPr lang="es-ES" smtClean="0"/>
              <a:pPr/>
              <a:t>41</a:t>
            </a:fld>
            <a:endParaRPr lang="es-ES"/>
          </a:p>
        </p:txBody>
      </p:sp>
      <p:sp>
        <p:nvSpPr>
          <p:cNvPr id="172037" name="Rectangle 2"/>
          <p:cNvSpPr>
            <a:spLocks noGrp="1" noRot="1" noChangeAspect="1" noChangeArrowheads="1" noTextEdit="1"/>
          </p:cNvSpPr>
          <p:nvPr>
            <p:ph type="sldImg"/>
          </p:nvPr>
        </p:nvSpPr>
        <p:spPr>
          <a:xfrm>
            <a:off x="471488" y="725488"/>
            <a:ext cx="6380162" cy="3589337"/>
          </a:xfrm>
          <a:ln/>
        </p:spPr>
      </p:sp>
      <p:sp>
        <p:nvSpPr>
          <p:cNvPr id="172038" name="Rectangle 3"/>
          <p:cNvSpPr>
            <a:spLocks noGrp="1" noChangeArrowheads="1"/>
          </p:cNvSpPr>
          <p:nvPr>
            <p:ph type="body" idx="1"/>
          </p:nvPr>
        </p:nvSpPr>
        <p:spPr>
          <a:xfrm>
            <a:off x="974725" y="4559300"/>
            <a:ext cx="5365750" cy="4321175"/>
          </a:xfrm>
          <a:noFill/>
          <a:ln/>
        </p:spPr>
        <p:txBody>
          <a:bodyPr/>
          <a:lstStyle/>
          <a:p>
            <a:pPr>
              <a:buFontTx/>
              <a:buChar char="•"/>
            </a:pPr>
            <a:endParaRPr lang="es-ES_tradnl" dirty="0"/>
          </a:p>
        </p:txBody>
      </p:sp>
    </p:spTree>
    <p:extLst>
      <p:ext uri="{BB962C8B-B14F-4D97-AF65-F5344CB8AC3E}">
        <p14:creationId xmlns:p14="http://schemas.microsoft.com/office/powerpoint/2010/main" val="25564362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10"/>
          </p:nvPr>
        </p:nvSpPr>
        <p:spPr/>
        <p:txBody>
          <a:bodyPr/>
          <a:lstStyle/>
          <a:p>
            <a:fld id="{97812759-EFF8-44B5-8957-D3DB4796D3AE}" type="slidenum">
              <a:rPr lang="es-AR" altLang="es-AR" smtClean="0"/>
              <a:pPr/>
              <a:t>14</a:t>
            </a:fld>
            <a:endParaRPr lang="es-AR" altLang="es-AR"/>
          </a:p>
        </p:txBody>
      </p:sp>
    </p:spTree>
    <p:extLst>
      <p:ext uri="{BB962C8B-B14F-4D97-AF65-F5344CB8AC3E}">
        <p14:creationId xmlns:p14="http://schemas.microsoft.com/office/powerpoint/2010/main" val="3972830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2"/>
          <p:cNvSpPr>
            <a:spLocks noGrp="1" noChangeArrowheads="1"/>
          </p:cNvSpPr>
          <p:nvPr>
            <p:ph type="hdr" sz="quarter"/>
          </p:nvPr>
        </p:nvSpPr>
        <p:spPr>
          <a:noFill/>
        </p:spPr>
        <p:txBody>
          <a:bodyPr/>
          <a:lstStyle/>
          <a:p>
            <a:r>
              <a:rPr lang="es-ES"/>
              <a:t>Modelado de Requerimientos</a:t>
            </a:r>
          </a:p>
        </p:txBody>
      </p:sp>
      <p:sp>
        <p:nvSpPr>
          <p:cNvPr id="171011" name="Rectangle 6"/>
          <p:cNvSpPr>
            <a:spLocks noGrp="1" noChangeArrowheads="1"/>
          </p:cNvSpPr>
          <p:nvPr>
            <p:ph type="ftr" sz="quarter" idx="4"/>
          </p:nvPr>
        </p:nvSpPr>
        <p:spPr>
          <a:noFill/>
        </p:spPr>
        <p:txBody>
          <a:bodyPr/>
          <a:lstStyle/>
          <a:p>
            <a:r>
              <a:rPr lang="es-ES"/>
              <a:t>(c) Judith Meles &amp; Asociados</a:t>
            </a:r>
          </a:p>
        </p:txBody>
      </p:sp>
      <p:sp>
        <p:nvSpPr>
          <p:cNvPr id="171012" name="Rectangle 7"/>
          <p:cNvSpPr>
            <a:spLocks noGrp="1" noChangeArrowheads="1"/>
          </p:cNvSpPr>
          <p:nvPr>
            <p:ph type="sldNum" sz="quarter" idx="5"/>
          </p:nvPr>
        </p:nvSpPr>
        <p:spPr>
          <a:noFill/>
        </p:spPr>
        <p:txBody>
          <a:bodyPr/>
          <a:lstStyle/>
          <a:p>
            <a:fld id="{7A548B04-AE79-415C-BE9D-4F10B02BD560}" type="slidenum">
              <a:rPr lang="es-ES" smtClean="0"/>
              <a:pPr/>
              <a:t>42</a:t>
            </a:fld>
            <a:endParaRPr lang="es-ES"/>
          </a:p>
        </p:txBody>
      </p:sp>
      <p:sp>
        <p:nvSpPr>
          <p:cNvPr id="171013" name="Rectangle 2"/>
          <p:cNvSpPr>
            <a:spLocks noGrp="1" noRot="1" noChangeAspect="1" noChangeArrowheads="1" noTextEdit="1"/>
          </p:cNvSpPr>
          <p:nvPr>
            <p:ph type="sldImg"/>
          </p:nvPr>
        </p:nvSpPr>
        <p:spPr>
          <a:xfrm>
            <a:off x="471488" y="725488"/>
            <a:ext cx="6380162" cy="3589337"/>
          </a:xfrm>
          <a:ln/>
        </p:spPr>
      </p:sp>
      <p:sp>
        <p:nvSpPr>
          <p:cNvPr id="171014" name="Rectangle 3"/>
          <p:cNvSpPr>
            <a:spLocks noGrp="1" noChangeArrowheads="1"/>
          </p:cNvSpPr>
          <p:nvPr>
            <p:ph type="body" idx="1"/>
          </p:nvPr>
        </p:nvSpPr>
        <p:spPr>
          <a:xfrm>
            <a:off x="974725" y="4559300"/>
            <a:ext cx="5365750" cy="4321175"/>
          </a:xfrm>
          <a:noFill/>
          <a:ln/>
        </p:spPr>
        <p:txBody>
          <a:bodyPr/>
          <a:lstStyle/>
          <a:p>
            <a:pPr>
              <a:buFontTx/>
              <a:buChar char="•"/>
            </a:pPr>
            <a:endParaRPr lang="es-ES_tradnl" dirty="0"/>
          </a:p>
        </p:txBody>
      </p:sp>
    </p:spTree>
    <p:extLst>
      <p:ext uri="{BB962C8B-B14F-4D97-AF65-F5344CB8AC3E}">
        <p14:creationId xmlns:p14="http://schemas.microsoft.com/office/powerpoint/2010/main" val="15995868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2"/>
          <p:cNvSpPr>
            <a:spLocks noGrp="1" noChangeArrowheads="1"/>
          </p:cNvSpPr>
          <p:nvPr>
            <p:ph type="hdr" sz="quarter"/>
          </p:nvPr>
        </p:nvSpPr>
        <p:spPr>
          <a:noFill/>
        </p:spPr>
        <p:txBody>
          <a:bodyPr/>
          <a:lstStyle/>
          <a:p>
            <a:r>
              <a:rPr lang="es-ES"/>
              <a:t>Modelado de Requerimientos</a:t>
            </a:r>
          </a:p>
        </p:txBody>
      </p:sp>
      <p:sp>
        <p:nvSpPr>
          <p:cNvPr id="171011" name="Rectangle 6"/>
          <p:cNvSpPr>
            <a:spLocks noGrp="1" noChangeArrowheads="1"/>
          </p:cNvSpPr>
          <p:nvPr>
            <p:ph type="ftr" sz="quarter" idx="4"/>
          </p:nvPr>
        </p:nvSpPr>
        <p:spPr>
          <a:noFill/>
        </p:spPr>
        <p:txBody>
          <a:bodyPr/>
          <a:lstStyle/>
          <a:p>
            <a:r>
              <a:rPr lang="es-ES"/>
              <a:t>(c) Judith Meles &amp; Asociados</a:t>
            </a:r>
          </a:p>
        </p:txBody>
      </p:sp>
      <p:sp>
        <p:nvSpPr>
          <p:cNvPr id="171012" name="Rectangle 7"/>
          <p:cNvSpPr>
            <a:spLocks noGrp="1" noChangeArrowheads="1"/>
          </p:cNvSpPr>
          <p:nvPr>
            <p:ph type="sldNum" sz="quarter" idx="5"/>
          </p:nvPr>
        </p:nvSpPr>
        <p:spPr>
          <a:noFill/>
        </p:spPr>
        <p:txBody>
          <a:bodyPr/>
          <a:lstStyle/>
          <a:p>
            <a:fld id="{7A548B04-AE79-415C-BE9D-4F10B02BD560}" type="slidenum">
              <a:rPr lang="es-ES" smtClean="0"/>
              <a:pPr/>
              <a:t>43</a:t>
            </a:fld>
            <a:endParaRPr lang="es-ES"/>
          </a:p>
        </p:txBody>
      </p:sp>
      <p:sp>
        <p:nvSpPr>
          <p:cNvPr id="171013" name="Rectangle 2"/>
          <p:cNvSpPr>
            <a:spLocks noGrp="1" noRot="1" noChangeAspect="1" noChangeArrowheads="1" noTextEdit="1"/>
          </p:cNvSpPr>
          <p:nvPr>
            <p:ph type="sldImg"/>
          </p:nvPr>
        </p:nvSpPr>
        <p:spPr>
          <a:xfrm>
            <a:off x="471488" y="725488"/>
            <a:ext cx="6380162" cy="3589337"/>
          </a:xfrm>
          <a:ln/>
        </p:spPr>
      </p:sp>
      <p:sp>
        <p:nvSpPr>
          <p:cNvPr id="171014" name="Rectangle 3"/>
          <p:cNvSpPr>
            <a:spLocks noGrp="1" noChangeArrowheads="1"/>
          </p:cNvSpPr>
          <p:nvPr>
            <p:ph type="body" idx="1"/>
          </p:nvPr>
        </p:nvSpPr>
        <p:spPr>
          <a:xfrm>
            <a:off x="974725" y="4559300"/>
            <a:ext cx="5365750" cy="4321175"/>
          </a:xfrm>
          <a:noFill/>
          <a:ln/>
        </p:spPr>
        <p:txBody>
          <a:bodyPr/>
          <a:lstStyle/>
          <a:p>
            <a:pPr>
              <a:buFontTx/>
              <a:buChar char="•"/>
            </a:pPr>
            <a:endParaRPr lang="es-ES_tradnl" dirty="0"/>
          </a:p>
        </p:txBody>
      </p:sp>
    </p:spTree>
    <p:extLst>
      <p:ext uri="{BB962C8B-B14F-4D97-AF65-F5344CB8AC3E}">
        <p14:creationId xmlns:p14="http://schemas.microsoft.com/office/powerpoint/2010/main" val="143271113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362"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700">
                <a:solidFill>
                  <a:schemeClr val="tx1"/>
                </a:solidFill>
                <a:latin typeface="Arial Narrow" panose="020B0606020202030204" pitchFamily="34" charset="0"/>
              </a:defRPr>
            </a:lvl1pPr>
            <a:lvl2pPr marL="742950" indent="-285750" defTabSz="966788">
              <a:defRPr sz="1700">
                <a:solidFill>
                  <a:schemeClr val="tx1"/>
                </a:solidFill>
                <a:latin typeface="Arial Narrow" panose="020B0606020202030204" pitchFamily="34" charset="0"/>
              </a:defRPr>
            </a:lvl2pPr>
            <a:lvl3pPr marL="1143000" indent="-228600" defTabSz="966788">
              <a:defRPr sz="1700">
                <a:solidFill>
                  <a:schemeClr val="tx1"/>
                </a:solidFill>
                <a:latin typeface="Arial Narrow" panose="020B0606020202030204" pitchFamily="34" charset="0"/>
              </a:defRPr>
            </a:lvl3pPr>
            <a:lvl4pPr marL="1600200" indent="-228600" defTabSz="966788">
              <a:defRPr sz="1700">
                <a:solidFill>
                  <a:schemeClr val="tx1"/>
                </a:solidFill>
                <a:latin typeface="Arial Narrow" panose="020B0606020202030204" pitchFamily="34" charset="0"/>
              </a:defRPr>
            </a:lvl4pPr>
            <a:lvl5pPr marL="2057400" indent="-228600" defTabSz="966788">
              <a:defRPr sz="1700">
                <a:solidFill>
                  <a:schemeClr val="tx1"/>
                </a:solidFill>
                <a:latin typeface="Arial Narrow" panose="020B0606020202030204" pitchFamily="34" charset="0"/>
              </a:defRPr>
            </a:lvl5pPr>
            <a:lvl6pPr marL="25146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6pPr>
            <a:lvl7pPr marL="29718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7pPr>
            <a:lvl8pPr marL="34290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8pPr>
            <a:lvl9pPr marL="38862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9pPr>
          </a:lstStyle>
          <a:p>
            <a:r>
              <a:rPr lang="es-AR" altLang="es-AR" sz="1300">
                <a:latin typeface="Tahoma" panose="020B0604030504040204" pitchFamily="34" charset="0"/>
              </a:rPr>
              <a:t>Introducción al UML 2.0</a:t>
            </a:r>
          </a:p>
        </p:txBody>
      </p:sp>
      <p:sp>
        <p:nvSpPr>
          <p:cNvPr id="271363"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700">
                <a:solidFill>
                  <a:schemeClr val="tx1"/>
                </a:solidFill>
                <a:latin typeface="Arial Narrow" panose="020B0606020202030204" pitchFamily="34" charset="0"/>
              </a:defRPr>
            </a:lvl1pPr>
            <a:lvl2pPr marL="742950" indent="-285750" defTabSz="966788">
              <a:defRPr sz="1700">
                <a:solidFill>
                  <a:schemeClr val="tx1"/>
                </a:solidFill>
                <a:latin typeface="Arial Narrow" panose="020B0606020202030204" pitchFamily="34" charset="0"/>
              </a:defRPr>
            </a:lvl2pPr>
            <a:lvl3pPr marL="1143000" indent="-228600" defTabSz="966788">
              <a:defRPr sz="1700">
                <a:solidFill>
                  <a:schemeClr val="tx1"/>
                </a:solidFill>
                <a:latin typeface="Arial Narrow" panose="020B0606020202030204" pitchFamily="34" charset="0"/>
              </a:defRPr>
            </a:lvl3pPr>
            <a:lvl4pPr marL="1600200" indent="-228600" defTabSz="966788">
              <a:defRPr sz="1700">
                <a:solidFill>
                  <a:schemeClr val="tx1"/>
                </a:solidFill>
                <a:latin typeface="Arial Narrow" panose="020B0606020202030204" pitchFamily="34" charset="0"/>
              </a:defRPr>
            </a:lvl4pPr>
            <a:lvl5pPr marL="2057400" indent="-228600" defTabSz="966788">
              <a:defRPr sz="1700">
                <a:solidFill>
                  <a:schemeClr val="tx1"/>
                </a:solidFill>
                <a:latin typeface="Arial Narrow" panose="020B0606020202030204" pitchFamily="34" charset="0"/>
              </a:defRPr>
            </a:lvl5pPr>
            <a:lvl6pPr marL="25146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6pPr>
            <a:lvl7pPr marL="29718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7pPr>
            <a:lvl8pPr marL="34290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8pPr>
            <a:lvl9pPr marL="38862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9pPr>
          </a:lstStyle>
          <a:p>
            <a:r>
              <a:rPr lang="es-AR" altLang="es-AR" sz="1300">
                <a:latin typeface="Tahoma" panose="020B0604030504040204" pitchFamily="34" charset="0"/>
              </a:rPr>
              <a:t>(c) Judith Meles &amp; Asociados</a:t>
            </a:r>
          </a:p>
        </p:txBody>
      </p:sp>
      <p:sp>
        <p:nvSpPr>
          <p:cNvPr id="27136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700">
                <a:solidFill>
                  <a:schemeClr val="tx1"/>
                </a:solidFill>
                <a:latin typeface="Arial Narrow" panose="020B0606020202030204" pitchFamily="34" charset="0"/>
              </a:defRPr>
            </a:lvl1pPr>
            <a:lvl2pPr marL="742950" indent="-285750" defTabSz="966788">
              <a:defRPr sz="1700">
                <a:solidFill>
                  <a:schemeClr val="tx1"/>
                </a:solidFill>
                <a:latin typeface="Arial Narrow" panose="020B0606020202030204" pitchFamily="34" charset="0"/>
              </a:defRPr>
            </a:lvl2pPr>
            <a:lvl3pPr marL="1143000" indent="-228600" defTabSz="966788">
              <a:defRPr sz="1700">
                <a:solidFill>
                  <a:schemeClr val="tx1"/>
                </a:solidFill>
                <a:latin typeface="Arial Narrow" panose="020B0606020202030204" pitchFamily="34" charset="0"/>
              </a:defRPr>
            </a:lvl3pPr>
            <a:lvl4pPr marL="1600200" indent="-228600" defTabSz="966788">
              <a:defRPr sz="1700">
                <a:solidFill>
                  <a:schemeClr val="tx1"/>
                </a:solidFill>
                <a:latin typeface="Arial Narrow" panose="020B0606020202030204" pitchFamily="34" charset="0"/>
              </a:defRPr>
            </a:lvl4pPr>
            <a:lvl5pPr marL="2057400" indent="-228600" defTabSz="966788">
              <a:defRPr sz="1700">
                <a:solidFill>
                  <a:schemeClr val="tx1"/>
                </a:solidFill>
                <a:latin typeface="Arial Narrow" panose="020B0606020202030204" pitchFamily="34" charset="0"/>
              </a:defRPr>
            </a:lvl5pPr>
            <a:lvl6pPr marL="25146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6pPr>
            <a:lvl7pPr marL="29718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7pPr>
            <a:lvl8pPr marL="34290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8pPr>
            <a:lvl9pPr marL="38862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9pPr>
          </a:lstStyle>
          <a:p>
            <a:fld id="{B7CC31F0-CE48-4C8D-90B2-E0F226A09CCB}" type="slidenum">
              <a:rPr lang="es-AR" altLang="es-AR" sz="1300">
                <a:latin typeface="Tahoma" panose="020B0604030504040204" pitchFamily="34" charset="0"/>
              </a:rPr>
              <a:pPr/>
              <a:t>45</a:t>
            </a:fld>
            <a:endParaRPr lang="es-AR" altLang="es-AR" sz="1300">
              <a:latin typeface="Tahoma" panose="020B0604030504040204" pitchFamily="34" charset="0"/>
            </a:endParaRPr>
          </a:p>
        </p:txBody>
      </p:sp>
      <p:sp>
        <p:nvSpPr>
          <p:cNvPr id="271365" name="Rectangle 2"/>
          <p:cNvSpPr>
            <a:spLocks noGrp="1" noRot="1" noChangeAspect="1" noChangeArrowheads="1" noTextEdit="1"/>
          </p:cNvSpPr>
          <p:nvPr>
            <p:ph type="sldImg"/>
          </p:nvPr>
        </p:nvSpPr>
        <p:spPr>
          <a:solidFill>
            <a:srgbClr val="FFFFFF"/>
          </a:solidFill>
          <a:ln/>
        </p:spPr>
      </p:sp>
      <p:sp>
        <p:nvSpPr>
          <p:cNvPr id="271366"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s-ES" altLang="es-AR"/>
          </a:p>
        </p:txBody>
      </p:sp>
    </p:spTree>
    <p:extLst>
      <p:ext uri="{BB962C8B-B14F-4D97-AF65-F5344CB8AC3E}">
        <p14:creationId xmlns:p14="http://schemas.microsoft.com/office/powerpoint/2010/main" val="240296103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834"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700">
                <a:solidFill>
                  <a:schemeClr val="tx1"/>
                </a:solidFill>
                <a:latin typeface="Arial Narrow" panose="020B0606020202030204" pitchFamily="34" charset="0"/>
              </a:defRPr>
            </a:lvl1pPr>
            <a:lvl2pPr marL="742950" indent="-285750" defTabSz="966788">
              <a:defRPr sz="1700">
                <a:solidFill>
                  <a:schemeClr val="tx1"/>
                </a:solidFill>
                <a:latin typeface="Arial Narrow" panose="020B0606020202030204" pitchFamily="34" charset="0"/>
              </a:defRPr>
            </a:lvl2pPr>
            <a:lvl3pPr marL="1143000" indent="-228600" defTabSz="966788">
              <a:defRPr sz="1700">
                <a:solidFill>
                  <a:schemeClr val="tx1"/>
                </a:solidFill>
                <a:latin typeface="Arial Narrow" panose="020B0606020202030204" pitchFamily="34" charset="0"/>
              </a:defRPr>
            </a:lvl3pPr>
            <a:lvl4pPr marL="1600200" indent="-228600" defTabSz="966788">
              <a:defRPr sz="1700">
                <a:solidFill>
                  <a:schemeClr val="tx1"/>
                </a:solidFill>
                <a:latin typeface="Arial Narrow" panose="020B0606020202030204" pitchFamily="34" charset="0"/>
              </a:defRPr>
            </a:lvl4pPr>
            <a:lvl5pPr marL="2057400" indent="-228600" defTabSz="966788">
              <a:defRPr sz="1700">
                <a:solidFill>
                  <a:schemeClr val="tx1"/>
                </a:solidFill>
                <a:latin typeface="Arial Narrow" panose="020B0606020202030204" pitchFamily="34" charset="0"/>
              </a:defRPr>
            </a:lvl5pPr>
            <a:lvl6pPr marL="25146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6pPr>
            <a:lvl7pPr marL="29718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7pPr>
            <a:lvl8pPr marL="34290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8pPr>
            <a:lvl9pPr marL="38862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9pPr>
          </a:lstStyle>
          <a:p>
            <a:r>
              <a:rPr lang="es-AR" altLang="es-AR" sz="1300">
                <a:latin typeface="Tahoma" panose="020B0604030504040204" pitchFamily="34" charset="0"/>
              </a:rPr>
              <a:t>Introducción al UML 2.0</a:t>
            </a:r>
          </a:p>
        </p:txBody>
      </p:sp>
      <p:sp>
        <p:nvSpPr>
          <p:cNvPr id="248835"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700">
                <a:solidFill>
                  <a:schemeClr val="tx1"/>
                </a:solidFill>
                <a:latin typeface="Arial Narrow" panose="020B0606020202030204" pitchFamily="34" charset="0"/>
              </a:defRPr>
            </a:lvl1pPr>
            <a:lvl2pPr marL="742950" indent="-285750" defTabSz="966788">
              <a:defRPr sz="1700">
                <a:solidFill>
                  <a:schemeClr val="tx1"/>
                </a:solidFill>
                <a:latin typeface="Arial Narrow" panose="020B0606020202030204" pitchFamily="34" charset="0"/>
              </a:defRPr>
            </a:lvl2pPr>
            <a:lvl3pPr marL="1143000" indent="-228600" defTabSz="966788">
              <a:defRPr sz="1700">
                <a:solidFill>
                  <a:schemeClr val="tx1"/>
                </a:solidFill>
                <a:latin typeface="Arial Narrow" panose="020B0606020202030204" pitchFamily="34" charset="0"/>
              </a:defRPr>
            </a:lvl3pPr>
            <a:lvl4pPr marL="1600200" indent="-228600" defTabSz="966788">
              <a:defRPr sz="1700">
                <a:solidFill>
                  <a:schemeClr val="tx1"/>
                </a:solidFill>
                <a:latin typeface="Arial Narrow" panose="020B0606020202030204" pitchFamily="34" charset="0"/>
              </a:defRPr>
            </a:lvl4pPr>
            <a:lvl5pPr marL="2057400" indent="-228600" defTabSz="966788">
              <a:defRPr sz="1700">
                <a:solidFill>
                  <a:schemeClr val="tx1"/>
                </a:solidFill>
                <a:latin typeface="Arial Narrow" panose="020B0606020202030204" pitchFamily="34" charset="0"/>
              </a:defRPr>
            </a:lvl5pPr>
            <a:lvl6pPr marL="25146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6pPr>
            <a:lvl7pPr marL="29718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7pPr>
            <a:lvl8pPr marL="34290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8pPr>
            <a:lvl9pPr marL="38862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9pPr>
          </a:lstStyle>
          <a:p>
            <a:r>
              <a:rPr lang="es-AR" altLang="es-AR" sz="1300">
                <a:latin typeface="Tahoma" panose="020B0604030504040204" pitchFamily="34" charset="0"/>
              </a:rPr>
              <a:t>(c) Judith Meles &amp; Asociados</a:t>
            </a:r>
          </a:p>
        </p:txBody>
      </p:sp>
      <p:sp>
        <p:nvSpPr>
          <p:cNvPr id="24883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700">
                <a:solidFill>
                  <a:schemeClr val="tx1"/>
                </a:solidFill>
                <a:latin typeface="Arial Narrow" panose="020B0606020202030204" pitchFamily="34" charset="0"/>
              </a:defRPr>
            </a:lvl1pPr>
            <a:lvl2pPr marL="742950" indent="-285750" defTabSz="966788">
              <a:defRPr sz="1700">
                <a:solidFill>
                  <a:schemeClr val="tx1"/>
                </a:solidFill>
                <a:latin typeface="Arial Narrow" panose="020B0606020202030204" pitchFamily="34" charset="0"/>
              </a:defRPr>
            </a:lvl2pPr>
            <a:lvl3pPr marL="1143000" indent="-228600" defTabSz="966788">
              <a:defRPr sz="1700">
                <a:solidFill>
                  <a:schemeClr val="tx1"/>
                </a:solidFill>
                <a:latin typeface="Arial Narrow" panose="020B0606020202030204" pitchFamily="34" charset="0"/>
              </a:defRPr>
            </a:lvl3pPr>
            <a:lvl4pPr marL="1600200" indent="-228600" defTabSz="966788">
              <a:defRPr sz="1700">
                <a:solidFill>
                  <a:schemeClr val="tx1"/>
                </a:solidFill>
                <a:latin typeface="Arial Narrow" panose="020B0606020202030204" pitchFamily="34" charset="0"/>
              </a:defRPr>
            </a:lvl4pPr>
            <a:lvl5pPr marL="2057400" indent="-228600" defTabSz="966788">
              <a:defRPr sz="1700">
                <a:solidFill>
                  <a:schemeClr val="tx1"/>
                </a:solidFill>
                <a:latin typeface="Arial Narrow" panose="020B0606020202030204" pitchFamily="34" charset="0"/>
              </a:defRPr>
            </a:lvl5pPr>
            <a:lvl6pPr marL="25146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6pPr>
            <a:lvl7pPr marL="29718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7pPr>
            <a:lvl8pPr marL="34290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8pPr>
            <a:lvl9pPr marL="38862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9pPr>
          </a:lstStyle>
          <a:p>
            <a:fld id="{4D5F3AD9-D9A3-4DBD-AFF2-FB685C719D1A}" type="slidenum">
              <a:rPr lang="es-AR" altLang="es-AR" sz="1300">
                <a:latin typeface="Tahoma" panose="020B0604030504040204" pitchFamily="34" charset="0"/>
              </a:rPr>
              <a:pPr/>
              <a:t>47</a:t>
            </a:fld>
            <a:endParaRPr lang="es-AR" altLang="es-AR" sz="1300">
              <a:latin typeface="Tahoma" panose="020B0604030504040204" pitchFamily="34" charset="0"/>
            </a:endParaRPr>
          </a:p>
        </p:txBody>
      </p:sp>
      <p:sp>
        <p:nvSpPr>
          <p:cNvPr id="248837" name="Rectangle 2"/>
          <p:cNvSpPr>
            <a:spLocks noGrp="1" noRot="1" noChangeAspect="1" noChangeArrowheads="1" noTextEdit="1"/>
          </p:cNvSpPr>
          <p:nvPr>
            <p:ph type="sldImg"/>
          </p:nvPr>
        </p:nvSpPr>
        <p:spPr>
          <a:ln/>
        </p:spPr>
      </p:sp>
      <p:sp>
        <p:nvSpPr>
          <p:cNvPr id="24883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s-ES" altLang="es-AR"/>
          </a:p>
        </p:txBody>
      </p:sp>
    </p:spTree>
    <p:extLst>
      <p:ext uri="{BB962C8B-B14F-4D97-AF65-F5344CB8AC3E}">
        <p14:creationId xmlns:p14="http://schemas.microsoft.com/office/powerpoint/2010/main" val="39484900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10"/>
          </p:nvPr>
        </p:nvSpPr>
        <p:spPr/>
        <p:txBody>
          <a:bodyPr/>
          <a:lstStyle/>
          <a:p>
            <a:fld id="{AEF4CD02-F810-48A4-ADA9-1528DCBAF361}" type="slidenum">
              <a:rPr lang="es-AR" smtClean="0"/>
              <a:t>51</a:t>
            </a:fld>
            <a:endParaRPr lang="es-AR"/>
          </a:p>
        </p:txBody>
      </p:sp>
      <p:sp>
        <p:nvSpPr>
          <p:cNvPr id="5" name="Marcador de encabezado 4"/>
          <p:cNvSpPr>
            <a:spLocks noGrp="1"/>
          </p:cNvSpPr>
          <p:nvPr>
            <p:ph type="hdr" sz="quarter" idx="11"/>
          </p:nvPr>
        </p:nvSpPr>
        <p:spPr/>
        <p:txBody>
          <a:bodyPr/>
          <a:lstStyle/>
          <a:p>
            <a:r>
              <a:rPr lang="es-AR"/>
              <a:t>Universidad Tecnológica Nacional - Cátedra de Diseño de Sistemas</a:t>
            </a:r>
          </a:p>
        </p:txBody>
      </p:sp>
    </p:spTree>
    <p:extLst>
      <p:ext uri="{BB962C8B-B14F-4D97-AF65-F5344CB8AC3E}">
        <p14:creationId xmlns:p14="http://schemas.microsoft.com/office/powerpoint/2010/main" val="31380659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10"/>
          </p:nvPr>
        </p:nvSpPr>
        <p:spPr/>
        <p:txBody>
          <a:bodyPr/>
          <a:lstStyle/>
          <a:p>
            <a:fld id="{AEF4CD02-F810-48A4-ADA9-1528DCBAF361}" type="slidenum">
              <a:rPr lang="es-AR" smtClean="0"/>
              <a:t>61</a:t>
            </a:fld>
            <a:endParaRPr lang="es-AR"/>
          </a:p>
        </p:txBody>
      </p:sp>
      <p:sp>
        <p:nvSpPr>
          <p:cNvPr id="5" name="Marcador de encabezado 4"/>
          <p:cNvSpPr>
            <a:spLocks noGrp="1"/>
          </p:cNvSpPr>
          <p:nvPr>
            <p:ph type="hdr" sz="quarter" idx="11"/>
          </p:nvPr>
        </p:nvSpPr>
        <p:spPr/>
        <p:txBody>
          <a:bodyPr/>
          <a:lstStyle/>
          <a:p>
            <a:r>
              <a:rPr lang="es-AR"/>
              <a:t>Universidad Tecnológica Nacional - Cátedra de Diseño de Sistemas</a:t>
            </a:r>
          </a:p>
        </p:txBody>
      </p:sp>
    </p:spTree>
    <p:extLst>
      <p:ext uri="{BB962C8B-B14F-4D97-AF65-F5344CB8AC3E}">
        <p14:creationId xmlns:p14="http://schemas.microsoft.com/office/powerpoint/2010/main" val="114636738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10"/>
          </p:nvPr>
        </p:nvSpPr>
        <p:spPr/>
        <p:txBody>
          <a:bodyPr/>
          <a:lstStyle/>
          <a:p>
            <a:fld id="{97812759-EFF8-44B5-8957-D3DB4796D3AE}" type="slidenum">
              <a:rPr lang="es-AR" altLang="es-AR" smtClean="0"/>
              <a:pPr/>
              <a:t>65</a:t>
            </a:fld>
            <a:endParaRPr lang="es-AR" altLang="es-AR"/>
          </a:p>
        </p:txBody>
      </p:sp>
    </p:spTree>
    <p:extLst>
      <p:ext uri="{BB962C8B-B14F-4D97-AF65-F5344CB8AC3E}">
        <p14:creationId xmlns:p14="http://schemas.microsoft.com/office/powerpoint/2010/main" val="209759797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10"/>
          </p:nvPr>
        </p:nvSpPr>
        <p:spPr/>
        <p:txBody>
          <a:bodyPr/>
          <a:lstStyle/>
          <a:p>
            <a:fld id="{97812759-EFF8-44B5-8957-D3DB4796D3AE}" type="slidenum">
              <a:rPr lang="es-AR" altLang="es-AR" smtClean="0"/>
              <a:pPr/>
              <a:t>66</a:t>
            </a:fld>
            <a:endParaRPr lang="es-AR" altLang="es-AR"/>
          </a:p>
        </p:txBody>
      </p:sp>
    </p:spTree>
    <p:extLst>
      <p:ext uri="{BB962C8B-B14F-4D97-AF65-F5344CB8AC3E}">
        <p14:creationId xmlns:p14="http://schemas.microsoft.com/office/powerpoint/2010/main" val="363551889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10"/>
          </p:nvPr>
        </p:nvSpPr>
        <p:spPr/>
        <p:txBody>
          <a:bodyPr/>
          <a:lstStyle/>
          <a:p>
            <a:fld id="{97812759-EFF8-44B5-8957-D3DB4796D3AE}" type="slidenum">
              <a:rPr lang="es-AR" altLang="es-AR" smtClean="0"/>
              <a:pPr/>
              <a:t>73</a:t>
            </a:fld>
            <a:endParaRPr lang="es-AR" altLang="es-AR"/>
          </a:p>
        </p:txBody>
      </p:sp>
    </p:spTree>
    <p:extLst>
      <p:ext uri="{BB962C8B-B14F-4D97-AF65-F5344CB8AC3E}">
        <p14:creationId xmlns:p14="http://schemas.microsoft.com/office/powerpoint/2010/main" val="244510354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10"/>
          </p:nvPr>
        </p:nvSpPr>
        <p:spPr/>
        <p:txBody>
          <a:bodyPr/>
          <a:lstStyle/>
          <a:p>
            <a:fld id="{97812759-EFF8-44B5-8957-D3DB4796D3AE}" type="slidenum">
              <a:rPr lang="es-AR" altLang="es-AR" smtClean="0"/>
              <a:pPr/>
              <a:t>76</a:t>
            </a:fld>
            <a:endParaRPr lang="es-AR" altLang="es-AR"/>
          </a:p>
        </p:txBody>
      </p:sp>
    </p:spTree>
    <p:extLst>
      <p:ext uri="{BB962C8B-B14F-4D97-AF65-F5344CB8AC3E}">
        <p14:creationId xmlns:p14="http://schemas.microsoft.com/office/powerpoint/2010/main" val="8823932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AR" sz="1200" b="0" i="0" u="none" strike="noStrike" kern="1200" baseline="0" dirty="0">
                <a:solidFill>
                  <a:schemeClr val="tx1"/>
                </a:solidFill>
                <a:latin typeface="+mn-lt"/>
                <a:ea typeface="+mn-ea"/>
                <a:cs typeface="+mn-cs"/>
              </a:rPr>
              <a:t>Recordemos que no es lo mismo grabar los datos en memoria que grabarlos en el disco duro</a:t>
            </a:r>
          </a:p>
          <a:p>
            <a:r>
              <a:rPr lang="es-AR" sz="1200" b="0" i="0" u="none" strike="noStrike" kern="1200" baseline="0" dirty="0">
                <a:solidFill>
                  <a:schemeClr val="tx1"/>
                </a:solidFill>
                <a:latin typeface="+mn-lt"/>
                <a:ea typeface="+mn-ea"/>
                <a:cs typeface="+mn-cs"/>
              </a:rPr>
              <a:t>en la RAM podemos hacerlo utilizando dos elementos, llamados: variables y constantes. </a:t>
            </a:r>
          </a:p>
          <a:p>
            <a:r>
              <a:rPr lang="es-AR" sz="1200" b="0" i="0" u="none" strike="noStrike" kern="1200" baseline="0" dirty="0">
                <a:solidFill>
                  <a:schemeClr val="tx1"/>
                </a:solidFill>
                <a:latin typeface="+mn-lt"/>
                <a:ea typeface="+mn-ea"/>
                <a:cs typeface="+mn-cs"/>
              </a:rPr>
              <a:t>Podría decirse que tanto las variables como las constantes, son direcciones de memoria con un valor,</a:t>
            </a:r>
          </a:p>
          <a:p>
            <a:r>
              <a:rPr lang="es-AR" sz="1200" b="0" i="0" u="none" strike="noStrike" kern="1200" baseline="0" dirty="0">
                <a:solidFill>
                  <a:schemeClr val="tx1"/>
                </a:solidFill>
                <a:latin typeface="+mn-lt"/>
                <a:ea typeface="+mn-ea"/>
                <a:cs typeface="+mn-cs"/>
              </a:rPr>
              <a:t>ya sea un número, una letra, o valor nulo (cuando no tiene valor alguno, se denomina valor nulo). </a:t>
            </a:r>
          </a:p>
          <a:p>
            <a:r>
              <a:rPr lang="es-AR" sz="1200" b="0" i="0" u="none" strike="noStrike" kern="1200" baseline="0" dirty="0">
                <a:solidFill>
                  <a:schemeClr val="tx1"/>
                </a:solidFill>
                <a:latin typeface="+mn-lt"/>
                <a:ea typeface="+mn-ea"/>
                <a:cs typeface="+mn-cs"/>
              </a:rPr>
              <a:t>Permiten almacenar temporalmente datos en la computadora para luego poder realizar cálculos y operaciones con los mismos.</a:t>
            </a:r>
          </a:p>
          <a:p>
            <a:r>
              <a:rPr lang="es-AR" sz="1200" b="0" i="0" u="none" strike="noStrike" kern="1200" baseline="0" dirty="0">
                <a:solidFill>
                  <a:schemeClr val="tx1"/>
                </a:solidFill>
                <a:latin typeface="+mn-lt"/>
                <a:ea typeface="+mn-ea"/>
                <a:cs typeface="+mn-cs"/>
              </a:rPr>
              <a:t>Al almacenarlos en memoria, podemos </a:t>
            </a:r>
            <a:r>
              <a:rPr lang="es-AR" sz="1200" b="1" i="0" u="none" strike="noStrike" kern="1200" baseline="0" dirty="0">
                <a:solidFill>
                  <a:schemeClr val="tx1"/>
                </a:solidFill>
                <a:latin typeface="+mn-lt"/>
                <a:ea typeface="+mn-ea"/>
                <a:cs typeface="+mn-cs"/>
              </a:rPr>
              <a:t>nombrarlos: </a:t>
            </a:r>
            <a:r>
              <a:rPr lang="es-AR" sz="1200" b="0" i="0" u="none" strike="noStrike" kern="1200" baseline="0" dirty="0">
                <a:solidFill>
                  <a:schemeClr val="tx1"/>
                </a:solidFill>
                <a:latin typeface="+mn-lt"/>
                <a:ea typeface="+mn-ea"/>
                <a:cs typeface="+mn-cs"/>
              </a:rPr>
              <a:t>se dice que la variable nos devuelve el valor almacenado.</a:t>
            </a:r>
            <a:endParaRPr lang="es-AR" dirty="0"/>
          </a:p>
        </p:txBody>
      </p:sp>
      <p:sp>
        <p:nvSpPr>
          <p:cNvPr id="4" name="Marcador de número de diapositiva 3"/>
          <p:cNvSpPr>
            <a:spLocks noGrp="1"/>
          </p:cNvSpPr>
          <p:nvPr>
            <p:ph type="sldNum" sz="quarter" idx="10"/>
          </p:nvPr>
        </p:nvSpPr>
        <p:spPr/>
        <p:txBody>
          <a:bodyPr/>
          <a:lstStyle/>
          <a:p>
            <a:fld id="{3C93CB6A-38D4-45DE-80F7-C506C767D399}" type="slidenum">
              <a:rPr lang="es-AR" smtClean="0"/>
              <a:t>15</a:t>
            </a:fld>
            <a:endParaRPr lang="es-AR"/>
          </a:p>
        </p:txBody>
      </p:sp>
    </p:spTree>
    <p:extLst>
      <p:ext uri="{BB962C8B-B14F-4D97-AF65-F5344CB8AC3E}">
        <p14:creationId xmlns:p14="http://schemas.microsoft.com/office/powerpoint/2010/main" val="19653275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AR" sz="1200" b="0" i="0" u="none" strike="noStrike" kern="1200" baseline="0" dirty="0">
                <a:solidFill>
                  <a:schemeClr val="tx1"/>
                </a:solidFill>
                <a:latin typeface="+mn-lt"/>
                <a:ea typeface="+mn-ea"/>
                <a:cs typeface="+mn-cs"/>
              </a:rPr>
              <a:t>NO ES  proceso de manufactura en serie o como líneas de producción, sino que para obtenerlo usamos un </a:t>
            </a:r>
            <a:br>
              <a:rPr lang="es-AR" sz="1200" b="0" i="0" u="none" strike="noStrike" kern="1200" baseline="0" dirty="0">
                <a:solidFill>
                  <a:schemeClr val="tx1"/>
                </a:solidFill>
                <a:latin typeface="+mn-lt"/>
                <a:ea typeface="+mn-ea"/>
                <a:cs typeface="+mn-cs"/>
              </a:rPr>
            </a:br>
            <a:r>
              <a:rPr lang="es-AR" sz="1200" b="1" i="0" u="none" strike="noStrike" kern="1200" baseline="0" dirty="0">
                <a:solidFill>
                  <a:schemeClr val="tx1"/>
                </a:solidFill>
                <a:latin typeface="+mn-lt"/>
                <a:ea typeface="+mn-ea"/>
                <a:cs typeface="+mn-cs"/>
              </a:rPr>
              <a:t>proyecto</a:t>
            </a:r>
            <a:r>
              <a:rPr lang="es-AR" sz="1200" b="0" i="0" u="none" strike="noStrike" kern="1200" baseline="0" dirty="0">
                <a:solidFill>
                  <a:schemeClr val="tx1"/>
                </a:solidFill>
                <a:latin typeface="+mn-lt"/>
                <a:ea typeface="+mn-ea"/>
                <a:cs typeface="+mn-cs"/>
              </a:rPr>
              <a:t>, </a:t>
            </a:r>
            <a:r>
              <a:rPr lang="es-AR" sz="1200" b="1" i="0" u="none" strike="noStrike" kern="1200" baseline="0" dirty="0">
                <a:solidFill>
                  <a:schemeClr val="tx1"/>
                </a:solidFill>
                <a:latin typeface="+mn-lt"/>
                <a:ea typeface="+mn-ea"/>
                <a:cs typeface="+mn-cs"/>
              </a:rPr>
              <a:t>que se lo puede definir como un esfuerzo planificado, temporal y único, </a:t>
            </a:r>
            <a:r>
              <a:rPr lang="es-AR" sz="1200" b="0" i="0" u="none" strike="noStrike" kern="1200" baseline="0" dirty="0">
                <a:solidFill>
                  <a:schemeClr val="tx1"/>
                </a:solidFill>
                <a:latin typeface="+mn-lt"/>
                <a:ea typeface="+mn-ea"/>
                <a:cs typeface="+mn-cs"/>
              </a:rPr>
              <a:t>realizado para crear productos o servicios únicos que agreguen</a:t>
            </a:r>
          </a:p>
          <a:p>
            <a:r>
              <a:rPr lang="es-AR" sz="1200" b="0" i="0" u="none" strike="noStrike" kern="1200" baseline="0" dirty="0">
                <a:solidFill>
                  <a:schemeClr val="tx1"/>
                </a:solidFill>
                <a:latin typeface="+mn-lt"/>
                <a:ea typeface="+mn-ea"/>
                <a:cs typeface="+mn-cs"/>
              </a:rPr>
              <a:t>valor. Estos proyectos utilizan </a:t>
            </a:r>
            <a:r>
              <a:rPr lang="es-AR" sz="1200" b="1" i="0" u="none" strike="noStrike" kern="1200" baseline="0" dirty="0">
                <a:solidFill>
                  <a:schemeClr val="tx1"/>
                </a:solidFill>
                <a:latin typeface="+mn-lt"/>
                <a:ea typeface="+mn-ea"/>
                <a:cs typeface="+mn-cs"/>
              </a:rPr>
              <a:t>procesos </a:t>
            </a:r>
            <a:r>
              <a:rPr lang="es-AR" sz="1200" b="0" i="0" u="none" strike="noStrike" kern="1200" baseline="0" dirty="0">
                <a:solidFill>
                  <a:schemeClr val="tx1"/>
                </a:solidFill>
                <a:latin typeface="+mn-lt"/>
                <a:ea typeface="+mn-ea"/>
                <a:cs typeface="+mn-cs"/>
              </a:rPr>
              <a:t>que definen </a:t>
            </a:r>
            <a:r>
              <a:rPr lang="es-AR" sz="1200" b="1" i="0" u="none" strike="noStrike" kern="1200" baseline="0" dirty="0">
                <a:solidFill>
                  <a:schemeClr val="tx1"/>
                </a:solidFill>
                <a:latin typeface="+mn-lt"/>
                <a:ea typeface="+mn-ea"/>
                <a:cs typeface="+mn-cs"/>
              </a:rPr>
              <a:t>que tareas deben realizar las personas </a:t>
            </a:r>
            <a:r>
              <a:rPr lang="es-AR" sz="1200" b="0" i="0" u="none" strike="noStrike" kern="1200" baseline="0" dirty="0">
                <a:solidFill>
                  <a:schemeClr val="tx1"/>
                </a:solidFill>
                <a:latin typeface="+mn-lt"/>
                <a:ea typeface="+mn-ea"/>
                <a:cs typeface="+mn-cs"/>
              </a:rPr>
              <a:t>que</a:t>
            </a:r>
          </a:p>
          <a:p>
            <a:r>
              <a:rPr lang="es-AR" sz="1200" b="0" i="0" u="none" strike="noStrike" kern="1200" baseline="0" dirty="0">
                <a:solidFill>
                  <a:schemeClr val="tx1"/>
                </a:solidFill>
                <a:latin typeface="+mn-lt"/>
                <a:ea typeface="+mn-ea"/>
                <a:cs typeface="+mn-cs"/>
              </a:rPr>
              <a:t>trabajan en el proyecto, para obtener los resultados deseados, utilizando como apoyo herramientas</a:t>
            </a:r>
          </a:p>
          <a:p>
            <a:r>
              <a:rPr lang="es-AR" sz="1200" b="0" i="0" u="none" strike="noStrike" kern="1200" baseline="0" dirty="0">
                <a:solidFill>
                  <a:schemeClr val="tx1"/>
                </a:solidFill>
                <a:latin typeface="+mn-lt"/>
                <a:ea typeface="+mn-ea"/>
                <a:cs typeface="+mn-cs"/>
              </a:rPr>
              <a:t>que facilitarán su trabajo. En este caso el resultado deseado en el </a:t>
            </a:r>
            <a:r>
              <a:rPr lang="es-AR" sz="1200" b="1" i="0" u="none" strike="noStrike" kern="1200" baseline="0" dirty="0">
                <a:solidFill>
                  <a:schemeClr val="tx1"/>
                </a:solidFill>
                <a:latin typeface="+mn-lt"/>
                <a:ea typeface="+mn-ea"/>
                <a:cs typeface="+mn-cs"/>
              </a:rPr>
              <a:t>Producto de Software.</a:t>
            </a:r>
            <a:endParaRPr lang="es-AR" dirty="0"/>
          </a:p>
        </p:txBody>
      </p:sp>
      <p:sp>
        <p:nvSpPr>
          <p:cNvPr id="4" name="Marcador de número de diapositiva 3"/>
          <p:cNvSpPr>
            <a:spLocks noGrp="1"/>
          </p:cNvSpPr>
          <p:nvPr>
            <p:ph type="sldNum" sz="quarter" idx="10"/>
          </p:nvPr>
        </p:nvSpPr>
        <p:spPr/>
        <p:txBody>
          <a:bodyPr/>
          <a:lstStyle/>
          <a:p>
            <a:fld id="{3C93CB6A-38D4-45DE-80F7-C506C767D399}" type="slidenum">
              <a:rPr lang="es-AR" smtClean="0"/>
              <a:t>80</a:t>
            </a:fld>
            <a:endParaRPr lang="es-AR"/>
          </a:p>
        </p:txBody>
      </p:sp>
    </p:spTree>
    <p:extLst>
      <p:ext uri="{BB962C8B-B14F-4D97-AF65-F5344CB8AC3E}">
        <p14:creationId xmlns:p14="http://schemas.microsoft.com/office/powerpoint/2010/main" val="81338742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a:p>
        </p:txBody>
      </p:sp>
      <p:sp>
        <p:nvSpPr>
          <p:cNvPr id="4" name="Marcador de número de diapositiva 3"/>
          <p:cNvSpPr>
            <a:spLocks noGrp="1"/>
          </p:cNvSpPr>
          <p:nvPr>
            <p:ph type="sldNum" sz="quarter" idx="10"/>
          </p:nvPr>
        </p:nvSpPr>
        <p:spPr/>
        <p:txBody>
          <a:bodyPr/>
          <a:lstStyle/>
          <a:p>
            <a:fld id="{3C53C078-DC2E-4262-9714-59F45F1AAA29}" type="slidenum">
              <a:rPr lang="es-AR" smtClean="0"/>
              <a:t>84</a:t>
            </a:fld>
            <a:endParaRPr lang="es-AR"/>
          </a:p>
        </p:txBody>
      </p:sp>
      <p:sp>
        <p:nvSpPr>
          <p:cNvPr id="5" name="Marcador de fecha 4"/>
          <p:cNvSpPr>
            <a:spLocks noGrp="1"/>
          </p:cNvSpPr>
          <p:nvPr>
            <p:ph type="dt" idx="11"/>
          </p:nvPr>
        </p:nvSpPr>
        <p:spPr/>
        <p:txBody>
          <a:bodyPr/>
          <a:lstStyle/>
          <a:p>
            <a:fld id="{24D142DA-2C21-469A-91B8-1A7428B1F0E9}" type="datetime6">
              <a:rPr lang="es-AR" smtClean="0"/>
              <a:t>diciembre de 2016</a:t>
            </a:fld>
            <a:endParaRPr lang="es-AR"/>
          </a:p>
        </p:txBody>
      </p:sp>
    </p:spTree>
    <p:extLst>
      <p:ext uri="{BB962C8B-B14F-4D97-AF65-F5344CB8AC3E}">
        <p14:creationId xmlns:p14="http://schemas.microsoft.com/office/powerpoint/2010/main" val="41984484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700">
                <a:solidFill>
                  <a:schemeClr val="tx1"/>
                </a:solidFill>
                <a:latin typeface="Arial Narrow" panose="020B0606020202030204" pitchFamily="34" charset="0"/>
              </a:defRPr>
            </a:lvl1pPr>
            <a:lvl2pPr marL="742950" indent="-285750" defTabSz="966788">
              <a:defRPr sz="1700">
                <a:solidFill>
                  <a:schemeClr val="tx1"/>
                </a:solidFill>
                <a:latin typeface="Arial Narrow" panose="020B0606020202030204" pitchFamily="34" charset="0"/>
              </a:defRPr>
            </a:lvl2pPr>
            <a:lvl3pPr marL="1143000" indent="-228600" defTabSz="966788">
              <a:defRPr sz="1700">
                <a:solidFill>
                  <a:schemeClr val="tx1"/>
                </a:solidFill>
                <a:latin typeface="Arial Narrow" panose="020B0606020202030204" pitchFamily="34" charset="0"/>
              </a:defRPr>
            </a:lvl3pPr>
            <a:lvl4pPr marL="1600200" indent="-228600" defTabSz="966788">
              <a:defRPr sz="1700">
                <a:solidFill>
                  <a:schemeClr val="tx1"/>
                </a:solidFill>
                <a:latin typeface="Arial Narrow" panose="020B0606020202030204" pitchFamily="34" charset="0"/>
              </a:defRPr>
            </a:lvl4pPr>
            <a:lvl5pPr marL="2057400" indent="-228600" defTabSz="966788">
              <a:defRPr sz="1700">
                <a:solidFill>
                  <a:schemeClr val="tx1"/>
                </a:solidFill>
                <a:latin typeface="Arial Narrow" panose="020B0606020202030204" pitchFamily="34" charset="0"/>
              </a:defRPr>
            </a:lvl5pPr>
            <a:lvl6pPr marL="25146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6pPr>
            <a:lvl7pPr marL="29718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7pPr>
            <a:lvl8pPr marL="34290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8pPr>
            <a:lvl9pPr marL="38862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9pPr>
          </a:lstStyle>
          <a:p>
            <a:r>
              <a:rPr lang="es-AR" altLang="es-AR" sz="1300">
                <a:latin typeface="Tahoma" panose="020B0604030504040204" pitchFamily="34" charset="0"/>
              </a:rPr>
              <a:t>Introducción al UML 2.0</a:t>
            </a:r>
          </a:p>
        </p:txBody>
      </p:sp>
      <p:sp>
        <p:nvSpPr>
          <p:cNvPr id="180227"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700">
                <a:solidFill>
                  <a:schemeClr val="tx1"/>
                </a:solidFill>
                <a:latin typeface="Arial Narrow" panose="020B0606020202030204" pitchFamily="34" charset="0"/>
              </a:defRPr>
            </a:lvl1pPr>
            <a:lvl2pPr marL="742950" indent="-285750" defTabSz="966788">
              <a:defRPr sz="1700">
                <a:solidFill>
                  <a:schemeClr val="tx1"/>
                </a:solidFill>
                <a:latin typeface="Arial Narrow" panose="020B0606020202030204" pitchFamily="34" charset="0"/>
              </a:defRPr>
            </a:lvl2pPr>
            <a:lvl3pPr marL="1143000" indent="-228600" defTabSz="966788">
              <a:defRPr sz="1700">
                <a:solidFill>
                  <a:schemeClr val="tx1"/>
                </a:solidFill>
                <a:latin typeface="Arial Narrow" panose="020B0606020202030204" pitchFamily="34" charset="0"/>
              </a:defRPr>
            </a:lvl3pPr>
            <a:lvl4pPr marL="1600200" indent="-228600" defTabSz="966788">
              <a:defRPr sz="1700">
                <a:solidFill>
                  <a:schemeClr val="tx1"/>
                </a:solidFill>
                <a:latin typeface="Arial Narrow" panose="020B0606020202030204" pitchFamily="34" charset="0"/>
              </a:defRPr>
            </a:lvl4pPr>
            <a:lvl5pPr marL="2057400" indent="-228600" defTabSz="966788">
              <a:defRPr sz="1700">
                <a:solidFill>
                  <a:schemeClr val="tx1"/>
                </a:solidFill>
                <a:latin typeface="Arial Narrow" panose="020B0606020202030204" pitchFamily="34" charset="0"/>
              </a:defRPr>
            </a:lvl5pPr>
            <a:lvl6pPr marL="25146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6pPr>
            <a:lvl7pPr marL="29718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7pPr>
            <a:lvl8pPr marL="34290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8pPr>
            <a:lvl9pPr marL="38862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9pPr>
          </a:lstStyle>
          <a:p>
            <a:r>
              <a:rPr lang="es-AR" altLang="es-AR" sz="1300">
                <a:latin typeface="Tahoma" panose="020B0604030504040204" pitchFamily="34" charset="0"/>
              </a:rPr>
              <a:t>(c) Judith Meles &amp; Asociados</a:t>
            </a:r>
          </a:p>
        </p:txBody>
      </p:sp>
      <p:sp>
        <p:nvSpPr>
          <p:cNvPr id="18022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700">
                <a:solidFill>
                  <a:schemeClr val="tx1"/>
                </a:solidFill>
                <a:latin typeface="Arial Narrow" panose="020B0606020202030204" pitchFamily="34" charset="0"/>
              </a:defRPr>
            </a:lvl1pPr>
            <a:lvl2pPr marL="742950" indent="-285750" defTabSz="966788">
              <a:defRPr sz="1700">
                <a:solidFill>
                  <a:schemeClr val="tx1"/>
                </a:solidFill>
                <a:latin typeface="Arial Narrow" panose="020B0606020202030204" pitchFamily="34" charset="0"/>
              </a:defRPr>
            </a:lvl2pPr>
            <a:lvl3pPr marL="1143000" indent="-228600" defTabSz="966788">
              <a:defRPr sz="1700">
                <a:solidFill>
                  <a:schemeClr val="tx1"/>
                </a:solidFill>
                <a:latin typeface="Arial Narrow" panose="020B0606020202030204" pitchFamily="34" charset="0"/>
              </a:defRPr>
            </a:lvl3pPr>
            <a:lvl4pPr marL="1600200" indent="-228600" defTabSz="966788">
              <a:defRPr sz="1700">
                <a:solidFill>
                  <a:schemeClr val="tx1"/>
                </a:solidFill>
                <a:latin typeface="Arial Narrow" panose="020B0606020202030204" pitchFamily="34" charset="0"/>
              </a:defRPr>
            </a:lvl4pPr>
            <a:lvl5pPr marL="2057400" indent="-228600" defTabSz="966788">
              <a:defRPr sz="1700">
                <a:solidFill>
                  <a:schemeClr val="tx1"/>
                </a:solidFill>
                <a:latin typeface="Arial Narrow" panose="020B0606020202030204" pitchFamily="34" charset="0"/>
              </a:defRPr>
            </a:lvl5pPr>
            <a:lvl6pPr marL="25146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6pPr>
            <a:lvl7pPr marL="29718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7pPr>
            <a:lvl8pPr marL="34290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8pPr>
            <a:lvl9pPr marL="38862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9pPr>
          </a:lstStyle>
          <a:p>
            <a:fld id="{C0D07E38-037E-407D-B4D7-3E57914B6284}" type="slidenum">
              <a:rPr lang="es-AR" altLang="es-AR" sz="1300">
                <a:latin typeface="Tahoma" panose="020B0604030504040204" pitchFamily="34" charset="0"/>
              </a:rPr>
              <a:pPr/>
              <a:t>22</a:t>
            </a:fld>
            <a:endParaRPr lang="es-AR" altLang="es-AR" sz="1300">
              <a:latin typeface="Tahoma" panose="020B0604030504040204" pitchFamily="34" charset="0"/>
            </a:endParaRPr>
          </a:p>
        </p:txBody>
      </p:sp>
      <p:sp>
        <p:nvSpPr>
          <p:cNvPr id="180229" name="Rectangle 2"/>
          <p:cNvSpPr>
            <a:spLocks noGrp="1" noRot="1" noChangeAspect="1" noChangeArrowheads="1" noTextEdit="1"/>
          </p:cNvSpPr>
          <p:nvPr>
            <p:ph type="sldImg"/>
          </p:nvPr>
        </p:nvSpPr>
        <p:spPr>
          <a:xfrm>
            <a:off x="381000" y="685800"/>
            <a:ext cx="6096000" cy="3429000"/>
          </a:xfrm>
          <a:ln/>
        </p:spPr>
      </p:sp>
      <p:sp>
        <p:nvSpPr>
          <p:cNvPr id="18023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s-AR" altLang="es-AR"/>
          </a:p>
        </p:txBody>
      </p:sp>
    </p:spTree>
    <p:extLst>
      <p:ext uri="{BB962C8B-B14F-4D97-AF65-F5344CB8AC3E}">
        <p14:creationId xmlns:p14="http://schemas.microsoft.com/office/powerpoint/2010/main" val="18224040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700">
                <a:solidFill>
                  <a:schemeClr val="tx1"/>
                </a:solidFill>
                <a:latin typeface="Arial Narrow" panose="020B0606020202030204" pitchFamily="34" charset="0"/>
              </a:defRPr>
            </a:lvl1pPr>
            <a:lvl2pPr marL="742950" indent="-285750" defTabSz="966788">
              <a:defRPr sz="1700">
                <a:solidFill>
                  <a:schemeClr val="tx1"/>
                </a:solidFill>
                <a:latin typeface="Arial Narrow" panose="020B0606020202030204" pitchFamily="34" charset="0"/>
              </a:defRPr>
            </a:lvl2pPr>
            <a:lvl3pPr marL="1143000" indent="-228600" defTabSz="966788">
              <a:defRPr sz="1700">
                <a:solidFill>
                  <a:schemeClr val="tx1"/>
                </a:solidFill>
                <a:latin typeface="Arial Narrow" panose="020B0606020202030204" pitchFamily="34" charset="0"/>
              </a:defRPr>
            </a:lvl3pPr>
            <a:lvl4pPr marL="1600200" indent="-228600" defTabSz="966788">
              <a:defRPr sz="1700">
                <a:solidFill>
                  <a:schemeClr val="tx1"/>
                </a:solidFill>
                <a:latin typeface="Arial Narrow" panose="020B0606020202030204" pitchFamily="34" charset="0"/>
              </a:defRPr>
            </a:lvl4pPr>
            <a:lvl5pPr marL="2057400" indent="-228600" defTabSz="966788">
              <a:defRPr sz="1700">
                <a:solidFill>
                  <a:schemeClr val="tx1"/>
                </a:solidFill>
                <a:latin typeface="Arial Narrow" panose="020B0606020202030204" pitchFamily="34" charset="0"/>
              </a:defRPr>
            </a:lvl5pPr>
            <a:lvl6pPr marL="25146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6pPr>
            <a:lvl7pPr marL="29718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7pPr>
            <a:lvl8pPr marL="34290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8pPr>
            <a:lvl9pPr marL="38862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9pPr>
          </a:lstStyle>
          <a:p>
            <a:r>
              <a:rPr lang="es-AR" altLang="es-AR" sz="1300">
                <a:latin typeface="Tahoma" panose="020B0604030504040204" pitchFamily="34" charset="0"/>
              </a:rPr>
              <a:t>Introducción al UML 2.0</a:t>
            </a:r>
          </a:p>
        </p:txBody>
      </p:sp>
      <p:sp>
        <p:nvSpPr>
          <p:cNvPr id="181251"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700">
                <a:solidFill>
                  <a:schemeClr val="tx1"/>
                </a:solidFill>
                <a:latin typeface="Arial Narrow" panose="020B0606020202030204" pitchFamily="34" charset="0"/>
              </a:defRPr>
            </a:lvl1pPr>
            <a:lvl2pPr marL="742950" indent="-285750" defTabSz="966788">
              <a:defRPr sz="1700">
                <a:solidFill>
                  <a:schemeClr val="tx1"/>
                </a:solidFill>
                <a:latin typeface="Arial Narrow" panose="020B0606020202030204" pitchFamily="34" charset="0"/>
              </a:defRPr>
            </a:lvl2pPr>
            <a:lvl3pPr marL="1143000" indent="-228600" defTabSz="966788">
              <a:defRPr sz="1700">
                <a:solidFill>
                  <a:schemeClr val="tx1"/>
                </a:solidFill>
                <a:latin typeface="Arial Narrow" panose="020B0606020202030204" pitchFamily="34" charset="0"/>
              </a:defRPr>
            </a:lvl3pPr>
            <a:lvl4pPr marL="1600200" indent="-228600" defTabSz="966788">
              <a:defRPr sz="1700">
                <a:solidFill>
                  <a:schemeClr val="tx1"/>
                </a:solidFill>
                <a:latin typeface="Arial Narrow" panose="020B0606020202030204" pitchFamily="34" charset="0"/>
              </a:defRPr>
            </a:lvl4pPr>
            <a:lvl5pPr marL="2057400" indent="-228600" defTabSz="966788">
              <a:defRPr sz="1700">
                <a:solidFill>
                  <a:schemeClr val="tx1"/>
                </a:solidFill>
                <a:latin typeface="Arial Narrow" panose="020B0606020202030204" pitchFamily="34" charset="0"/>
              </a:defRPr>
            </a:lvl5pPr>
            <a:lvl6pPr marL="25146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6pPr>
            <a:lvl7pPr marL="29718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7pPr>
            <a:lvl8pPr marL="34290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8pPr>
            <a:lvl9pPr marL="38862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9pPr>
          </a:lstStyle>
          <a:p>
            <a:r>
              <a:rPr lang="es-AR" altLang="es-AR" sz="1300">
                <a:latin typeface="Tahoma" panose="020B0604030504040204" pitchFamily="34" charset="0"/>
              </a:rPr>
              <a:t>(c) Judith Meles &amp; Asociados</a:t>
            </a:r>
          </a:p>
        </p:txBody>
      </p:sp>
      <p:sp>
        <p:nvSpPr>
          <p:cNvPr id="18125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700">
                <a:solidFill>
                  <a:schemeClr val="tx1"/>
                </a:solidFill>
                <a:latin typeface="Arial Narrow" panose="020B0606020202030204" pitchFamily="34" charset="0"/>
              </a:defRPr>
            </a:lvl1pPr>
            <a:lvl2pPr marL="742950" indent="-285750" defTabSz="966788">
              <a:defRPr sz="1700">
                <a:solidFill>
                  <a:schemeClr val="tx1"/>
                </a:solidFill>
                <a:latin typeface="Arial Narrow" panose="020B0606020202030204" pitchFamily="34" charset="0"/>
              </a:defRPr>
            </a:lvl2pPr>
            <a:lvl3pPr marL="1143000" indent="-228600" defTabSz="966788">
              <a:defRPr sz="1700">
                <a:solidFill>
                  <a:schemeClr val="tx1"/>
                </a:solidFill>
                <a:latin typeface="Arial Narrow" panose="020B0606020202030204" pitchFamily="34" charset="0"/>
              </a:defRPr>
            </a:lvl3pPr>
            <a:lvl4pPr marL="1600200" indent="-228600" defTabSz="966788">
              <a:defRPr sz="1700">
                <a:solidFill>
                  <a:schemeClr val="tx1"/>
                </a:solidFill>
                <a:latin typeface="Arial Narrow" panose="020B0606020202030204" pitchFamily="34" charset="0"/>
              </a:defRPr>
            </a:lvl4pPr>
            <a:lvl5pPr marL="2057400" indent="-228600" defTabSz="966788">
              <a:defRPr sz="1700">
                <a:solidFill>
                  <a:schemeClr val="tx1"/>
                </a:solidFill>
                <a:latin typeface="Arial Narrow" panose="020B0606020202030204" pitchFamily="34" charset="0"/>
              </a:defRPr>
            </a:lvl5pPr>
            <a:lvl6pPr marL="25146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6pPr>
            <a:lvl7pPr marL="29718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7pPr>
            <a:lvl8pPr marL="34290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8pPr>
            <a:lvl9pPr marL="38862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9pPr>
          </a:lstStyle>
          <a:p>
            <a:fld id="{8786AE54-8B9A-4404-A6F7-F5D56D0B0751}" type="slidenum">
              <a:rPr lang="es-AR" altLang="es-AR" sz="1300">
                <a:latin typeface="Tahoma" panose="020B0604030504040204" pitchFamily="34" charset="0"/>
              </a:rPr>
              <a:pPr/>
              <a:t>23</a:t>
            </a:fld>
            <a:endParaRPr lang="es-AR" altLang="es-AR" sz="1300">
              <a:latin typeface="Tahoma" panose="020B0604030504040204" pitchFamily="34" charset="0"/>
            </a:endParaRPr>
          </a:p>
        </p:txBody>
      </p:sp>
      <p:sp>
        <p:nvSpPr>
          <p:cNvPr id="181253" name="Rectangle 2"/>
          <p:cNvSpPr>
            <a:spLocks noGrp="1" noRot="1" noChangeAspect="1" noChangeArrowheads="1" noTextEdit="1"/>
          </p:cNvSpPr>
          <p:nvPr>
            <p:ph type="sldImg"/>
          </p:nvPr>
        </p:nvSpPr>
        <p:spPr>
          <a:xfrm>
            <a:off x="381000" y="685800"/>
            <a:ext cx="6096000" cy="3429000"/>
          </a:xfrm>
          <a:ln/>
        </p:spPr>
      </p:sp>
      <p:sp>
        <p:nvSpPr>
          <p:cNvPr id="18125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s-AR" altLang="es-AR"/>
          </a:p>
        </p:txBody>
      </p:sp>
    </p:spTree>
    <p:extLst>
      <p:ext uri="{BB962C8B-B14F-4D97-AF65-F5344CB8AC3E}">
        <p14:creationId xmlns:p14="http://schemas.microsoft.com/office/powerpoint/2010/main" val="4749544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700">
                <a:solidFill>
                  <a:schemeClr val="tx1"/>
                </a:solidFill>
                <a:latin typeface="Arial Narrow" panose="020B0606020202030204" pitchFamily="34" charset="0"/>
              </a:defRPr>
            </a:lvl1pPr>
            <a:lvl2pPr marL="742950" indent="-285750" defTabSz="966788">
              <a:defRPr sz="1700">
                <a:solidFill>
                  <a:schemeClr val="tx1"/>
                </a:solidFill>
                <a:latin typeface="Arial Narrow" panose="020B0606020202030204" pitchFamily="34" charset="0"/>
              </a:defRPr>
            </a:lvl2pPr>
            <a:lvl3pPr marL="1143000" indent="-228600" defTabSz="966788">
              <a:defRPr sz="1700">
                <a:solidFill>
                  <a:schemeClr val="tx1"/>
                </a:solidFill>
                <a:latin typeface="Arial Narrow" panose="020B0606020202030204" pitchFamily="34" charset="0"/>
              </a:defRPr>
            </a:lvl3pPr>
            <a:lvl4pPr marL="1600200" indent="-228600" defTabSz="966788">
              <a:defRPr sz="1700">
                <a:solidFill>
                  <a:schemeClr val="tx1"/>
                </a:solidFill>
                <a:latin typeface="Arial Narrow" panose="020B0606020202030204" pitchFamily="34" charset="0"/>
              </a:defRPr>
            </a:lvl4pPr>
            <a:lvl5pPr marL="2057400" indent="-228600" defTabSz="966788">
              <a:defRPr sz="1700">
                <a:solidFill>
                  <a:schemeClr val="tx1"/>
                </a:solidFill>
                <a:latin typeface="Arial Narrow" panose="020B0606020202030204" pitchFamily="34" charset="0"/>
              </a:defRPr>
            </a:lvl5pPr>
            <a:lvl6pPr marL="25146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6pPr>
            <a:lvl7pPr marL="29718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7pPr>
            <a:lvl8pPr marL="34290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8pPr>
            <a:lvl9pPr marL="38862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9pPr>
          </a:lstStyle>
          <a:p>
            <a:r>
              <a:rPr lang="es-AR" altLang="es-AR" sz="1300">
                <a:latin typeface="Tahoma" panose="020B0604030504040204" pitchFamily="34" charset="0"/>
              </a:rPr>
              <a:t>Introducción al UML 2.0</a:t>
            </a:r>
          </a:p>
        </p:txBody>
      </p:sp>
      <p:sp>
        <p:nvSpPr>
          <p:cNvPr id="182275"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700">
                <a:solidFill>
                  <a:schemeClr val="tx1"/>
                </a:solidFill>
                <a:latin typeface="Arial Narrow" panose="020B0606020202030204" pitchFamily="34" charset="0"/>
              </a:defRPr>
            </a:lvl1pPr>
            <a:lvl2pPr marL="742950" indent="-285750" defTabSz="966788">
              <a:defRPr sz="1700">
                <a:solidFill>
                  <a:schemeClr val="tx1"/>
                </a:solidFill>
                <a:latin typeface="Arial Narrow" panose="020B0606020202030204" pitchFamily="34" charset="0"/>
              </a:defRPr>
            </a:lvl2pPr>
            <a:lvl3pPr marL="1143000" indent="-228600" defTabSz="966788">
              <a:defRPr sz="1700">
                <a:solidFill>
                  <a:schemeClr val="tx1"/>
                </a:solidFill>
                <a:latin typeface="Arial Narrow" panose="020B0606020202030204" pitchFamily="34" charset="0"/>
              </a:defRPr>
            </a:lvl3pPr>
            <a:lvl4pPr marL="1600200" indent="-228600" defTabSz="966788">
              <a:defRPr sz="1700">
                <a:solidFill>
                  <a:schemeClr val="tx1"/>
                </a:solidFill>
                <a:latin typeface="Arial Narrow" panose="020B0606020202030204" pitchFamily="34" charset="0"/>
              </a:defRPr>
            </a:lvl4pPr>
            <a:lvl5pPr marL="2057400" indent="-228600" defTabSz="966788">
              <a:defRPr sz="1700">
                <a:solidFill>
                  <a:schemeClr val="tx1"/>
                </a:solidFill>
                <a:latin typeface="Arial Narrow" panose="020B0606020202030204" pitchFamily="34" charset="0"/>
              </a:defRPr>
            </a:lvl5pPr>
            <a:lvl6pPr marL="25146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6pPr>
            <a:lvl7pPr marL="29718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7pPr>
            <a:lvl8pPr marL="34290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8pPr>
            <a:lvl9pPr marL="38862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9pPr>
          </a:lstStyle>
          <a:p>
            <a:r>
              <a:rPr lang="es-AR" altLang="es-AR" sz="1300">
                <a:latin typeface="Tahoma" panose="020B0604030504040204" pitchFamily="34" charset="0"/>
              </a:rPr>
              <a:t>(c) Judith Meles &amp; Asociados</a:t>
            </a:r>
          </a:p>
        </p:txBody>
      </p:sp>
      <p:sp>
        <p:nvSpPr>
          <p:cNvPr id="18227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700">
                <a:solidFill>
                  <a:schemeClr val="tx1"/>
                </a:solidFill>
                <a:latin typeface="Arial Narrow" panose="020B0606020202030204" pitchFamily="34" charset="0"/>
              </a:defRPr>
            </a:lvl1pPr>
            <a:lvl2pPr marL="742950" indent="-285750" defTabSz="966788">
              <a:defRPr sz="1700">
                <a:solidFill>
                  <a:schemeClr val="tx1"/>
                </a:solidFill>
                <a:latin typeface="Arial Narrow" panose="020B0606020202030204" pitchFamily="34" charset="0"/>
              </a:defRPr>
            </a:lvl2pPr>
            <a:lvl3pPr marL="1143000" indent="-228600" defTabSz="966788">
              <a:defRPr sz="1700">
                <a:solidFill>
                  <a:schemeClr val="tx1"/>
                </a:solidFill>
                <a:latin typeface="Arial Narrow" panose="020B0606020202030204" pitchFamily="34" charset="0"/>
              </a:defRPr>
            </a:lvl3pPr>
            <a:lvl4pPr marL="1600200" indent="-228600" defTabSz="966788">
              <a:defRPr sz="1700">
                <a:solidFill>
                  <a:schemeClr val="tx1"/>
                </a:solidFill>
                <a:latin typeface="Arial Narrow" panose="020B0606020202030204" pitchFamily="34" charset="0"/>
              </a:defRPr>
            </a:lvl4pPr>
            <a:lvl5pPr marL="2057400" indent="-228600" defTabSz="966788">
              <a:defRPr sz="1700">
                <a:solidFill>
                  <a:schemeClr val="tx1"/>
                </a:solidFill>
                <a:latin typeface="Arial Narrow" panose="020B0606020202030204" pitchFamily="34" charset="0"/>
              </a:defRPr>
            </a:lvl5pPr>
            <a:lvl6pPr marL="25146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6pPr>
            <a:lvl7pPr marL="29718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7pPr>
            <a:lvl8pPr marL="34290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8pPr>
            <a:lvl9pPr marL="38862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9pPr>
          </a:lstStyle>
          <a:p>
            <a:fld id="{D597584E-0078-47E2-B791-53D03376B315}" type="slidenum">
              <a:rPr lang="es-AR" altLang="es-AR" sz="1300">
                <a:latin typeface="Tahoma" panose="020B0604030504040204" pitchFamily="34" charset="0"/>
              </a:rPr>
              <a:pPr/>
              <a:t>24</a:t>
            </a:fld>
            <a:endParaRPr lang="es-AR" altLang="es-AR" sz="1300">
              <a:latin typeface="Tahoma" panose="020B0604030504040204" pitchFamily="34" charset="0"/>
            </a:endParaRPr>
          </a:p>
        </p:txBody>
      </p:sp>
      <p:sp>
        <p:nvSpPr>
          <p:cNvPr id="182277" name="Rectangle 2"/>
          <p:cNvSpPr>
            <a:spLocks noGrp="1" noRot="1" noChangeAspect="1" noChangeArrowheads="1" noTextEdit="1"/>
          </p:cNvSpPr>
          <p:nvPr>
            <p:ph type="sldImg"/>
          </p:nvPr>
        </p:nvSpPr>
        <p:spPr>
          <a:xfrm>
            <a:off x="381000" y="685800"/>
            <a:ext cx="6096000" cy="3429000"/>
          </a:xfrm>
          <a:ln/>
        </p:spPr>
      </p:sp>
      <p:sp>
        <p:nvSpPr>
          <p:cNvPr id="18227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s-AR" altLang="es-AR"/>
          </a:p>
        </p:txBody>
      </p:sp>
    </p:spTree>
    <p:extLst>
      <p:ext uri="{BB962C8B-B14F-4D97-AF65-F5344CB8AC3E}">
        <p14:creationId xmlns:p14="http://schemas.microsoft.com/office/powerpoint/2010/main" val="1087283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700">
                <a:solidFill>
                  <a:schemeClr val="tx1"/>
                </a:solidFill>
                <a:latin typeface="Arial Narrow" panose="020B0606020202030204" pitchFamily="34" charset="0"/>
              </a:defRPr>
            </a:lvl1pPr>
            <a:lvl2pPr marL="742950" indent="-285750" defTabSz="966788">
              <a:defRPr sz="1700">
                <a:solidFill>
                  <a:schemeClr val="tx1"/>
                </a:solidFill>
                <a:latin typeface="Arial Narrow" panose="020B0606020202030204" pitchFamily="34" charset="0"/>
              </a:defRPr>
            </a:lvl2pPr>
            <a:lvl3pPr marL="1143000" indent="-228600" defTabSz="966788">
              <a:defRPr sz="1700">
                <a:solidFill>
                  <a:schemeClr val="tx1"/>
                </a:solidFill>
                <a:latin typeface="Arial Narrow" panose="020B0606020202030204" pitchFamily="34" charset="0"/>
              </a:defRPr>
            </a:lvl3pPr>
            <a:lvl4pPr marL="1600200" indent="-228600" defTabSz="966788">
              <a:defRPr sz="1700">
                <a:solidFill>
                  <a:schemeClr val="tx1"/>
                </a:solidFill>
                <a:latin typeface="Arial Narrow" panose="020B0606020202030204" pitchFamily="34" charset="0"/>
              </a:defRPr>
            </a:lvl4pPr>
            <a:lvl5pPr marL="2057400" indent="-228600" defTabSz="966788">
              <a:defRPr sz="1700">
                <a:solidFill>
                  <a:schemeClr val="tx1"/>
                </a:solidFill>
                <a:latin typeface="Arial Narrow" panose="020B0606020202030204" pitchFamily="34" charset="0"/>
              </a:defRPr>
            </a:lvl5pPr>
            <a:lvl6pPr marL="25146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6pPr>
            <a:lvl7pPr marL="29718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7pPr>
            <a:lvl8pPr marL="34290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8pPr>
            <a:lvl9pPr marL="38862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9pPr>
          </a:lstStyle>
          <a:p>
            <a:r>
              <a:rPr lang="es-AR" altLang="es-AR" sz="1300">
                <a:latin typeface="Tahoma" panose="020B0604030504040204" pitchFamily="34" charset="0"/>
              </a:rPr>
              <a:t>Introducción al UML 2.0</a:t>
            </a:r>
          </a:p>
        </p:txBody>
      </p:sp>
      <p:sp>
        <p:nvSpPr>
          <p:cNvPr id="183299"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700">
                <a:solidFill>
                  <a:schemeClr val="tx1"/>
                </a:solidFill>
                <a:latin typeface="Arial Narrow" panose="020B0606020202030204" pitchFamily="34" charset="0"/>
              </a:defRPr>
            </a:lvl1pPr>
            <a:lvl2pPr marL="742950" indent="-285750" defTabSz="966788">
              <a:defRPr sz="1700">
                <a:solidFill>
                  <a:schemeClr val="tx1"/>
                </a:solidFill>
                <a:latin typeface="Arial Narrow" panose="020B0606020202030204" pitchFamily="34" charset="0"/>
              </a:defRPr>
            </a:lvl2pPr>
            <a:lvl3pPr marL="1143000" indent="-228600" defTabSz="966788">
              <a:defRPr sz="1700">
                <a:solidFill>
                  <a:schemeClr val="tx1"/>
                </a:solidFill>
                <a:latin typeface="Arial Narrow" panose="020B0606020202030204" pitchFamily="34" charset="0"/>
              </a:defRPr>
            </a:lvl3pPr>
            <a:lvl4pPr marL="1600200" indent="-228600" defTabSz="966788">
              <a:defRPr sz="1700">
                <a:solidFill>
                  <a:schemeClr val="tx1"/>
                </a:solidFill>
                <a:latin typeface="Arial Narrow" panose="020B0606020202030204" pitchFamily="34" charset="0"/>
              </a:defRPr>
            </a:lvl4pPr>
            <a:lvl5pPr marL="2057400" indent="-228600" defTabSz="966788">
              <a:defRPr sz="1700">
                <a:solidFill>
                  <a:schemeClr val="tx1"/>
                </a:solidFill>
                <a:latin typeface="Arial Narrow" panose="020B0606020202030204" pitchFamily="34" charset="0"/>
              </a:defRPr>
            </a:lvl5pPr>
            <a:lvl6pPr marL="25146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6pPr>
            <a:lvl7pPr marL="29718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7pPr>
            <a:lvl8pPr marL="34290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8pPr>
            <a:lvl9pPr marL="38862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9pPr>
          </a:lstStyle>
          <a:p>
            <a:r>
              <a:rPr lang="es-AR" altLang="es-AR" sz="1300">
                <a:latin typeface="Tahoma" panose="020B0604030504040204" pitchFamily="34" charset="0"/>
              </a:rPr>
              <a:t>(c) Judith Meles &amp; Asociados</a:t>
            </a:r>
          </a:p>
        </p:txBody>
      </p:sp>
      <p:sp>
        <p:nvSpPr>
          <p:cNvPr id="18330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700">
                <a:solidFill>
                  <a:schemeClr val="tx1"/>
                </a:solidFill>
                <a:latin typeface="Arial Narrow" panose="020B0606020202030204" pitchFamily="34" charset="0"/>
              </a:defRPr>
            </a:lvl1pPr>
            <a:lvl2pPr marL="742950" indent="-285750" defTabSz="966788">
              <a:defRPr sz="1700">
                <a:solidFill>
                  <a:schemeClr val="tx1"/>
                </a:solidFill>
                <a:latin typeface="Arial Narrow" panose="020B0606020202030204" pitchFamily="34" charset="0"/>
              </a:defRPr>
            </a:lvl2pPr>
            <a:lvl3pPr marL="1143000" indent="-228600" defTabSz="966788">
              <a:defRPr sz="1700">
                <a:solidFill>
                  <a:schemeClr val="tx1"/>
                </a:solidFill>
                <a:latin typeface="Arial Narrow" panose="020B0606020202030204" pitchFamily="34" charset="0"/>
              </a:defRPr>
            </a:lvl3pPr>
            <a:lvl4pPr marL="1600200" indent="-228600" defTabSz="966788">
              <a:defRPr sz="1700">
                <a:solidFill>
                  <a:schemeClr val="tx1"/>
                </a:solidFill>
                <a:latin typeface="Arial Narrow" panose="020B0606020202030204" pitchFamily="34" charset="0"/>
              </a:defRPr>
            </a:lvl4pPr>
            <a:lvl5pPr marL="2057400" indent="-228600" defTabSz="966788">
              <a:defRPr sz="1700">
                <a:solidFill>
                  <a:schemeClr val="tx1"/>
                </a:solidFill>
                <a:latin typeface="Arial Narrow" panose="020B0606020202030204" pitchFamily="34" charset="0"/>
              </a:defRPr>
            </a:lvl5pPr>
            <a:lvl6pPr marL="25146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6pPr>
            <a:lvl7pPr marL="29718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7pPr>
            <a:lvl8pPr marL="34290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8pPr>
            <a:lvl9pPr marL="38862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9pPr>
          </a:lstStyle>
          <a:p>
            <a:fld id="{AF877350-12B0-4E69-B763-A87EE754681C}" type="slidenum">
              <a:rPr lang="es-AR" altLang="es-AR" sz="1300">
                <a:latin typeface="Tahoma" panose="020B0604030504040204" pitchFamily="34" charset="0"/>
              </a:rPr>
              <a:pPr/>
              <a:t>26</a:t>
            </a:fld>
            <a:endParaRPr lang="es-AR" altLang="es-AR" sz="1300">
              <a:latin typeface="Tahoma" panose="020B0604030504040204" pitchFamily="34" charset="0"/>
            </a:endParaRPr>
          </a:p>
        </p:txBody>
      </p:sp>
      <p:sp>
        <p:nvSpPr>
          <p:cNvPr id="183301" name="Rectangle 2"/>
          <p:cNvSpPr>
            <a:spLocks noGrp="1" noRot="1" noChangeAspect="1" noChangeArrowheads="1" noTextEdit="1"/>
          </p:cNvSpPr>
          <p:nvPr>
            <p:ph type="sldImg"/>
          </p:nvPr>
        </p:nvSpPr>
        <p:spPr>
          <a:xfrm>
            <a:off x="381000" y="685800"/>
            <a:ext cx="6096000" cy="3429000"/>
          </a:xfrm>
          <a:ln/>
        </p:spPr>
      </p:sp>
      <p:sp>
        <p:nvSpPr>
          <p:cNvPr id="18330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s-AR" altLang="es-AR"/>
          </a:p>
        </p:txBody>
      </p:sp>
    </p:spTree>
    <p:extLst>
      <p:ext uri="{BB962C8B-B14F-4D97-AF65-F5344CB8AC3E}">
        <p14:creationId xmlns:p14="http://schemas.microsoft.com/office/powerpoint/2010/main" val="19482234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700">
                <a:solidFill>
                  <a:schemeClr val="tx1"/>
                </a:solidFill>
                <a:latin typeface="Arial Narrow" panose="020B0606020202030204" pitchFamily="34" charset="0"/>
              </a:defRPr>
            </a:lvl1pPr>
            <a:lvl2pPr marL="742950" indent="-285750" defTabSz="966788">
              <a:defRPr sz="1700">
                <a:solidFill>
                  <a:schemeClr val="tx1"/>
                </a:solidFill>
                <a:latin typeface="Arial Narrow" panose="020B0606020202030204" pitchFamily="34" charset="0"/>
              </a:defRPr>
            </a:lvl2pPr>
            <a:lvl3pPr marL="1143000" indent="-228600" defTabSz="966788">
              <a:defRPr sz="1700">
                <a:solidFill>
                  <a:schemeClr val="tx1"/>
                </a:solidFill>
                <a:latin typeface="Arial Narrow" panose="020B0606020202030204" pitchFamily="34" charset="0"/>
              </a:defRPr>
            </a:lvl3pPr>
            <a:lvl4pPr marL="1600200" indent="-228600" defTabSz="966788">
              <a:defRPr sz="1700">
                <a:solidFill>
                  <a:schemeClr val="tx1"/>
                </a:solidFill>
                <a:latin typeface="Arial Narrow" panose="020B0606020202030204" pitchFamily="34" charset="0"/>
              </a:defRPr>
            </a:lvl4pPr>
            <a:lvl5pPr marL="2057400" indent="-228600" defTabSz="966788">
              <a:defRPr sz="1700">
                <a:solidFill>
                  <a:schemeClr val="tx1"/>
                </a:solidFill>
                <a:latin typeface="Arial Narrow" panose="020B0606020202030204" pitchFamily="34" charset="0"/>
              </a:defRPr>
            </a:lvl5pPr>
            <a:lvl6pPr marL="25146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6pPr>
            <a:lvl7pPr marL="29718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7pPr>
            <a:lvl8pPr marL="34290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8pPr>
            <a:lvl9pPr marL="38862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9pPr>
          </a:lstStyle>
          <a:p>
            <a:r>
              <a:rPr lang="es-AR" altLang="es-AR" sz="1300">
                <a:latin typeface="Tahoma" panose="020B0604030504040204" pitchFamily="34" charset="0"/>
              </a:rPr>
              <a:t>Introducción al UML 2.0</a:t>
            </a:r>
          </a:p>
        </p:txBody>
      </p:sp>
      <p:sp>
        <p:nvSpPr>
          <p:cNvPr id="184323"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700">
                <a:solidFill>
                  <a:schemeClr val="tx1"/>
                </a:solidFill>
                <a:latin typeface="Arial Narrow" panose="020B0606020202030204" pitchFamily="34" charset="0"/>
              </a:defRPr>
            </a:lvl1pPr>
            <a:lvl2pPr marL="742950" indent="-285750" defTabSz="966788">
              <a:defRPr sz="1700">
                <a:solidFill>
                  <a:schemeClr val="tx1"/>
                </a:solidFill>
                <a:latin typeface="Arial Narrow" panose="020B0606020202030204" pitchFamily="34" charset="0"/>
              </a:defRPr>
            </a:lvl2pPr>
            <a:lvl3pPr marL="1143000" indent="-228600" defTabSz="966788">
              <a:defRPr sz="1700">
                <a:solidFill>
                  <a:schemeClr val="tx1"/>
                </a:solidFill>
                <a:latin typeface="Arial Narrow" panose="020B0606020202030204" pitchFamily="34" charset="0"/>
              </a:defRPr>
            </a:lvl3pPr>
            <a:lvl4pPr marL="1600200" indent="-228600" defTabSz="966788">
              <a:defRPr sz="1700">
                <a:solidFill>
                  <a:schemeClr val="tx1"/>
                </a:solidFill>
                <a:latin typeface="Arial Narrow" panose="020B0606020202030204" pitchFamily="34" charset="0"/>
              </a:defRPr>
            </a:lvl4pPr>
            <a:lvl5pPr marL="2057400" indent="-228600" defTabSz="966788">
              <a:defRPr sz="1700">
                <a:solidFill>
                  <a:schemeClr val="tx1"/>
                </a:solidFill>
                <a:latin typeface="Arial Narrow" panose="020B0606020202030204" pitchFamily="34" charset="0"/>
              </a:defRPr>
            </a:lvl5pPr>
            <a:lvl6pPr marL="25146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6pPr>
            <a:lvl7pPr marL="29718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7pPr>
            <a:lvl8pPr marL="34290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8pPr>
            <a:lvl9pPr marL="38862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9pPr>
          </a:lstStyle>
          <a:p>
            <a:r>
              <a:rPr lang="es-AR" altLang="es-AR" sz="1300">
                <a:latin typeface="Tahoma" panose="020B0604030504040204" pitchFamily="34" charset="0"/>
              </a:rPr>
              <a:t>(c) Judith Meles &amp; Asociados</a:t>
            </a:r>
          </a:p>
        </p:txBody>
      </p:sp>
      <p:sp>
        <p:nvSpPr>
          <p:cNvPr id="18432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700">
                <a:solidFill>
                  <a:schemeClr val="tx1"/>
                </a:solidFill>
                <a:latin typeface="Arial Narrow" panose="020B0606020202030204" pitchFamily="34" charset="0"/>
              </a:defRPr>
            </a:lvl1pPr>
            <a:lvl2pPr marL="742950" indent="-285750" defTabSz="966788">
              <a:defRPr sz="1700">
                <a:solidFill>
                  <a:schemeClr val="tx1"/>
                </a:solidFill>
                <a:latin typeface="Arial Narrow" panose="020B0606020202030204" pitchFamily="34" charset="0"/>
              </a:defRPr>
            </a:lvl2pPr>
            <a:lvl3pPr marL="1143000" indent="-228600" defTabSz="966788">
              <a:defRPr sz="1700">
                <a:solidFill>
                  <a:schemeClr val="tx1"/>
                </a:solidFill>
                <a:latin typeface="Arial Narrow" panose="020B0606020202030204" pitchFamily="34" charset="0"/>
              </a:defRPr>
            </a:lvl3pPr>
            <a:lvl4pPr marL="1600200" indent="-228600" defTabSz="966788">
              <a:defRPr sz="1700">
                <a:solidFill>
                  <a:schemeClr val="tx1"/>
                </a:solidFill>
                <a:latin typeface="Arial Narrow" panose="020B0606020202030204" pitchFamily="34" charset="0"/>
              </a:defRPr>
            </a:lvl4pPr>
            <a:lvl5pPr marL="2057400" indent="-228600" defTabSz="966788">
              <a:defRPr sz="1700">
                <a:solidFill>
                  <a:schemeClr val="tx1"/>
                </a:solidFill>
                <a:latin typeface="Arial Narrow" panose="020B0606020202030204" pitchFamily="34" charset="0"/>
              </a:defRPr>
            </a:lvl5pPr>
            <a:lvl6pPr marL="25146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6pPr>
            <a:lvl7pPr marL="29718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7pPr>
            <a:lvl8pPr marL="34290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8pPr>
            <a:lvl9pPr marL="38862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9pPr>
          </a:lstStyle>
          <a:p>
            <a:fld id="{FC0C46CC-20FB-452E-9AD6-3090CD317E12}" type="slidenum">
              <a:rPr lang="es-AR" altLang="es-AR" sz="1300">
                <a:latin typeface="Tahoma" panose="020B0604030504040204" pitchFamily="34" charset="0"/>
              </a:rPr>
              <a:pPr/>
              <a:t>27</a:t>
            </a:fld>
            <a:endParaRPr lang="es-AR" altLang="es-AR" sz="1300">
              <a:latin typeface="Tahoma" panose="020B0604030504040204" pitchFamily="34" charset="0"/>
            </a:endParaRPr>
          </a:p>
        </p:txBody>
      </p:sp>
      <p:sp>
        <p:nvSpPr>
          <p:cNvPr id="184325" name="Rectangle 2"/>
          <p:cNvSpPr>
            <a:spLocks noGrp="1" noRot="1" noChangeAspect="1" noChangeArrowheads="1" noTextEdit="1"/>
          </p:cNvSpPr>
          <p:nvPr>
            <p:ph type="sldImg"/>
          </p:nvPr>
        </p:nvSpPr>
        <p:spPr>
          <a:xfrm>
            <a:off x="381000" y="685800"/>
            <a:ext cx="6096000" cy="3429000"/>
          </a:xfrm>
          <a:ln/>
        </p:spPr>
      </p:sp>
      <p:sp>
        <p:nvSpPr>
          <p:cNvPr id="18432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s-AR" altLang="es-AR"/>
          </a:p>
        </p:txBody>
      </p:sp>
    </p:spTree>
    <p:extLst>
      <p:ext uri="{BB962C8B-B14F-4D97-AF65-F5344CB8AC3E}">
        <p14:creationId xmlns:p14="http://schemas.microsoft.com/office/powerpoint/2010/main" val="22204447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700">
                <a:solidFill>
                  <a:schemeClr val="tx1"/>
                </a:solidFill>
                <a:latin typeface="Arial Narrow" panose="020B0606020202030204" pitchFamily="34" charset="0"/>
              </a:defRPr>
            </a:lvl1pPr>
            <a:lvl2pPr marL="742950" indent="-285750" defTabSz="966788">
              <a:defRPr sz="1700">
                <a:solidFill>
                  <a:schemeClr val="tx1"/>
                </a:solidFill>
                <a:latin typeface="Arial Narrow" panose="020B0606020202030204" pitchFamily="34" charset="0"/>
              </a:defRPr>
            </a:lvl2pPr>
            <a:lvl3pPr marL="1143000" indent="-228600" defTabSz="966788">
              <a:defRPr sz="1700">
                <a:solidFill>
                  <a:schemeClr val="tx1"/>
                </a:solidFill>
                <a:latin typeface="Arial Narrow" panose="020B0606020202030204" pitchFamily="34" charset="0"/>
              </a:defRPr>
            </a:lvl3pPr>
            <a:lvl4pPr marL="1600200" indent="-228600" defTabSz="966788">
              <a:defRPr sz="1700">
                <a:solidFill>
                  <a:schemeClr val="tx1"/>
                </a:solidFill>
                <a:latin typeface="Arial Narrow" panose="020B0606020202030204" pitchFamily="34" charset="0"/>
              </a:defRPr>
            </a:lvl4pPr>
            <a:lvl5pPr marL="2057400" indent="-228600" defTabSz="966788">
              <a:defRPr sz="1700">
                <a:solidFill>
                  <a:schemeClr val="tx1"/>
                </a:solidFill>
                <a:latin typeface="Arial Narrow" panose="020B0606020202030204" pitchFamily="34" charset="0"/>
              </a:defRPr>
            </a:lvl5pPr>
            <a:lvl6pPr marL="25146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6pPr>
            <a:lvl7pPr marL="29718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7pPr>
            <a:lvl8pPr marL="34290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8pPr>
            <a:lvl9pPr marL="38862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9pPr>
          </a:lstStyle>
          <a:p>
            <a:r>
              <a:rPr lang="es-AR" altLang="es-AR" sz="1300">
                <a:latin typeface="Tahoma" panose="020B0604030504040204" pitchFamily="34" charset="0"/>
              </a:rPr>
              <a:t>Introducción al UML 2.0</a:t>
            </a:r>
          </a:p>
        </p:txBody>
      </p:sp>
      <p:sp>
        <p:nvSpPr>
          <p:cNvPr id="185347"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700">
                <a:solidFill>
                  <a:schemeClr val="tx1"/>
                </a:solidFill>
                <a:latin typeface="Arial Narrow" panose="020B0606020202030204" pitchFamily="34" charset="0"/>
              </a:defRPr>
            </a:lvl1pPr>
            <a:lvl2pPr marL="742950" indent="-285750" defTabSz="966788">
              <a:defRPr sz="1700">
                <a:solidFill>
                  <a:schemeClr val="tx1"/>
                </a:solidFill>
                <a:latin typeface="Arial Narrow" panose="020B0606020202030204" pitchFamily="34" charset="0"/>
              </a:defRPr>
            </a:lvl2pPr>
            <a:lvl3pPr marL="1143000" indent="-228600" defTabSz="966788">
              <a:defRPr sz="1700">
                <a:solidFill>
                  <a:schemeClr val="tx1"/>
                </a:solidFill>
                <a:latin typeface="Arial Narrow" panose="020B0606020202030204" pitchFamily="34" charset="0"/>
              </a:defRPr>
            </a:lvl3pPr>
            <a:lvl4pPr marL="1600200" indent="-228600" defTabSz="966788">
              <a:defRPr sz="1700">
                <a:solidFill>
                  <a:schemeClr val="tx1"/>
                </a:solidFill>
                <a:latin typeface="Arial Narrow" panose="020B0606020202030204" pitchFamily="34" charset="0"/>
              </a:defRPr>
            </a:lvl4pPr>
            <a:lvl5pPr marL="2057400" indent="-228600" defTabSz="966788">
              <a:defRPr sz="1700">
                <a:solidFill>
                  <a:schemeClr val="tx1"/>
                </a:solidFill>
                <a:latin typeface="Arial Narrow" panose="020B0606020202030204" pitchFamily="34" charset="0"/>
              </a:defRPr>
            </a:lvl5pPr>
            <a:lvl6pPr marL="25146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6pPr>
            <a:lvl7pPr marL="29718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7pPr>
            <a:lvl8pPr marL="34290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8pPr>
            <a:lvl9pPr marL="38862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9pPr>
          </a:lstStyle>
          <a:p>
            <a:r>
              <a:rPr lang="es-AR" altLang="es-AR" sz="1300">
                <a:latin typeface="Tahoma" panose="020B0604030504040204" pitchFamily="34" charset="0"/>
              </a:rPr>
              <a:t>(c) Judith Meles &amp; Asociados</a:t>
            </a:r>
          </a:p>
        </p:txBody>
      </p:sp>
      <p:sp>
        <p:nvSpPr>
          <p:cNvPr id="18534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700">
                <a:solidFill>
                  <a:schemeClr val="tx1"/>
                </a:solidFill>
                <a:latin typeface="Arial Narrow" panose="020B0606020202030204" pitchFamily="34" charset="0"/>
              </a:defRPr>
            </a:lvl1pPr>
            <a:lvl2pPr marL="742950" indent="-285750" defTabSz="966788">
              <a:defRPr sz="1700">
                <a:solidFill>
                  <a:schemeClr val="tx1"/>
                </a:solidFill>
                <a:latin typeface="Arial Narrow" panose="020B0606020202030204" pitchFamily="34" charset="0"/>
              </a:defRPr>
            </a:lvl2pPr>
            <a:lvl3pPr marL="1143000" indent="-228600" defTabSz="966788">
              <a:defRPr sz="1700">
                <a:solidFill>
                  <a:schemeClr val="tx1"/>
                </a:solidFill>
                <a:latin typeface="Arial Narrow" panose="020B0606020202030204" pitchFamily="34" charset="0"/>
              </a:defRPr>
            </a:lvl3pPr>
            <a:lvl4pPr marL="1600200" indent="-228600" defTabSz="966788">
              <a:defRPr sz="1700">
                <a:solidFill>
                  <a:schemeClr val="tx1"/>
                </a:solidFill>
                <a:latin typeface="Arial Narrow" panose="020B0606020202030204" pitchFamily="34" charset="0"/>
              </a:defRPr>
            </a:lvl4pPr>
            <a:lvl5pPr marL="2057400" indent="-228600" defTabSz="966788">
              <a:defRPr sz="1700">
                <a:solidFill>
                  <a:schemeClr val="tx1"/>
                </a:solidFill>
                <a:latin typeface="Arial Narrow" panose="020B0606020202030204" pitchFamily="34" charset="0"/>
              </a:defRPr>
            </a:lvl5pPr>
            <a:lvl6pPr marL="25146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6pPr>
            <a:lvl7pPr marL="29718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7pPr>
            <a:lvl8pPr marL="34290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8pPr>
            <a:lvl9pPr marL="38862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9pPr>
          </a:lstStyle>
          <a:p>
            <a:fld id="{51488221-21D5-4FF4-8D49-43C74F5E25FB}" type="slidenum">
              <a:rPr lang="es-AR" altLang="es-AR" sz="1300">
                <a:latin typeface="Tahoma" panose="020B0604030504040204" pitchFamily="34" charset="0"/>
              </a:rPr>
              <a:pPr/>
              <a:t>28</a:t>
            </a:fld>
            <a:endParaRPr lang="es-AR" altLang="es-AR" sz="1300">
              <a:latin typeface="Tahoma" panose="020B0604030504040204" pitchFamily="34" charset="0"/>
            </a:endParaRPr>
          </a:p>
        </p:txBody>
      </p:sp>
      <p:sp>
        <p:nvSpPr>
          <p:cNvPr id="185349" name="Rectangle 2"/>
          <p:cNvSpPr>
            <a:spLocks noGrp="1" noRot="1" noChangeAspect="1" noChangeArrowheads="1" noTextEdit="1"/>
          </p:cNvSpPr>
          <p:nvPr>
            <p:ph type="sldImg"/>
          </p:nvPr>
        </p:nvSpPr>
        <p:spPr>
          <a:xfrm>
            <a:off x="381000" y="685800"/>
            <a:ext cx="6096000" cy="3429000"/>
          </a:xfrm>
          <a:ln/>
        </p:spPr>
      </p:sp>
      <p:sp>
        <p:nvSpPr>
          <p:cNvPr id="18535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s-AR" altLang="es-AR"/>
          </a:p>
        </p:txBody>
      </p:sp>
    </p:spTree>
    <p:extLst>
      <p:ext uri="{BB962C8B-B14F-4D97-AF65-F5344CB8AC3E}">
        <p14:creationId xmlns:p14="http://schemas.microsoft.com/office/powerpoint/2010/main" val="21154720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300520" y="3023619"/>
            <a:ext cx="14739224" cy="902876"/>
          </a:xfrm>
          <a:prstGeom prst="rect">
            <a:avLst/>
          </a:prstGeom>
        </p:spPr>
        <p:txBody>
          <a:bodyPr/>
          <a:lstStyle>
            <a:lvl1pPr>
              <a:defRPr/>
            </a:lvl1pPr>
          </a:lstStyle>
          <a:p>
            <a:endParaRPr/>
          </a:p>
        </p:txBody>
      </p:sp>
      <p:sp>
        <p:nvSpPr>
          <p:cNvPr id="3" name="Holder 3"/>
          <p:cNvSpPr>
            <a:spLocks noGrp="1"/>
          </p:cNvSpPr>
          <p:nvPr>
            <p:ph type="subTitle" idx="4"/>
          </p:nvPr>
        </p:nvSpPr>
        <p:spPr>
          <a:xfrm>
            <a:off x="2601040" y="5462018"/>
            <a:ext cx="12138184" cy="656655"/>
          </a:xfrm>
          <a:prstGeom prst="rect">
            <a:avLst/>
          </a:prstGeom>
        </p:spPr>
        <p:txBody>
          <a:bodyPr/>
          <a:lstStyle>
            <a:lvl1pPr>
              <a:defRPr/>
            </a:lvl1pPr>
          </a:lstStyle>
          <a:p>
            <a:endParaRPr/>
          </a:p>
        </p:txBody>
      </p:sp>
      <p:sp>
        <p:nvSpPr>
          <p:cNvPr id="4" name="Holder 4"/>
          <p:cNvSpPr>
            <a:spLocks noGrp="1"/>
          </p:cNvSpPr>
          <p:nvPr>
            <p:ph type="ftr" sz="quarter" idx="10"/>
          </p:nvPr>
        </p:nvSpPr>
        <p:spPr/>
        <p:txBody>
          <a:bodyPr/>
          <a:lstStyle>
            <a:lvl1pPr>
              <a:defRPr/>
            </a:lvl1pPr>
          </a:lstStyle>
          <a:p>
            <a:pPr>
              <a:defRPr/>
            </a:pPr>
            <a:endParaRPr/>
          </a:p>
        </p:txBody>
      </p:sp>
      <p:sp>
        <p:nvSpPr>
          <p:cNvPr id="5" name="Holder 5"/>
          <p:cNvSpPr>
            <a:spLocks noGrp="1"/>
          </p:cNvSpPr>
          <p:nvPr>
            <p:ph type="dt" sz="half" idx="11"/>
          </p:nvPr>
        </p:nvSpPr>
        <p:spPr/>
        <p:txBody>
          <a:bodyPr/>
          <a:lstStyle>
            <a:lvl1pPr>
              <a:defRPr/>
            </a:lvl1pPr>
          </a:lstStyle>
          <a:p>
            <a:fld id="{142BE6FA-022F-4ED5-9FE0-88B66EB0D2BB}" type="datetimeFigureOut">
              <a:rPr lang="en-US" altLang="es-AR"/>
              <a:pPr/>
              <a:t>12/15/2016</a:t>
            </a:fld>
            <a:endParaRPr lang="en-US" altLang="es-AR"/>
          </a:p>
        </p:txBody>
      </p:sp>
      <p:sp>
        <p:nvSpPr>
          <p:cNvPr id="6" name="Holder 6"/>
          <p:cNvSpPr>
            <a:spLocks noGrp="1"/>
          </p:cNvSpPr>
          <p:nvPr>
            <p:ph type="sldNum" sz="quarter" idx="12"/>
          </p:nvPr>
        </p:nvSpPr>
        <p:spPr/>
        <p:txBody>
          <a:bodyPr/>
          <a:lstStyle>
            <a:lvl1pPr>
              <a:defRPr/>
            </a:lvl1pPr>
          </a:lstStyle>
          <a:p>
            <a:fld id="{1AF1FB92-5650-4082-9CAC-258C09AEE5D7}" type="slidenum">
              <a:rPr lang="es-ES" altLang="es-AR"/>
              <a:pPr/>
              <a:t>‹Nº›</a:t>
            </a:fld>
            <a:endParaRPr lang="es-ES" altLang="es-AR"/>
          </a:p>
        </p:txBody>
      </p:sp>
    </p:spTree>
    <p:extLst>
      <p:ext uri="{BB962C8B-B14F-4D97-AF65-F5344CB8AC3E}">
        <p14:creationId xmlns:p14="http://schemas.microsoft.com/office/powerpoint/2010/main" val="18113968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cSld name="Dos objetos">
    <p:spTree>
      <p:nvGrpSpPr>
        <p:cNvPr id="1" name=""/>
        <p:cNvGrpSpPr/>
        <p:nvPr/>
      </p:nvGrpSpPr>
      <p:grpSpPr>
        <a:xfrm>
          <a:off x="0" y="0"/>
          <a:ext cx="0" cy="0"/>
          <a:chOff x="0" y="0"/>
          <a:chExt cx="0" cy="0"/>
        </a:xfrm>
      </p:grpSpPr>
      <p:sp>
        <p:nvSpPr>
          <p:cNvPr id="2" name="Title 1"/>
          <p:cNvSpPr>
            <a:spLocks noGrp="1"/>
          </p:cNvSpPr>
          <p:nvPr>
            <p:ph type="title"/>
          </p:nvPr>
        </p:nvSpPr>
        <p:spPr>
          <a:xfrm>
            <a:off x="5545836" y="1541464"/>
            <a:ext cx="6248591" cy="2708627"/>
          </a:xfrm>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1569204" y="2930597"/>
            <a:ext cx="6252762" cy="2206245"/>
          </a:xfrm>
        </p:spPr>
        <p:txBody>
          <a:bodyPr/>
          <a:lstStyle>
            <a:lvl1pPr>
              <a:defRPr sz="2560"/>
            </a:lvl1pPr>
            <a:lvl2pPr>
              <a:defRPr sz="2276"/>
            </a:lvl2pPr>
            <a:lvl3pPr>
              <a:defRPr sz="1991"/>
            </a:lvl3pPr>
            <a:lvl4pPr>
              <a:defRPr sz="1707"/>
            </a:lvl4pPr>
            <a:lvl5pPr>
              <a:defRPr sz="1707"/>
            </a:lvl5pPr>
            <a:lvl6pPr>
              <a:defRPr sz="1707"/>
            </a:lvl6pPr>
            <a:lvl7pPr>
              <a:defRPr sz="1707"/>
            </a:lvl7pPr>
            <a:lvl8pPr>
              <a:defRPr sz="1707"/>
            </a:lvl8pPr>
            <a:lvl9pPr>
              <a:defRPr sz="1707"/>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8042192" y="2924220"/>
            <a:ext cx="6252765" cy="2206245"/>
          </a:xfrm>
        </p:spPr>
        <p:txBody>
          <a:bodyPr/>
          <a:lstStyle>
            <a:lvl1pPr>
              <a:defRPr sz="2560"/>
            </a:lvl1pPr>
            <a:lvl2pPr>
              <a:defRPr sz="2276"/>
            </a:lvl2pPr>
            <a:lvl3pPr>
              <a:defRPr sz="1991"/>
            </a:lvl3pPr>
            <a:lvl4pPr>
              <a:defRPr sz="1707"/>
            </a:lvl4pPr>
            <a:lvl5pPr>
              <a:defRPr sz="1707"/>
            </a:lvl5pPr>
            <a:lvl6pPr>
              <a:defRPr sz="1707"/>
            </a:lvl6pPr>
            <a:lvl7pPr>
              <a:defRPr sz="1707"/>
            </a:lvl7pPr>
            <a:lvl8pPr>
              <a:defRPr sz="1707"/>
            </a:lvl8pPr>
            <a:lvl9pPr>
              <a:defRPr sz="1707"/>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3"/>
          <p:cNvSpPr>
            <a:spLocks noGrp="1"/>
          </p:cNvSpPr>
          <p:nvPr>
            <p:ph type="dt" sz="half" idx="10"/>
          </p:nvPr>
        </p:nvSpPr>
        <p:spPr/>
        <p:txBody>
          <a:bodyPr/>
          <a:lstStyle>
            <a:lvl1pPr>
              <a:defRPr/>
            </a:lvl1pPr>
          </a:lstStyle>
          <a:p>
            <a:pPr>
              <a:defRPr/>
            </a:pPr>
            <a:fld id="{297B9CEA-7510-45B6-A250-0F8777694B5F}" type="datetimeFigureOut">
              <a:rPr lang="en-US"/>
              <a:pPr>
                <a:defRPr/>
              </a:pPr>
              <a:t>12/15/2016</a:t>
            </a:fld>
            <a:endParaRPr lang="en-US" dirty="0"/>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6A618CB4-0E05-435E-BF40-9EC0E310D7E5}" type="slidenum">
              <a:rPr lang="en-US"/>
              <a:pPr>
                <a:defRPr/>
              </a:pPr>
              <a:t>‹Nº›</a:t>
            </a:fld>
            <a:endParaRPr lang="en-US"/>
          </a:p>
        </p:txBody>
      </p:sp>
    </p:spTree>
    <p:extLst>
      <p:ext uri="{BB962C8B-B14F-4D97-AF65-F5344CB8AC3E}">
        <p14:creationId xmlns:p14="http://schemas.microsoft.com/office/powerpoint/2010/main" val="35832504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Imagen panorámic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642655" y="6827501"/>
            <a:ext cx="12552429" cy="806028"/>
          </a:xfrm>
        </p:spPr>
        <p:txBody>
          <a:bodyPr anchor="b">
            <a:normAutofit/>
          </a:bodyPr>
          <a:lstStyle>
            <a:lvl1pPr algn="l">
              <a:defRPr sz="3413" b="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1642653" y="975360"/>
            <a:ext cx="12552431" cy="353611"/>
          </a:xfrm>
          <a:prstGeom prst="roundRect">
            <a:avLst>
              <a:gd name="adj" fmla="val 1858"/>
            </a:avLst>
          </a:prstGeom>
          <a:effectLst>
            <a:outerShdw blurRad="50800" dist="50800" dir="5400000" algn="tl" rotWithShape="0">
              <a:srgbClr val="000000">
                <a:alpha val="43000"/>
              </a:srgbClr>
            </a:outerShdw>
          </a:effectLst>
        </p:spPr>
        <p:txBody>
          <a:bodyPr anchor="t"/>
          <a:lstStyle>
            <a:lvl1pPr marL="0" indent="0" algn="ctr">
              <a:buNone/>
              <a:defRPr sz="2276"/>
            </a:lvl1pPr>
            <a:lvl2pPr marL="650241" indent="0">
              <a:buNone/>
              <a:defRPr sz="2276"/>
            </a:lvl2pPr>
            <a:lvl3pPr marL="1300483" indent="0">
              <a:buNone/>
              <a:defRPr sz="2276"/>
            </a:lvl3pPr>
            <a:lvl4pPr marL="1950724" indent="0">
              <a:buNone/>
              <a:defRPr sz="2276"/>
            </a:lvl4pPr>
            <a:lvl5pPr marL="2600965" indent="0">
              <a:buNone/>
              <a:defRPr sz="2276"/>
            </a:lvl5pPr>
            <a:lvl6pPr marL="3251206" indent="0">
              <a:buNone/>
              <a:defRPr sz="2276"/>
            </a:lvl6pPr>
            <a:lvl7pPr marL="3901448" indent="0">
              <a:buNone/>
              <a:defRPr sz="2276"/>
            </a:lvl7pPr>
            <a:lvl8pPr marL="4551689" indent="0">
              <a:buNone/>
              <a:defRPr sz="2276"/>
            </a:lvl8pPr>
            <a:lvl9pPr marL="5201930" indent="0">
              <a:buNone/>
              <a:defRPr sz="2276"/>
            </a:lvl9pPr>
          </a:lstStyle>
          <a:p>
            <a:pPr lvl="0"/>
            <a:r>
              <a:rPr lang="es-ES" noProof="0"/>
              <a:t>Haga clic en el icono para agregar una imagen</a:t>
            </a:r>
            <a:endParaRPr lang="en-US" noProof="0" dirty="0"/>
          </a:p>
        </p:txBody>
      </p:sp>
      <p:sp>
        <p:nvSpPr>
          <p:cNvPr id="4" name="Text Placeholder 3"/>
          <p:cNvSpPr>
            <a:spLocks noGrp="1"/>
          </p:cNvSpPr>
          <p:nvPr>
            <p:ph type="body" sz="half" idx="2"/>
          </p:nvPr>
        </p:nvSpPr>
        <p:spPr>
          <a:xfrm>
            <a:off x="1642654" y="7633529"/>
            <a:ext cx="12552428" cy="262701"/>
          </a:xfrm>
        </p:spPr>
        <p:txBody>
          <a:bodyPr/>
          <a:lstStyle>
            <a:lvl1pPr marL="0" indent="0">
              <a:buNone/>
              <a:defRPr sz="1707"/>
            </a:lvl1pPr>
            <a:lvl2pPr marL="650241" indent="0">
              <a:buNone/>
              <a:defRPr sz="1707"/>
            </a:lvl2pPr>
            <a:lvl3pPr marL="1300483" indent="0">
              <a:buNone/>
              <a:defRPr sz="1422"/>
            </a:lvl3pPr>
            <a:lvl4pPr marL="1950724" indent="0">
              <a:buNone/>
              <a:defRPr sz="1280"/>
            </a:lvl4pPr>
            <a:lvl5pPr marL="2600965" indent="0">
              <a:buNone/>
              <a:defRPr sz="1280"/>
            </a:lvl5pPr>
            <a:lvl6pPr marL="3251206" indent="0">
              <a:buNone/>
              <a:defRPr sz="1280"/>
            </a:lvl6pPr>
            <a:lvl7pPr marL="3901448" indent="0">
              <a:buNone/>
              <a:defRPr sz="1280"/>
            </a:lvl7pPr>
            <a:lvl8pPr marL="4551689" indent="0">
              <a:buNone/>
              <a:defRPr sz="1280"/>
            </a:lvl8pPr>
            <a:lvl9pPr marL="5201930" indent="0">
              <a:buNone/>
              <a:defRPr sz="1280"/>
            </a:lvl9pPr>
          </a:lstStyle>
          <a:p>
            <a:pPr lvl="0"/>
            <a:r>
              <a:rPr lang="es-ES"/>
              <a:t>Haga clic para modificar el estilo de texto del patrón</a:t>
            </a:r>
          </a:p>
        </p:txBody>
      </p:sp>
      <p:sp>
        <p:nvSpPr>
          <p:cNvPr id="5" name="Date Placeholder 3"/>
          <p:cNvSpPr>
            <a:spLocks noGrp="1"/>
          </p:cNvSpPr>
          <p:nvPr>
            <p:ph type="dt" sz="half" idx="10"/>
          </p:nvPr>
        </p:nvSpPr>
        <p:spPr/>
        <p:txBody>
          <a:bodyPr/>
          <a:lstStyle>
            <a:lvl1pPr>
              <a:defRPr/>
            </a:lvl1pPr>
          </a:lstStyle>
          <a:p>
            <a:pPr>
              <a:defRPr/>
            </a:pPr>
            <a:fld id="{3DF76877-0EB5-422A-8D78-83C1CA5BF46D}" type="datetimeFigureOut">
              <a:rPr lang="en-US"/>
              <a:pPr>
                <a:defRPr/>
              </a:pPr>
              <a:t>12/15/2016</a:t>
            </a:fld>
            <a:endParaRPr lang="en-US" dirty="0"/>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ABD02148-7E19-483A-AACF-3577D62CF2D3}" type="slidenum">
              <a:rPr lang="en-US"/>
              <a:pPr>
                <a:defRPr/>
              </a:pPr>
              <a:t>‹Nº›</a:t>
            </a:fld>
            <a:endParaRPr lang="en-US"/>
          </a:p>
        </p:txBody>
      </p:sp>
    </p:spTree>
    <p:extLst>
      <p:ext uri="{BB962C8B-B14F-4D97-AF65-F5344CB8AC3E}">
        <p14:creationId xmlns:p14="http://schemas.microsoft.com/office/powerpoint/2010/main" val="193125355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a:xfrm>
            <a:off x="5545836" y="1541464"/>
            <a:ext cx="6248591" cy="2708627"/>
          </a:xfrm>
        </p:spPr>
        <p:txBody>
          <a:bodyPr/>
          <a:lstStyle/>
          <a:p>
            <a:r>
              <a:rPr lang="es-ES"/>
              <a:t>Haga clic para modificar el estilo de título del patrón</a:t>
            </a:r>
            <a:endParaRPr lang="en-US" dirty="0"/>
          </a:p>
        </p:txBody>
      </p:sp>
      <p:sp>
        <p:nvSpPr>
          <p:cNvPr id="3" name="CuadroTexto 2"/>
          <p:cNvSpPr txBox="1"/>
          <p:nvPr userDrawn="1"/>
        </p:nvSpPr>
        <p:spPr>
          <a:xfrm>
            <a:off x="14992103" y="1192107"/>
            <a:ext cx="848950" cy="355034"/>
          </a:xfrm>
          <a:prstGeom prst="rect">
            <a:avLst/>
          </a:prstGeom>
          <a:noFill/>
        </p:spPr>
        <p:txBody>
          <a:bodyPr wrap="square" rtlCol="0">
            <a:spAutoFit/>
          </a:bodyPr>
          <a:lstStyle/>
          <a:p>
            <a:pPr algn="ctr"/>
            <a:fld id="{0DFFA151-95BF-4D5C-B26B-3B23C2EE7054}" type="slidenum">
              <a:rPr lang="es-AR" sz="1707" smtClean="0"/>
              <a:pPr algn="ctr"/>
              <a:t>‹Nº›</a:t>
            </a:fld>
            <a:endParaRPr lang="es-AR" dirty="0"/>
          </a:p>
        </p:txBody>
      </p:sp>
    </p:spTree>
    <p:extLst>
      <p:ext uri="{BB962C8B-B14F-4D97-AF65-F5344CB8AC3E}">
        <p14:creationId xmlns:p14="http://schemas.microsoft.com/office/powerpoint/2010/main" val="195841101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1642655" y="5043505"/>
            <a:ext cx="12552429" cy="1750992"/>
          </a:xfrm>
        </p:spPr>
        <p:txBody>
          <a:bodyPr anchor="b"/>
          <a:lstStyle>
            <a:lvl1pPr algn="l">
              <a:defRPr sz="5689"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642653" y="6794497"/>
            <a:ext cx="12552430" cy="437684"/>
          </a:xfrm>
        </p:spPr>
        <p:txBody>
          <a:bodyPr anchor="t"/>
          <a:lstStyle>
            <a:lvl1pPr marL="0" indent="0" algn="l">
              <a:buNone/>
              <a:defRPr sz="2844" cap="all">
                <a:solidFill>
                  <a:schemeClr val="bg2">
                    <a:lumMod val="40000"/>
                    <a:lumOff val="60000"/>
                  </a:schemeClr>
                </a:solidFill>
              </a:defRPr>
            </a:lvl1pPr>
            <a:lvl2pPr marL="650230" indent="0">
              <a:buNone/>
              <a:defRPr sz="2560">
                <a:solidFill>
                  <a:schemeClr val="tx1">
                    <a:tint val="75000"/>
                  </a:schemeClr>
                </a:solidFill>
              </a:defRPr>
            </a:lvl2pPr>
            <a:lvl3pPr marL="1300460" indent="0">
              <a:buNone/>
              <a:defRPr sz="2276">
                <a:solidFill>
                  <a:schemeClr val="tx1">
                    <a:tint val="75000"/>
                  </a:schemeClr>
                </a:solidFill>
              </a:defRPr>
            </a:lvl3pPr>
            <a:lvl4pPr marL="1950690" indent="0">
              <a:buNone/>
              <a:defRPr sz="1991">
                <a:solidFill>
                  <a:schemeClr val="tx1">
                    <a:tint val="75000"/>
                  </a:schemeClr>
                </a:solidFill>
              </a:defRPr>
            </a:lvl4pPr>
            <a:lvl5pPr marL="2600919" indent="0">
              <a:buNone/>
              <a:defRPr sz="1991">
                <a:solidFill>
                  <a:schemeClr val="tx1">
                    <a:tint val="75000"/>
                  </a:schemeClr>
                </a:solidFill>
              </a:defRPr>
            </a:lvl5pPr>
            <a:lvl6pPr marL="3251149" indent="0">
              <a:buNone/>
              <a:defRPr sz="1991">
                <a:solidFill>
                  <a:schemeClr val="tx1">
                    <a:tint val="75000"/>
                  </a:schemeClr>
                </a:solidFill>
              </a:defRPr>
            </a:lvl6pPr>
            <a:lvl7pPr marL="3901379" indent="0">
              <a:buNone/>
              <a:defRPr sz="1991">
                <a:solidFill>
                  <a:schemeClr val="tx1">
                    <a:tint val="75000"/>
                  </a:schemeClr>
                </a:solidFill>
              </a:defRPr>
            </a:lvl7pPr>
            <a:lvl8pPr marL="4551609" indent="0">
              <a:buNone/>
              <a:defRPr sz="1991">
                <a:solidFill>
                  <a:schemeClr val="tx1">
                    <a:tint val="75000"/>
                  </a:schemeClr>
                </a:solidFill>
              </a:defRPr>
            </a:lvl8pPr>
            <a:lvl9pPr marL="5201839" indent="0">
              <a:buNone/>
              <a:defRPr sz="1991">
                <a:solidFill>
                  <a:schemeClr val="tx1">
                    <a:tint val="75000"/>
                  </a:schemeClr>
                </a:solidFill>
              </a:defRPr>
            </a:lvl9pPr>
          </a:lstStyle>
          <a:p>
            <a:pPr lvl="0"/>
            <a:r>
              <a:rPr lang="es-ES"/>
              <a:t>Haga clic para modificar el estilo de texto del patrón</a:t>
            </a:r>
          </a:p>
        </p:txBody>
      </p:sp>
      <p:sp>
        <p:nvSpPr>
          <p:cNvPr id="4" name="Date Placeholder 3"/>
          <p:cNvSpPr>
            <a:spLocks noGrp="1"/>
          </p:cNvSpPr>
          <p:nvPr>
            <p:ph type="dt" sz="half" idx="10"/>
          </p:nvPr>
        </p:nvSpPr>
        <p:spPr/>
        <p:txBody>
          <a:bodyPr/>
          <a:lstStyle/>
          <a:p>
            <a:fld id="{4EE6651E-0587-4770-9602-D912C73ED3C6}" type="datetime1">
              <a:rPr lang="en-US" smtClean="0"/>
              <a:t>12/15/2016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4724063" y="420593"/>
            <a:ext cx="1192142" cy="276999"/>
          </a:xfrm>
          <a:prstGeom prst="rect">
            <a:avLst/>
          </a:prstGeom>
        </p:spPr>
        <p:txBody>
          <a:bodyPr/>
          <a:lstStyle/>
          <a:p>
            <a:fld id="{D57F1E4F-1CFF-5643-939E-02111984F565}" type="slidenum">
              <a:rPr lang="en-US" dirty="0"/>
              <a:t>‹Nº›</a:t>
            </a:fld>
            <a:endParaRPr lang="en-US" dirty="0"/>
          </a:p>
        </p:txBody>
      </p:sp>
    </p:spTree>
    <p:extLst>
      <p:ext uri="{BB962C8B-B14F-4D97-AF65-F5344CB8AC3E}">
        <p14:creationId xmlns:p14="http://schemas.microsoft.com/office/powerpoint/2010/main" val="346687631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300520" y="866987"/>
            <a:ext cx="14739224" cy="902876"/>
          </a:xfrm>
        </p:spPr>
        <p:txBody>
          <a:bodyPr/>
          <a:lstStyle>
            <a:lvl1pPr>
              <a:defRPr b="1">
                <a:solidFill>
                  <a:schemeClr val="accent1">
                    <a:lumMod val="50000"/>
                  </a:schemeClr>
                </a:solidFill>
              </a:defRPr>
            </a:lvl1pPr>
          </a:lstStyle>
          <a:p>
            <a:r>
              <a:rPr lang="en-US" dirty="0"/>
              <a:t>Click to edit Master title style</a:t>
            </a:r>
            <a:endParaRPr lang="es-AR" dirty="0"/>
          </a:p>
        </p:txBody>
      </p:sp>
      <p:sp>
        <p:nvSpPr>
          <p:cNvPr id="3" name="Text Placeholder 2"/>
          <p:cNvSpPr>
            <a:spLocks noGrp="1"/>
          </p:cNvSpPr>
          <p:nvPr>
            <p:ph type="body" sz="half" idx="1"/>
          </p:nvPr>
        </p:nvSpPr>
        <p:spPr>
          <a:xfrm>
            <a:off x="1300520" y="2817707"/>
            <a:ext cx="7225110" cy="292214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AR"/>
          </a:p>
        </p:txBody>
      </p:sp>
      <p:sp>
        <p:nvSpPr>
          <p:cNvPr id="4" name="Content Placeholder 3"/>
          <p:cNvSpPr>
            <a:spLocks noGrp="1"/>
          </p:cNvSpPr>
          <p:nvPr>
            <p:ph sz="half" idx="2"/>
          </p:nvPr>
        </p:nvSpPr>
        <p:spPr>
          <a:xfrm>
            <a:off x="8814633" y="2817707"/>
            <a:ext cx="7225110" cy="292214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AR"/>
          </a:p>
        </p:txBody>
      </p:sp>
    </p:spTree>
    <p:extLst>
      <p:ext uri="{BB962C8B-B14F-4D97-AF65-F5344CB8AC3E}">
        <p14:creationId xmlns:p14="http://schemas.microsoft.com/office/powerpoint/2010/main" val="2372649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a:xfrm>
            <a:off x="5545836" y="1541464"/>
            <a:ext cx="6248591" cy="759310"/>
          </a:xfrm>
        </p:spPr>
        <p:txBody>
          <a:bodyPr/>
          <a:lstStyle>
            <a:lvl1pPr>
              <a:defRPr sz="4934" b="0" i="0">
                <a:solidFill>
                  <a:srgbClr val="333333"/>
                </a:solidFill>
                <a:latin typeface="Arial"/>
                <a:cs typeface="Arial"/>
              </a:defRPr>
            </a:lvl1pPr>
          </a:lstStyle>
          <a:p>
            <a:endParaRPr/>
          </a:p>
        </p:txBody>
      </p:sp>
      <p:sp>
        <p:nvSpPr>
          <p:cNvPr id="3" name="Holder 3"/>
          <p:cNvSpPr>
            <a:spLocks noGrp="1"/>
          </p:cNvSpPr>
          <p:nvPr>
            <p:ph type="body" idx="1"/>
          </p:nvPr>
        </p:nvSpPr>
        <p:spPr/>
        <p:txBody>
          <a:bodyPr/>
          <a:lstStyle>
            <a:lvl1pPr>
              <a:defRPr b="0" i="0">
                <a:solidFill>
                  <a:schemeClr val="tx1"/>
                </a:solidFill>
              </a:defRPr>
            </a:lvl1pPr>
          </a:lstStyle>
          <a:p>
            <a:endParaRPr/>
          </a:p>
        </p:txBody>
      </p:sp>
      <p:sp>
        <p:nvSpPr>
          <p:cNvPr id="4" name="Holder 4"/>
          <p:cNvSpPr>
            <a:spLocks noGrp="1"/>
          </p:cNvSpPr>
          <p:nvPr>
            <p:ph type="ftr" sz="quarter" idx="10"/>
          </p:nvPr>
        </p:nvSpPr>
        <p:spPr/>
        <p:txBody>
          <a:bodyPr/>
          <a:lstStyle>
            <a:lvl1pPr>
              <a:defRPr/>
            </a:lvl1pPr>
          </a:lstStyle>
          <a:p>
            <a:pPr>
              <a:defRPr/>
            </a:pPr>
            <a:endParaRPr/>
          </a:p>
        </p:txBody>
      </p:sp>
      <p:sp>
        <p:nvSpPr>
          <p:cNvPr id="5" name="Holder 5"/>
          <p:cNvSpPr>
            <a:spLocks noGrp="1"/>
          </p:cNvSpPr>
          <p:nvPr>
            <p:ph type="dt" sz="half" idx="11"/>
          </p:nvPr>
        </p:nvSpPr>
        <p:spPr/>
        <p:txBody>
          <a:bodyPr/>
          <a:lstStyle>
            <a:lvl1pPr>
              <a:defRPr/>
            </a:lvl1pPr>
          </a:lstStyle>
          <a:p>
            <a:fld id="{BEDBB29C-BE5A-46C6-91B6-3980A813358F}" type="datetimeFigureOut">
              <a:rPr lang="en-US" altLang="es-AR"/>
              <a:pPr/>
              <a:t>12/15/2016</a:t>
            </a:fld>
            <a:endParaRPr lang="en-US" altLang="es-AR"/>
          </a:p>
        </p:txBody>
      </p:sp>
      <p:sp>
        <p:nvSpPr>
          <p:cNvPr id="6" name="Holder 6"/>
          <p:cNvSpPr>
            <a:spLocks noGrp="1"/>
          </p:cNvSpPr>
          <p:nvPr>
            <p:ph type="sldNum" sz="quarter" idx="12"/>
          </p:nvPr>
        </p:nvSpPr>
        <p:spPr/>
        <p:txBody>
          <a:bodyPr/>
          <a:lstStyle>
            <a:lvl1pPr>
              <a:defRPr/>
            </a:lvl1pPr>
          </a:lstStyle>
          <a:p>
            <a:fld id="{18A8EC17-145E-484C-B598-A05F8768892A}" type="slidenum">
              <a:rPr lang="es-ES" altLang="es-AR"/>
              <a:pPr/>
              <a:t>‹Nº›</a:t>
            </a:fld>
            <a:endParaRPr lang="es-ES" altLang="es-AR"/>
          </a:p>
        </p:txBody>
      </p:sp>
      <p:pic>
        <p:nvPicPr>
          <p:cNvPr id="7" name="0 Imagen"/>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2605136" y="227013"/>
            <a:ext cx="4354116" cy="582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ministerio-eyd-logo.png"/>
          <p:cNvPicPr>
            <a:picLocks noChangeAspect="1"/>
          </p:cNvPicPr>
          <p:nvPr userDrawn="1"/>
        </p:nvPicPr>
        <p:blipFill>
          <a:blip r:embed="rId3">
            <a:extLst/>
          </a:blip>
          <a:stretch>
            <a:fillRect/>
          </a:stretch>
        </p:blipFill>
        <p:spPr>
          <a:xfrm>
            <a:off x="7689346" y="227013"/>
            <a:ext cx="4155883" cy="595312"/>
          </a:xfrm>
          <a:prstGeom prst="rect">
            <a:avLst/>
          </a:prstGeom>
          <a:ln w="12700">
            <a:miter lim="400000"/>
          </a:ln>
        </p:spPr>
      </p:pic>
    </p:spTree>
    <p:extLst>
      <p:ext uri="{BB962C8B-B14F-4D97-AF65-F5344CB8AC3E}">
        <p14:creationId xmlns:p14="http://schemas.microsoft.com/office/powerpoint/2010/main" val="40728444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a:xfrm>
            <a:off x="5545836" y="1541464"/>
            <a:ext cx="6248591" cy="759310"/>
          </a:xfrm>
        </p:spPr>
        <p:txBody>
          <a:bodyPr/>
          <a:lstStyle>
            <a:lvl1pPr>
              <a:defRPr sz="4934" b="0" i="0">
                <a:solidFill>
                  <a:srgbClr val="333333"/>
                </a:solidFill>
                <a:latin typeface="Arial"/>
                <a:cs typeface="Arial"/>
              </a:defRPr>
            </a:lvl1pPr>
          </a:lstStyle>
          <a:p>
            <a:endParaRPr/>
          </a:p>
        </p:txBody>
      </p:sp>
      <p:sp>
        <p:nvSpPr>
          <p:cNvPr id="3" name="Holder 3"/>
          <p:cNvSpPr>
            <a:spLocks noGrp="1"/>
          </p:cNvSpPr>
          <p:nvPr>
            <p:ph sz="half" idx="2"/>
          </p:nvPr>
        </p:nvSpPr>
        <p:spPr>
          <a:xfrm>
            <a:off x="867013" y="2243330"/>
            <a:ext cx="7543014" cy="656655"/>
          </a:xfrm>
          <a:prstGeom prst="rect">
            <a:avLst/>
          </a:prstGeom>
        </p:spPr>
        <p:txBody>
          <a:bodyPr/>
          <a:lstStyle>
            <a:lvl1pPr>
              <a:defRPr/>
            </a:lvl1pPr>
          </a:lstStyle>
          <a:p>
            <a:endParaRPr/>
          </a:p>
        </p:txBody>
      </p:sp>
      <p:sp>
        <p:nvSpPr>
          <p:cNvPr id="4" name="Holder 4"/>
          <p:cNvSpPr>
            <a:spLocks noGrp="1"/>
          </p:cNvSpPr>
          <p:nvPr>
            <p:ph sz="half" idx="3"/>
          </p:nvPr>
        </p:nvSpPr>
        <p:spPr>
          <a:xfrm>
            <a:off x="8930236" y="2243330"/>
            <a:ext cx="7543014" cy="656655"/>
          </a:xfrm>
          <a:prstGeom prst="rect">
            <a:avLst/>
          </a:prstGeom>
        </p:spPr>
        <p:txBody>
          <a:bodyPr/>
          <a:lstStyle>
            <a:lvl1pPr>
              <a:defRPr/>
            </a:lvl1pPr>
          </a:lstStyle>
          <a:p>
            <a:endParaRPr/>
          </a:p>
        </p:txBody>
      </p:sp>
      <p:sp>
        <p:nvSpPr>
          <p:cNvPr id="5" name="Holder 4"/>
          <p:cNvSpPr>
            <a:spLocks noGrp="1"/>
          </p:cNvSpPr>
          <p:nvPr>
            <p:ph type="ftr" sz="quarter" idx="10"/>
          </p:nvPr>
        </p:nvSpPr>
        <p:spPr/>
        <p:txBody>
          <a:bodyPr/>
          <a:lstStyle>
            <a:lvl1pPr>
              <a:defRPr/>
            </a:lvl1pPr>
          </a:lstStyle>
          <a:p>
            <a:pPr>
              <a:defRPr/>
            </a:pPr>
            <a:endParaRPr/>
          </a:p>
        </p:txBody>
      </p:sp>
      <p:sp>
        <p:nvSpPr>
          <p:cNvPr id="6" name="Holder 5"/>
          <p:cNvSpPr>
            <a:spLocks noGrp="1"/>
          </p:cNvSpPr>
          <p:nvPr>
            <p:ph type="dt" sz="half" idx="11"/>
          </p:nvPr>
        </p:nvSpPr>
        <p:spPr/>
        <p:txBody>
          <a:bodyPr/>
          <a:lstStyle>
            <a:lvl1pPr>
              <a:defRPr/>
            </a:lvl1pPr>
          </a:lstStyle>
          <a:p>
            <a:fld id="{9CE6938D-5426-449B-B80A-4339680AC9DC}" type="datetimeFigureOut">
              <a:rPr lang="en-US" altLang="es-AR"/>
              <a:pPr/>
              <a:t>12/15/2016</a:t>
            </a:fld>
            <a:endParaRPr lang="en-US" altLang="es-AR"/>
          </a:p>
        </p:txBody>
      </p:sp>
      <p:sp>
        <p:nvSpPr>
          <p:cNvPr id="7" name="Holder 6"/>
          <p:cNvSpPr>
            <a:spLocks noGrp="1"/>
          </p:cNvSpPr>
          <p:nvPr>
            <p:ph type="sldNum" sz="quarter" idx="12"/>
          </p:nvPr>
        </p:nvSpPr>
        <p:spPr/>
        <p:txBody>
          <a:bodyPr/>
          <a:lstStyle>
            <a:lvl1pPr>
              <a:defRPr/>
            </a:lvl1pPr>
          </a:lstStyle>
          <a:p>
            <a:fld id="{D22F5E48-2017-464F-A6B3-FB0687A1FBC2}" type="slidenum">
              <a:rPr lang="es-ES" altLang="es-AR"/>
              <a:pPr/>
              <a:t>‹Nº›</a:t>
            </a:fld>
            <a:endParaRPr lang="es-ES" altLang="es-AR"/>
          </a:p>
        </p:txBody>
      </p:sp>
      <p:pic>
        <p:nvPicPr>
          <p:cNvPr id="8" name="0 Imagen"/>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2605136" y="227013"/>
            <a:ext cx="4354116" cy="582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ministerio-eyd-logo.png"/>
          <p:cNvPicPr>
            <a:picLocks noChangeAspect="1"/>
          </p:cNvPicPr>
          <p:nvPr userDrawn="1"/>
        </p:nvPicPr>
        <p:blipFill>
          <a:blip r:embed="rId3">
            <a:extLst/>
          </a:blip>
          <a:stretch>
            <a:fillRect/>
          </a:stretch>
        </p:blipFill>
        <p:spPr>
          <a:xfrm>
            <a:off x="7689346" y="227013"/>
            <a:ext cx="4155883" cy="595312"/>
          </a:xfrm>
          <a:prstGeom prst="rect">
            <a:avLst/>
          </a:prstGeom>
          <a:ln w="12700">
            <a:miter lim="400000"/>
          </a:ln>
        </p:spPr>
      </p:pic>
    </p:spTree>
    <p:extLst>
      <p:ext uri="{BB962C8B-B14F-4D97-AF65-F5344CB8AC3E}">
        <p14:creationId xmlns:p14="http://schemas.microsoft.com/office/powerpoint/2010/main" val="34042022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a:xfrm>
            <a:off x="5545836" y="1541464"/>
            <a:ext cx="6248591" cy="759310"/>
          </a:xfrm>
        </p:spPr>
        <p:txBody>
          <a:bodyPr/>
          <a:lstStyle>
            <a:lvl1pPr>
              <a:defRPr sz="4934" b="0" i="0">
                <a:solidFill>
                  <a:srgbClr val="333333"/>
                </a:solidFill>
                <a:latin typeface="Arial"/>
                <a:cs typeface="Arial"/>
              </a:defRPr>
            </a:lvl1pPr>
          </a:lstStyle>
          <a:p>
            <a:endParaRPr/>
          </a:p>
        </p:txBody>
      </p:sp>
      <p:sp>
        <p:nvSpPr>
          <p:cNvPr id="3" name="Holder 4"/>
          <p:cNvSpPr>
            <a:spLocks noGrp="1"/>
          </p:cNvSpPr>
          <p:nvPr>
            <p:ph type="ftr" sz="quarter" idx="10"/>
          </p:nvPr>
        </p:nvSpPr>
        <p:spPr/>
        <p:txBody>
          <a:bodyPr/>
          <a:lstStyle>
            <a:lvl1pPr>
              <a:defRPr/>
            </a:lvl1pPr>
          </a:lstStyle>
          <a:p>
            <a:pPr>
              <a:defRPr/>
            </a:pPr>
            <a:endParaRPr/>
          </a:p>
        </p:txBody>
      </p:sp>
      <p:sp>
        <p:nvSpPr>
          <p:cNvPr id="4" name="Holder 5"/>
          <p:cNvSpPr>
            <a:spLocks noGrp="1"/>
          </p:cNvSpPr>
          <p:nvPr>
            <p:ph type="dt" sz="half" idx="11"/>
          </p:nvPr>
        </p:nvSpPr>
        <p:spPr/>
        <p:txBody>
          <a:bodyPr/>
          <a:lstStyle>
            <a:lvl1pPr>
              <a:defRPr/>
            </a:lvl1pPr>
          </a:lstStyle>
          <a:p>
            <a:fld id="{EA9322A8-4FB7-462E-9440-823673C82D97}" type="datetimeFigureOut">
              <a:rPr lang="en-US" altLang="es-AR"/>
              <a:pPr/>
              <a:t>12/15/2016</a:t>
            </a:fld>
            <a:endParaRPr lang="en-US" altLang="es-AR"/>
          </a:p>
        </p:txBody>
      </p:sp>
      <p:sp>
        <p:nvSpPr>
          <p:cNvPr id="5" name="Holder 6"/>
          <p:cNvSpPr>
            <a:spLocks noGrp="1"/>
          </p:cNvSpPr>
          <p:nvPr>
            <p:ph type="sldNum" sz="quarter" idx="12"/>
          </p:nvPr>
        </p:nvSpPr>
        <p:spPr/>
        <p:txBody>
          <a:bodyPr/>
          <a:lstStyle>
            <a:lvl1pPr>
              <a:defRPr/>
            </a:lvl1pPr>
          </a:lstStyle>
          <a:p>
            <a:fld id="{F8C5D45F-EA29-4A8F-AF7A-5899642F6AA1}" type="slidenum">
              <a:rPr lang="es-ES" altLang="es-AR"/>
              <a:pPr/>
              <a:t>‹Nº›</a:t>
            </a:fld>
            <a:endParaRPr lang="es-ES" altLang="es-AR"/>
          </a:p>
        </p:txBody>
      </p:sp>
      <p:pic>
        <p:nvPicPr>
          <p:cNvPr id="6" name="0 Imagen"/>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2605136" y="227013"/>
            <a:ext cx="4354116" cy="582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ministerio-eyd-logo.png"/>
          <p:cNvPicPr>
            <a:picLocks noChangeAspect="1"/>
          </p:cNvPicPr>
          <p:nvPr userDrawn="1"/>
        </p:nvPicPr>
        <p:blipFill>
          <a:blip r:embed="rId3">
            <a:extLst/>
          </a:blip>
          <a:stretch>
            <a:fillRect/>
          </a:stretch>
        </p:blipFill>
        <p:spPr>
          <a:xfrm>
            <a:off x="7689346" y="227013"/>
            <a:ext cx="4155883" cy="595312"/>
          </a:xfrm>
          <a:prstGeom prst="rect">
            <a:avLst/>
          </a:prstGeom>
          <a:ln w="12700">
            <a:miter lim="400000"/>
          </a:ln>
        </p:spPr>
      </p:pic>
    </p:spTree>
    <p:extLst>
      <p:ext uri="{BB962C8B-B14F-4D97-AF65-F5344CB8AC3E}">
        <p14:creationId xmlns:p14="http://schemas.microsoft.com/office/powerpoint/2010/main" val="24088794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4"/>
          <p:cNvSpPr>
            <a:spLocks noGrp="1"/>
          </p:cNvSpPr>
          <p:nvPr>
            <p:ph type="ftr" sz="quarter" idx="10"/>
          </p:nvPr>
        </p:nvSpPr>
        <p:spPr/>
        <p:txBody>
          <a:bodyPr/>
          <a:lstStyle>
            <a:lvl1pPr>
              <a:defRPr/>
            </a:lvl1pPr>
          </a:lstStyle>
          <a:p>
            <a:pPr>
              <a:defRPr/>
            </a:pPr>
            <a:endParaRPr/>
          </a:p>
        </p:txBody>
      </p:sp>
      <p:sp>
        <p:nvSpPr>
          <p:cNvPr id="3" name="Holder 5"/>
          <p:cNvSpPr>
            <a:spLocks noGrp="1"/>
          </p:cNvSpPr>
          <p:nvPr>
            <p:ph type="dt" sz="half" idx="11"/>
          </p:nvPr>
        </p:nvSpPr>
        <p:spPr/>
        <p:txBody>
          <a:bodyPr/>
          <a:lstStyle>
            <a:lvl1pPr>
              <a:defRPr/>
            </a:lvl1pPr>
          </a:lstStyle>
          <a:p>
            <a:fld id="{1A5CB77D-7B37-4E8B-839A-6AA8FA4B82B6}" type="datetimeFigureOut">
              <a:rPr lang="en-US" altLang="es-AR"/>
              <a:pPr/>
              <a:t>12/15/2016</a:t>
            </a:fld>
            <a:endParaRPr lang="en-US" altLang="es-AR"/>
          </a:p>
        </p:txBody>
      </p:sp>
      <p:sp>
        <p:nvSpPr>
          <p:cNvPr id="4" name="Holder 6"/>
          <p:cNvSpPr>
            <a:spLocks noGrp="1"/>
          </p:cNvSpPr>
          <p:nvPr>
            <p:ph type="sldNum" sz="quarter" idx="12"/>
          </p:nvPr>
        </p:nvSpPr>
        <p:spPr/>
        <p:txBody>
          <a:bodyPr/>
          <a:lstStyle>
            <a:lvl1pPr>
              <a:defRPr/>
            </a:lvl1pPr>
          </a:lstStyle>
          <a:p>
            <a:fld id="{E72F4AB6-020B-491C-BABA-549BD0BD85C6}" type="slidenum">
              <a:rPr lang="es-ES" altLang="es-AR"/>
              <a:pPr/>
              <a:t>‹Nº›</a:t>
            </a:fld>
            <a:endParaRPr lang="es-ES" altLang="es-AR"/>
          </a:p>
        </p:txBody>
      </p:sp>
    </p:spTree>
    <p:extLst>
      <p:ext uri="{BB962C8B-B14F-4D97-AF65-F5344CB8AC3E}">
        <p14:creationId xmlns:p14="http://schemas.microsoft.com/office/powerpoint/2010/main" val="9380318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cSld name="Diapositiva de título">
    <p:spTree>
      <p:nvGrpSpPr>
        <p:cNvPr id="1" name=""/>
        <p:cNvGrpSpPr/>
        <p:nvPr/>
      </p:nvGrpSpPr>
      <p:grpSpPr>
        <a:xfrm>
          <a:off x="0" y="0"/>
          <a:ext cx="0" cy="0"/>
          <a:chOff x="0" y="0"/>
          <a:chExt cx="0" cy="0"/>
        </a:xfrm>
      </p:grpSpPr>
      <p:sp>
        <p:nvSpPr>
          <p:cNvPr id="4" name="bk object 16"/>
          <p:cNvSpPr>
            <a:spLocks/>
          </p:cNvSpPr>
          <p:nvPr userDrawn="1"/>
        </p:nvSpPr>
        <p:spPr bwMode="auto">
          <a:xfrm>
            <a:off x="0" y="1"/>
            <a:ext cx="17340263" cy="1087579"/>
          </a:xfrm>
          <a:custGeom>
            <a:avLst/>
            <a:gdLst>
              <a:gd name="T0" fmla="*/ 0 w 13004800"/>
              <a:gd name="T1" fmla="*/ 1136408 h 1136650"/>
              <a:gd name="T2" fmla="*/ 13004800 w 13004800"/>
              <a:gd name="T3" fmla="*/ 1136408 h 1136650"/>
              <a:gd name="T4" fmla="*/ 13004800 w 13004800"/>
              <a:gd name="T5" fmla="*/ 0 h 1136650"/>
              <a:gd name="T6" fmla="*/ 0 w 13004800"/>
              <a:gd name="T7" fmla="*/ 0 h 1136650"/>
              <a:gd name="T8" fmla="*/ 0 w 13004800"/>
              <a:gd name="T9" fmla="*/ 1136408 h 113665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004800" h="1136650">
                <a:moveTo>
                  <a:pt x="0" y="1136408"/>
                </a:moveTo>
                <a:lnTo>
                  <a:pt x="13004800" y="1136408"/>
                </a:lnTo>
                <a:lnTo>
                  <a:pt x="13004800" y="0"/>
                </a:lnTo>
                <a:lnTo>
                  <a:pt x="0" y="0"/>
                </a:lnTo>
                <a:lnTo>
                  <a:pt x="0" y="1136408"/>
                </a:lnTo>
                <a:close/>
              </a:path>
            </a:pathLst>
          </a:custGeom>
          <a:solidFill>
            <a:srgbClr val="D2D2D3">
              <a:alpha val="65000"/>
            </a:srgbClr>
          </a:solidFill>
          <a:ln w="9525">
            <a:noFill/>
            <a:round/>
            <a:headEnd/>
            <a:tailEnd/>
          </a:ln>
          <a:effectLst>
            <a:innerShdw blurRad="114300">
              <a:prstClr val="black">
                <a:alpha val="25000"/>
              </a:prstClr>
            </a:innerShdw>
          </a:effectLst>
        </p:spPr>
        <p:txBody>
          <a:bodyPr lIns="0" tIns="0" rIns="0" bIns="0"/>
          <a:lstStyle/>
          <a:p>
            <a:pPr>
              <a:defRPr/>
            </a:pPr>
            <a:endParaRPr lang="es-AR">
              <a:ea typeface="ＭＳ Ｐゴシック" panose="020B0600070205080204" pitchFamily="34" charset="-128"/>
            </a:endParaRPr>
          </a:p>
        </p:txBody>
      </p:sp>
      <p:sp>
        <p:nvSpPr>
          <p:cNvPr id="5" name="bk object 17"/>
          <p:cNvSpPr>
            <a:spLocks/>
          </p:cNvSpPr>
          <p:nvPr userDrawn="1"/>
        </p:nvSpPr>
        <p:spPr bwMode="auto">
          <a:xfrm>
            <a:off x="3" y="1"/>
            <a:ext cx="5101321" cy="1087579"/>
          </a:xfrm>
          <a:custGeom>
            <a:avLst/>
            <a:gdLst>
              <a:gd name="T0" fmla="*/ 3824185 w 3826510"/>
              <a:gd name="T1" fmla="*/ 0 h 1136650"/>
              <a:gd name="T2" fmla="*/ 0 w 3826510"/>
              <a:gd name="T3" fmla="*/ 2540 h 1136650"/>
              <a:gd name="T4" fmla="*/ 0 w 3826510"/>
              <a:gd name="T5" fmla="*/ 1136408 h 1136650"/>
              <a:gd name="T6" fmla="*/ 2676818 w 3826510"/>
              <a:gd name="T7" fmla="*/ 1136408 h 1136650"/>
              <a:gd name="T8" fmla="*/ 3824185 w 3826510"/>
              <a:gd name="T9" fmla="*/ 0 h 113665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826510" h="1136650">
                <a:moveTo>
                  <a:pt x="3826090" y="0"/>
                </a:moveTo>
                <a:lnTo>
                  <a:pt x="0" y="2540"/>
                </a:lnTo>
                <a:lnTo>
                  <a:pt x="0" y="1136408"/>
                </a:lnTo>
                <a:lnTo>
                  <a:pt x="2678150" y="1136408"/>
                </a:lnTo>
                <a:lnTo>
                  <a:pt x="3826090" y="0"/>
                </a:lnTo>
                <a:close/>
              </a:path>
            </a:pathLst>
          </a:custGeom>
          <a:solidFill>
            <a:srgbClr val="0091D1">
              <a:alpha val="82000"/>
            </a:srgbClr>
          </a:solidFill>
          <a:ln w="9525">
            <a:noFill/>
            <a:round/>
            <a:headEnd/>
            <a:tailEnd/>
          </a:ln>
          <a:effectLst>
            <a:innerShdw blurRad="114300">
              <a:prstClr val="black">
                <a:alpha val="34000"/>
              </a:prstClr>
            </a:innerShdw>
          </a:effectLst>
        </p:spPr>
        <p:txBody>
          <a:bodyPr lIns="0" tIns="0" rIns="0" bIns="0"/>
          <a:lstStyle/>
          <a:p>
            <a:pPr>
              <a:defRPr/>
            </a:pPr>
            <a:endParaRPr lang="es-AR">
              <a:ea typeface="ＭＳ Ｐゴシック" panose="020B0600070205080204" pitchFamily="34" charset="-128"/>
            </a:endParaRPr>
          </a:p>
        </p:txBody>
      </p:sp>
      <p:sp>
        <p:nvSpPr>
          <p:cNvPr id="6" name="bk object 19"/>
          <p:cNvSpPr>
            <a:spLocks/>
          </p:cNvSpPr>
          <p:nvPr userDrawn="1"/>
        </p:nvSpPr>
        <p:spPr bwMode="auto">
          <a:xfrm>
            <a:off x="1" y="0"/>
            <a:ext cx="2755984" cy="1087438"/>
          </a:xfrm>
          <a:custGeom>
            <a:avLst/>
            <a:gdLst>
              <a:gd name="T0" fmla="*/ 2074101 w 2066289"/>
              <a:gd name="T1" fmla="*/ 0 h 1136650"/>
              <a:gd name="T2" fmla="*/ 0 w 2066289"/>
              <a:gd name="T3" fmla="*/ 0 h 1136650"/>
              <a:gd name="T4" fmla="*/ 0 w 2066289"/>
              <a:gd name="T5" fmla="*/ 729982 h 1136650"/>
              <a:gd name="T6" fmla="*/ 921559 w 2066289"/>
              <a:gd name="T7" fmla="*/ 729982 h 1136650"/>
              <a:gd name="T8" fmla="*/ 2074101 w 2066289"/>
              <a:gd name="T9" fmla="*/ 0 h 113665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66289" h="1136650">
                <a:moveTo>
                  <a:pt x="2065820" y="0"/>
                </a:moveTo>
                <a:lnTo>
                  <a:pt x="0" y="0"/>
                </a:lnTo>
                <a:lnTo>
                  <a:pt x="0" y="1136408"/>
                </a:lnTo>
                <a:lnTo>
                  <a:pt x="917879" y="1136408"/>
                </a:lnTo>
                <a:lnTo>
                  <a:pt x="2065820" y="0"/>
                </a:lnTo>
                <a:close/>
              </a:path>
            </a:pathLst>
          </a:custGeom>
          <a:solidFill>
            <a:srgbClr val="0071BB">
              <a:alpha val="65097"/>
            </a:srgbClr>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s-AR"/>
          </a:p>
        </p:txBody>
      </p:sp>
      <p:sp>
        <p:nvSpPr>
          <p:cNvPr id="2" name="1 Título"/>
          <p:cNvSpPr>
            <a:spLocks noGrp="1"/>
          </p:cNvSpPr>
          <p:nvPr>
            <p:ph type="ctrTitle"/>
          </p:nvPr>
        </p:nvSpPr>
        <p:spPr>
          <a:xfrm>
            <a:off x="1300520" y="3029940"/>
            <a:ext cx="14739224" cy="1805751"/>
          </a:xfrm>
        </p:spPr>
        <p:txBody>
          <a:bodyPr/>
          <a:lstStyle/>
          <a:p>
            <a:r>
              <a:rPr lang="es-ES"/>
              <a:t>Haga clic para modificar el estilo de título del patrón</a:t>
            </a:r>
            <a:endParaRPr lang="es-AR"/>
          </a:p>
        </p:txBody>
      </p:sp>
      <p:sp>
        <p:nvSpPr>
          <p:cNvPr id="3" name="2 Subtítulo"/>
          <p:cNvSpPr>
            <a:spLocks noGrp="1"/>
          </p:cNvSpPr>
          <p:nvPr>
            <p:ph type="subTitle" idx="1"/>
          </p:nvPr>
        </p:nvSpPr>
        <p:spPr>
          <a:xfrm>
            <a:off x="2601040" y="5527041"/>
            <a:ext cx="12138184" cy="1313308"/>
          </a:xfrm>
        </p:spPr>
        <p:txBody>
          <a:bodyPr/>
          <a:lstStyle>
            <a:lvl1pPr marL="0" indent="0" algn="ctr">
              <a:buNone/>
              <a:defRPr>
                <a:solidFill>
                  <a:schemeClr val="tx1">
                    <a:tint val="75000"/>
                  </a:schemeClr>
                </a:solidFill>
              </a:defRPr>
            </a:lvl1pPr>
            <a:lvl2pPr marL="867017" indent="0" algn="ctr">
              <a:buNone/>
              <a:defRPr>
                <a:solidFill>
                  <a:schemeClr val="tx1">
                    <a:tint val="75000"/>
                  </a:schemeClr>
                </a:solidFill>
              </a:defRPr>
            </a:lvl2pPr>
            <a:lvl3pPr marL="1734033" indent="0" algn="ctr">
              <a:buNone/>
              <a:defRPr>
                <a:solidFill>
                  <a:schemeClr val="tx1">
                    <a:tint val="75000"/>
                  </a:schemeClr>
                </a:solidFill>
              </a:defRPr>
            </a:lvl3pPr>
            <a:lvl4pPr marL="2601050" indent="0" algn="ctr">
              <a:buNone/>
              <a:defRPr>
                <a:solidFill>
                  <a:schemeClr val="tx1">
                    <a:tint val="75000"/>
                  </a:schemeClr>
                </a:solidFill>
              </a:defRPr>
            </a:lvl4pPr>
            <a:lvl5pPr marL="3468065" indent="0" algn="ctr">
              <a:buNone/>
              <a:defRPr>
                <a:solidFill>
                  <a:schemeClr val="tx1">
                    <a:tint val="75000"/>
                  </a:schemeClr>
                </a:solidFill>
              </a:defRPr>
            </a:lvl5pPr>
            <a:lvl6pPr marL="4335082" indent="0" algn="ctr">
              <a:buNone/>
              <a:defRPr>
                <a:solidFill>
                  <a:schemeClr val="tx1">
                    <a:tint val="75000"/>
                  </a:schemeClr>
                </a:solidFill>
              </a:defRPr>
            </a:lvl6pPr>
            <a:lvl7pPr marL="5202099" indent="0" algn="ctr">
              <a:buNone/>
              <a:defRPr>
                <a:solidFill>
                  <a:schemeClr val="tx1">
                    <a:tint val="75000"/>
                  </a:schemeClr>
                </a:solidFill>
              </a:defRPr>
            </a:lvl7pPr>
            <a:lvl8pPr marL="6069115" indent="0" algn="ctr">
              <a:buNone/>
              <a:defRPr>
                <a:solidFill>
                  <a:schemeClr val="tx1">
                    <a:tint val="75000"/>
                  </a:schemeClr>
                </a:solidFill>
              </a:defRPr>
            </a:lvl8pPr>
            <a:lvl9pPr marL="6936132" indent="0" algn="ctr">
              <a:buNone/>
              <a:defRPr>
                <a:solidFill>
                  <a:schemeClr val="tx1">
                    <a:tint val="75000"/>
                  </a:schemeClr>
                </a:solidFill>
              </a:defRPr>
            </a:lvl9pPr>
          </a:lstStyle>
          <a:p>
            <a:r>
              <a:rPr lang="es-ES"/>
              <a:t>Haga clic para modificar el estilo de subtítulo del patrón</a:t>
            </a:r>
            <a:endParaRPr lang="es-AR"/>
          </a:p>
        </p:txBody>
      </p:sp>
      <p:sp>
        <p:nvSpPr>
          <p:cNvPr id="8" name="3 Marcador de fecha"/>
          <p:cNvSpPr>
            <a:spLocks noGrp="1"/>
          </p:cNvSpPr>
          <p:nvPr>
            <p:ph type="dt" sz="half" idx="10"/>
          </p:nvPr>
        </p:nvSpPr>
        <p:spPr/>
        <p:txBody>
          <a:bodyPr/>
          <a:lstStyle>
            <a:lvl1pPr>
              <a:defRPr/>
            </a:lvl1pPr>
          </a:lstStyle>
          <a:p>
            <a:fld id="{A9036AF7-B2A7-4BBC-BD00-D31D3002A0DF}" type="datetimeFigureOut">
              <a:rPr lang="es-AR" altLang="es-AR"/>
              <a:pPr/>
              <a:t>15/12/2016</a:t>
            </a:fld>
            <a:endParaRPr lang="es-AR" altLang="es-AR"/>
          </a:p>
        </p:txBody>
      </p:sp>
      <p:sp>
        <p:nvSpPr>
          <p:cNvPr id="9" name="4 Marcador de pie de página"/>
          <p:cNvSpPr>
            <a:spLocks noGrp="1"/>
          </p:cNvSpPr>
          <p:nvPr>
            <p:ph type="ftr" sz="quarter" idx="11"/>
          </p:nvPr>
        </p:nvSpPr>
        <p:spPr/>
        <p:txBody>
          <a:bodyPr/>
          <a:lstStyle>
            <a:lvl1pPr>
              <a:defRPr/>
            </a:lvl1pPr>
          </a:lstStyle>
          <a:p>
            <a:pPr>
              <a:defRPr/>
            </a:pPr>
            <a:endParaRPr lang="es-AR"/>
          </a:p>
        </p:txBody>
      </p:sp>
      <p:sp>
        <p:nvSpPr>
          <p:cNvPr id="10" name="5 Marcador de número de diapositiva"/>
          <p:cNvSpPr>
            <a:spLocks noGrp="1"/>
          </p:cNvSpPr>
          <p:nvPr>
            <p:ph type="sldNum" sz="quarter" idx="12"/>
          </p:nvPr>
        </p:nvSpPr>
        <p:spPr/>
        <p:txBody>
          <a:bodyPr/>
          <a:lstStyle>
            <a:lvl1pPr>
              <a:defRPr/>
            </a:lvl1pPr>
          </a:lstStyle>
          <a:p>
            <a:fld id="{A26FD2BC-878E-4547-ACB0-93488318F8EC}" type="slidenum">
              <a:rPr lang="es-AR" altLang="es-AR"/>
              <a:pPr/>
              <a:t>‹Nº›</a:t>
            </a:fld>
            <a:endParaRPr lang="es-AR" altLang="es-AR"/>
          </a:p>
        </p:txBody>
      </p:sp>
    </p:spTree>
    <p:extLst>
      <p:ext uri="{BB962C8B-B14F-4D97-AF65-F5344CB8AC3E}">
        <p14:creationId xmlns:p14="http://schemas.microsoft.com/office/powerpoint/2010/main" val="9599727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cSld name="En blanco">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29056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bl">
  <p:cSld name="Título y tabla">
    <p:spTree>
      <p:nvGrpSpPr>
        <p:cNvPr id="1" name=""/>
        <p:cNvGrpSpPr/>
        <p:nvPr/>
      </p:nvGrpSpPr>
      <p:grpSpPr>
        <a:xfrm>
          <a:off x="0" y="0"/>
          <a:ext cx="0" cy="0"/>
          <a:chOff x="0" y="0"/>
          <a:chExt cx="0" cy="0"/>
        </a:xfrm>
      </p:grpSpPr>
      <p:sp>
        <p:nvSpPr>
          <p:cNvPr id="2" name="1 Título"/>
          <p:cNvSpPr>
            <a:spLocks noGrp="1"/>
          </p:cNvSpPr>
          <p:nvPr>
            <p:ph type="title"/>
          </p:nvPr>
        </p:nvSpPr>
        <p:spPr>
          <a:xfrm>
            <a:off x="1300520" y="866987"/>
            <a:ext cx="14739224" cy="1805751"/>
          </a:xfrm>
        </p:spPr>
        <p:txBody>
          <a:bodyPr/>
          <a:lstStyle/>
          <a:p>
            <a:r>
              <a:rPr lang="es-ES"/>
              <a:t>Haga clic para modificar el estilo de título del patrón</a:t>
            </a:r>
            <a:endParaRPr lang="es-AR"/>
          </a:p>
        </p:txBody>
      </p:sp>
      <p:sp>
        <p:nvSpPr>
          <p:cNvPr id="3" name="2 Marcador de tabla"/>
          <p:cNvSpPr>
            <a:spLocks noGrp="1"/>
          </p:cNvSpPr>
          <p:nvPr>
            <p:ph type="tbl" idx="1"/>
          </p:nvPr>
        </p:nvSpPr>
        <p:spPr>
          <a:xfrm>
            <a:off x="1300520" y="2817707"/>
            <a:ext cx="14739224" cy="656655"/>
          </a:xfrm>
        </p:spPr>
        <p:txBody>
          <a:bodyPr/>
          <a:lstStyle/>
          <a:p>
            <a:pPr lvl="0"/>
            <a:endParaRPr lang="es-AR" noProof="0"/>
          </a:p>
        </p:txBody>
      </p:sp>
    </p:spTree>
    <p:extLst>
      <p:ext uri="{BB962C8B-B14F-4D97-AF65-F5344CB8AC3E}">
        <p14:creationId xmlns:p14="http://schemas.microsoft.com/office/powerpoint/2010/main" val="40275548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_Two Content">
    <p:spTree>
      <p:nvGrpSpPr>
        <p:cNvPr id="1" name=""/>
        <p:cNvGrpSpPr/>
        <p:nvPr/>
      </p:nvGrpSpPr>
      <p:grpSpPr>
        <a:xfrm>
          <a:off x="0" y="0"/>
          <a:ext cx="0" cy="0"/>
          <a:chOff x="0" y="0"/>
          <a:chExt cx="0" cy="0"/>
        </a:xfrm>
      </p:grpSpPr>
      <p:sp>
        <p:nvSpPr>
          <p:cNvPr id="3" name="Holder 3"/>
          <p:cNvSpPr>
            <a:spLocks noGrp="1"/>
          </p:cNvSpPr>
          <p:nvPr>
            <p:ph sz="half" idx="2"/>
          </p:nvPr>
        </p:nvSpPr>
        <p:spPr>
          <a:xfrm>
            <a:off x="130372" y="2243328"/>
            <a:ext cx="17067187" cy="7139573"/>
          </a:xfrm>
          <a:prstGeom prst="rect">
            <a:avLst/>
          </a:prstGeom>
        </p:spPr>
        <p:txBody>
          <a:bodyPr>
            <a:normAutofit/>
          </a:bodyPr>
          <a:lstStyle>
            <a:lvl1pPr>
              <a:spcBef>
                <a:spcPts val="0"/>
              </a:spcBef>
              <a:spcAft>
                <a:spcPts val="853"/>
              </a:spcAft>
              <a:defRPr/>
            </a:lvl1pPr>
          </a:lstStyle>
          <a:p>
            <a:endParaRPr/>
          </a:p>
        </p:txBody>
      </p:sp>
      <p:sp>
        <p:nvSpPr>
          <p:cNvPr id="10" name="Holder 2"/>
          <p:cNvSpPr>
            <a:spLocks noGrp="1"/>
          </p:cNvSpPr>
          <p:nvPr>
            <p:ph type="title"/>
          </p:nvPr>
        </p:nvSpPr>
        <p:spPr bwMode="auto">
          <a:xfrm>
            <a:off x="130371" y="1229671"/>
            <a:ext cx="17067188" cy="9028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p>
            <a:pPr lvl="0"/>
            <a:endParaRPr lang="en-US" altLang="en-US"/>
          </a:p>
        </p:txBody>
      </p:sp>
      <p:pic>
        <p:nvPicPr>
          <p:cNvPr id="7" name="inet-logo.png"/>
          <p:cNvPicPr>
            <a:picLocks noChangeAspect="1"/>
          </p:cNvPicPr>
          <p:nvPr userDrawn="1"/>
        </p:nvPicPr>
        <p:blipFill>
          <a:blip r:embed="rId2">
            <a:extLst/>
          </a:blip>
          <a:stretch>
            <a:fillRect/>
          </a:stretch>
        </p:blipFill>
        <p:spPr>
          <a:xfrm>
            <a:off x="272143" y="268288"/>
            <a:ext cx="3613503" cy="516853"/>
          </a:xfrm>
          <a:prstGeom prst="rect">
            <a:avLst/>
          </a:prstGeom>
          <a:ln w="12700">
            <a:miter lim="400000"/>
          </a:ln>
        </p:spPr>
      </p:pic>
      <p:pic>
        <p:nvPicPr>
          <p:cNvPr id="8" name="ministerio-eyd-logo.png"/>
          <p:cNvPicPr>
            <a:picLocks noChangeAspect="1"/>
          </p:cNvPicPr>
          <p:nvPr userDrawn="1"/>
        </p:nvPicPr>
        <p:blipFill>
          <a:blip r:embed="rId3">
            <a:extLst/>
          </a:blip>
          <a:stretch>
            <a:fillRect/>
          </a:stretch>
        </p:blipFill>
        <p:spPr>
          <a:xfrm>
            <a:off x="7645987" y="165877"/>
            <a:ext cx="4073350" cy="777987"/>
          </a:xfrm>
          <a:prstGeom prst="rect">
            <a:avLst/>
          </a:prstGeom>
          <a:ln w="12700">
            <a:miter lim="400000"/>
          </a:ln>
        </p:spPr>
      </p:pic>
    </p:spTree>
    <p:extLst>
      <p:ext uri="{BB962C8B-B14F-4D97-AF65-F5344CB8AC3E}">
        <p14:creationId xmlns:p14="http://schemas.microsoft.com/office/powerpoint/2010/main" val="19436259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bk object 16"/>
          <p:cNvSpPr>
            <a:spLocks/>
          </p:cNvSpPr>
          <p:nvPr/>
        </p:nvSpPr>
        <p:spPr bwMode="auto">
          <a:xfrm>
            <a:off x="0" y="0"/>
            <a:ext cx="17340263" cy="1136650"/>
          </a:xfrm>
          <a:custGeom>
            <a:avLst/>
            <a:gdLst>
              <a:gd name="T0" fmla="*/ 0 w 13004800"/>
              <a:gd name="T1" fmla="*/ 1136408 h 1136650"/>
              <a:gd name="T2" fmla="*/ 13004800 w 13004800"/>
              <a:gd name="T3" fmla="*/ 1136408 h 1136650"/>
              <a:gd name="T4" fmla="*/ 13004800 w 13004800"/>
              <a:gd name="T5" fmla="*/ 0 h 1136650"/>
              <a:gd name="T6" fmla="*/ 0 w 13004800"/>
              <a:gd name="T7" fmla="*/ 0 h 1136650"/>
              <a:gd name="T8" fmla="*/ 0 w 13004800"/>
              <a:gd name="T9" fmla="*/ 1136408 h 113665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004800" h="1136650">
                <a:moveTo>
                  <a:pt x="0" y="1136408"/>
                </a:moveTo>
                <a:lnTo>
                  <a:pt x="13004800" y="1136408"/>
                </a:lnTo>
                <a:lnTo>
                  <a:pt x="13004800" y="0"/>
                </a:lnTo>
                <a:lnTo>
                  <a:pt x="0" y="0"/>
                </a:lnTo>
                <a:lnTo>
                  <a:pt x="0" y="1136408"/>
                </a:lnTo>
                <a:close/>
              </a:path>
            </a:pathLst>
          </a:custGeom>
          <a:solidFill>
            <a:srgbClr val="D2D2D3"/>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s-AR"/>
          </a:p>
        </p:txBody>
      </p:sp>
      <p:sp>
        <p:nvSpPr>
          <p:cNvPr id="1027" name="bk object 17"/>
          <p:cNvSpPr>
            <a:spLocks/>
          </p:cNvSpPr>
          <p:nvPr/>
        </p:nvSpPr>
        <p:spPr bwMode="auto">
          <a:xfrm>
            <a:off x="1" y="0"/>
            <a:ext cx="5101322" cy="1136650"/>
          </a:xfrm>
          <a:custGeom>
            <a:avLst/>
            <a:gdLst>
              <a:gd name="T0" fmla="*/ 3814677 w 3826510"/>
              <a:gd name="T1" fmla="*/ 0 h 1136650"/>
              <a:gd name="T2" fmla="*/ 0 w 3826510"/>
              <a:gd name="T3" fmla="*/ 2540 h 1136650"/>
              <a:gd name="T4" fmla="*/ 0 w 3826510"/>
              <a:gd name="T5" fmla="*/ 1136408 h 1136650"/>
              <a:gd name="T6" fmla="*/ 2670163 w 3826510"/>
              <a:gd name="T7" fmla="*/ 1136408 h 1136650"/>
              <a:gd name="T8" fmla="*/ 3814677 w 3826510"/>
              <a:gd name="T9" fmla="*/ 0 h 113665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826510" h="1136650">
                <a:moveTo>
                  <a:pt x="3826090" y="0"/>
                </a:moveTo>
                <a:lnTo>
                  <a:pt x="0" y="2540"/>
                </a:lnTo>
                <a:lnTo>
                  <a:pt x="0" y="1136408"/>
                </a:lnTo>
                <a:lnTo>
                  <a:pt x="2678150" y="1136408"/>
                </a:lnTo>
                <a:lnTo>
                  <a:pt x="3826090" y="0"/>
                </a:lnTo>
                <a:close/>
              </a:path>
            </a:pathLst>
          </a:custGeom>
          <a:solidFill>
            <a:srgbClr val="0091D1"/>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s-AR"/>
          </a:p>
        </p:txBody>
      </p:sp>
      <p:sp>
        <p:nvSpPr>
          <p:cNvPr id="1028" name="bk object 18"/>
          <p:cNvSpPr>
            <a:spLocks/>
          </p:cNvSpPr>
          <p:nvPr/>
        </p:nvSpPr>
        <p:spPr bwMode="auto">
          <a:xfrm>
            <a:off x="0" y="4764"/>
            <a:ext cx="5097089" cy="1131887"/>
          </a:xfrm>
          <a:custGeom>
            <a:avLst/>
            <a:gdLst>
              <a:gd name="T0" fmla="*/ 3833129 w 3822065"/>
              <a:gd name="T1" fmla="*/ 0 h 1132205"/>
              <a:gd name="T2" fmla="*/ 0 w 3822065"/>
              <a:gd name="T3" fmla="*/ 0 h 1132205"/>
              <a:gd name="T4" fmla="*/ 0 w 3822065"/>
              <a:gd name="T5" fmla="*/ 1126328 h 1132205"/>
              <a:gd name="T6" fmla="*/ 2686170 w 3822065"/>
              <a:gd name="T7" fmla="*/ 1126328 h 1132205"/>
              <a:gd name="T8" fmla="*/ 3833129 w 3822065"/>
              <a:gd name="T9" fmla="*/ 0 h 113220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822065" h="1132205">
                <a:moveTo>
                  <a:pt x="3821684" y="0"/>
                </a:moveTo>
                <a:lnTo>
                  <a:pt x="0" y="0"/>
                </a:lnTo>
                <a:lnTo>
                  <a:pt x="0" y="1132039"/>
                </a:lnTo>
                <a:lnTo>
                  <a:pt x="2678150" y="1132039"/>
                </a:lnTo>
                <a:lnTo>
                  <a:pt x="3821684" y="0"/>
                </a:lnTo>
                <a:close/>
              </a:path>
            </a:pathLst>
          </a:custGeom>
          <a:solidFill>
            <a:srgbClr val="0091D1"/>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s-AR"/>
          </a:p>
        </p:txBody>
      </p:sp>
      <p:sp>
        <p:nvSpPr>
          <p:cNvPr id="1029" name="bk object 19"/>
          <p:cNvSpPr>
            <a:spLocks/>
          </p:cNvSpPr>
          <p:nvPr/>
        </p:nvSpPr>
        <p:spPr bwMode="auto">
          <a:xfrm>
            <a:off x="1" y="0"/>
            <a:ext cx="2755984" cy="1136650"/>
          </a:xfrm>
          <a:custGeom>
            <a:avLst/>
            <a:gdLst>
              <a:gd name="T0" fmla="*/ 2077295 w 2066289"/>
              <a:gd name="T1" fmla="*/ 0 h 1136650"/>
              <a:gd name="T2" fmla="*/ 0 w 2066289"/>
              <a:gd name="T3" fmla="*/ 0 h 1136650"/>
              <a:gd name="T4" fmla="*/ 0 w 2066289"/>
              <a:gd name="T5" fmla="*/ 1136408 h 1136650"/>
              <a:gd name="T6" fmla="*/ 922979 w 2066289"/>
              <a:gd name="T7" fmla="*/ 1136408 h 1136650"/>
              <a:gd name="T8" fmla="*/ 2077295 w 2066289"/>
              <a:gd name="T9" fmla="*/ 0 h 113665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66289" h="1136650">
                <a:moveTo>
                  <a:pt x="2065820" y="0"/>
                </a:moveTo>
                <a:lnTo>
                  <a:pt x="0" y="0"/>
                </a:lnTo>
                <a:lnTo>
                  <a:pt x="0" y="1136408"/>
                </a:lnTo>
                <a:lnTo>
                  <a:pt x="917879" y="1136408"/>
                </a:lnTo>
                <a:lnTo>
                  <a:pt x="2065820" y="0"/>
                </a:lnTo>
                <a:close/>
              </a:path>
            </a:pathLst>
          </a:custGeom>
          <a:solidFill>
            <a:srgbClr val="0071BB"/>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s-AR"/>
          </a:p>
        </p:txBody>
      </p:sp>
      <p:sp>
        <p:nvSpPr>
          <p:cNvPr id="1030" name="Holder 2"/>
          <p:cNvSpPr>
            <a:spLocks noGrp="1"/>
          </p:cNvSpPr>
          <p:nvPr>
            <p:ph type="title"/>
          </p:nvPr>
        </p:nvSpPr>
        <p:spPr bwMode="auto">
          <a:xfrm>
            <a:off x="5545836" y="1541464"/>
            <a:ext cx="6248591" cy="9028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p>
            <a:pPr lvl="0"/>
            <a:endParaRPr lang="es-AR" altLang="es-AR"/>
          </a:p>
        </p:txBody>
      </p:sp>
      <p:sp>
        <p:nvSpPr>
          <p:cNvPr id="1031" name="Holder 3"/>
          <p:cNvSpPr>
            <a:spLocks noGrp="1"/>
          </p:cNvSpPr>
          <p:nvPr>
            <p:ph type="body" idx="1"/>
          </p:nvPr>
        </p:nvSpPr>
        <p:spPr bwMode="auto">
          <a:xfrm>
            <a:off x="1075300" y="2667001"/>
            <a:ext cx="15189664" cy="656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p>
            <a:pPr lvl="0"/>
            <a:endParaRPr lang="es-AR" altLang="es-AR"/>
          </a:p>
        </p:txBody>
      </p:sp>
      <p:sp>
        <p:nvSpPr>
          <p:cNvPr id="4" name="Holder 4"/>
          <p:cNvSpPr>
            <a:spLocks noGrp="1"/>
          </p:cNvSpPr>
          <p:nvPr>
            <p:ph type="ftr" sz="quarter" idx="5"/>
          </p:nvPr>
        </p:nvSpPr>
        <p:spPr>
          <a:xfrm>
            <a:off x="5895098" y="9070976"/>
            <a:ext cx="5550070" cy="276225"/>
          </a:xfrm>
          <a:prstGeom prst="rect">
            <a:avLst/>
          </a:prstGeom>
        </p:spPr>
        <p:txBody>
          <a:bodyPr wrap="square" lIns="0" tIns="0" rIns="0" bIns="0">
            <a:spAutoFit/>
          </a:bodyPr>
          <a:lstStyle>
            <a:lvl1pPr algn="ctr" defTabSz="609557" eaLnBrk="1" fontAlgn="auto" hangingPunct="1">
              <a:spcBef>
                <a:spcPts val="0"/>
              </a:spcBef>
              <a:spcAft>
                <a:spcPts val="0"/>
              </a:spcAft>
              <a:defRPr>
                <a:solidFill>
                  <a:schemeClr val="tx1">
                    <a:tint val="75000"/>
                  </a:schemeClr>
                </a:solidFill>
                <a:latin typeface="+mn-lt"/>
                <a:ea typeface="+mn-ea"/>
                <a:cs typeface="+mn-cs"/>
              </a:defRPr>
            </a:lvl1pPr>
          </a:lstStyle>
          <a:p>
            <a:pPr>
              <a:defRPr/>
            </a:pPr>
            <a:endParaRPr/>
          </a:p>
        </p:txBody>
      </p:sp>
      <p:sp>
        <p:nvSpPr>
          <p:cNvPr id="5" name="Holder 5"/>
          <p:cNvSpPr>
            <a:spLocks noGrp="1"/>
          </p:cNvSpPr>
          <p:nvPr>
            <p:ph type="dt" sz="half" idx="6"/>
          </p:nvPr>
        </p:nvSpPr>
        <p:spPr>
          <a:xfrm>
            <a:off x="867860" y="9070976"/>
            <a:ext cx="3987922" cy="276225"/>
          </a:xfrm>
          <a:prstGeom prst="rect">
            <a:avLst/>
          </a:prstGeom>
        </p:spPr>
        <p:txBody>
          <a:bodyPr vert="horz" wrap="square" lIns="0" tIns="0" rIns="0" bIns="0" numCol="1" anchor="t" anchorCtr="0" compatLnSpc="1">
            <a:prstTxWarp prst="textNoShape">
              <a:avLst/>
            </a:prstTxWarp>
            <a:spAutoFit/>
          </a:bodyPr>
          <a:lstStyle>
            <a:lvl1pPr eaLnBrk="1" hangingPunct="1">
              <a:defRPr>
                <a:solidFill>
                  <a:srgbClr val="898989"/>
                </a:solidFill>
              </a:defRPr>
            </a:lvl1pPr>
          </a:lstStyle>
          <a:p>
            <a:fld id="{12978522-C428-42DE-AA2A-818A9E4C2103}" type="datetimeFigureOut">
              <a:rPr lang="en-US" altLang="es-AR"/>
              <a:pPr/>
              <a:t>12/15/2016</a:t>
            </a:fld>
            <a:endParaRPr lang="en-US" altLang="es-AR"/>
          </a:p>
        </p:txBody>
      </p:sp>
      <p:sp>
        <p:nvSpPr>
          <p:cNvPr id="6" name="Holder 6"/>
          <p:cNvSpPr>
            <a:spLocks noGrp="1"/>
          </p:cNvSpPr>
          <p:nvPr>
            <p:ph type="sldNum" sz="quarter" idx="7"/>
          </p:nvPr>
        </p:nvSpPr>
        <p:spPr>
          <a:xfrm>
            <a:off x="12484481" y="9070976"/>
            <a:ext cx="3987922" cy="276225"/>
          </a:xfrm>
          <a:prstGeom prst="rect">
            <a:avLst/>
          </a:prstGeom>
        </p:spPr>
        <p:txBody>
          <a:bodyPr vert="horz" wrap="square" lIns="0" tIns="0" rIns="0" bIns="0" numCol="1" anchor="t" anchorCtr="0" compatLnSpc="1">
            <a:prstTxWarp prst="textNoShape">
              <a:avLst/>
            </a:prstTxWarp>
            <a:spAutoFit/>
          </a:bodyPr>
          <a:lstStyle>
            <a:lvl1pPr algn="r" eaLnBrk="1" hangingPunct="1">
              <a:defRPr>
                <a:solidFill>
                  <a:srgbClr val="898989"/>
                </a:solidFill>
              </a:defRPr>
            </a:lvl1pPr>
          </a:lstStyle>
          <a:p>
            <a:fld id="{1C5FE094-A6B2-419A-969A-F1C4669715A3}" type="slidenum">
              <a:rPr lang="es-ES" altLang="es-AR"/>
              <a:pPr/>
              <a:t>‹Nº›</a:t>
            </a:fld>
            <a:endParaRPr lang="es-ES" altLang="es-AR"/>
          </a:p>
        </p:txBody>
      </p:sp>
      <p:pic>
        <p:nvPicPr>
          <p:cNvPr id="11" name="0 Imagen"/>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12605136" y="227013"/>
            <a:ext cx="4354116" cy="582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ministerio-eyd-logo.png"/>
          <p:cNvPicPr>
            <a:picLocks noChangeAspect="1"/>
          </p:cNvPicPr>
          <p:nvPr userDrawn="1"/>
        </p:nvPicPr>
        <p:blipFill>
          <a:blip r:embed="rId17">
            <a:extLst/>
          </a:blip>
          <a:stretch>
            <a:fillRect/>
          </a:stretch>
        </p:blipFill>
        <p:spPr>
          <a:xfrm>
            <a:off x="7689346" y="227013"/>
            <a:ext cx="4155883" cy="595312"/>
          </a:xfrm>
          <a:prstGeom prst="rect">
            <a:avLst/>
          </a:prstGeom>
          <a:ln w="12700">
            <a:miter lim="400000"/>
          </a:ln>
        </p:spPr>
      </p:pic>
    </p:spTree>
  </p:cSld>
  <p:clrMap bg1="lt1" tx1="dk1" bg2="lt2" tx2="dk2" accent1="accent1" accent2="accent2" accent3="accent3" accent4="accent4" accent5="accent5" accent6="accent6" hlink="hlink" folHlink="folHlink"/>
  <p:sldLayoutIdLst>
    <p:sldLayoutId id="2147483741" r:id="rId1"/>
    <p:sldLayoutId id="2147483742" r:id="rId2"/>
    <p:sldLayoutId id="2147483743" r:id="rId3"/>
    <p:sldLayoutId id="2147483744" r:id="rId4"/>
    <p:sldLayoutId id="2147483745" r:id="rId5"/>
    <p:sldLayoutId id="2147483746" r:id="rId6"/>
    <p:sldLayoutId id="2147483747" r:id="rId7"/>
    <p:sldLayoutId id="2147483749" r:id="rId8"/>
    <p:sldLayoutId id="2147483750" r:id="rId9"/>
    <p:sldLayoutId id="2147483751" r:id="rId10"/>
    <p:sldLayoutId id="2147483752" r:id="rId11"/>
    <p:sldLayoutId id="2147483753" r:id="rId12"/>
    <p:sldLayoutId id="2147483754" r:id="rId13"/>
    <p:sldLayoutId id="2147483755" r:id="rId14"/>
  </p:sldLayoutIdLst>
  <p:txStyles>
    <p:titleStyle>
      <a:lvl1pPr algn="ctr" rtl="0" eaLnBrk="0" fontAlgn="base" hangingPunct="0">
        <a:spcBef>
          <a:spcPct val="0"/>
        </a:spcBef>
        <a:spcAft>
          <a:spcPct val="0"/>
        </a:spcAft>
        <a:defRPr sz="5867">
          <a:solidFill>
            <a:schemeClr val="tx2"/>
          </a:solidFill>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sz="5867">
          <a:solidFill>
            <a:schemeClr val="tx2"/>
          </a:solidFill>
          <a:latin typeface="Calibri" charset="0"/>
          <a:ea typeface="MS PGothic" panose="020B0600070205080204" pitchFamily="34" charset="-128"/>
          <a:cs typeface="ＭＳ Ｐゴシック" charset="0"/>
        </a:defRPr>
      </a:lvl2pPr>
      <a:lvl3pPr algn="ctr" rtl="0" eaLnBrk="0" fontAlgn="base" hangingPunct="0">
        <a:spcBef>
          <a:spcPct val="0"/>
        </a:spcBef>
        <a:spcAft>
          <a:spcPct val="0"/>
        </a:spcAft>
        <a:defRPr sz="5867">
          <a:solidFill>
            <a:schemeClr val="tx2"/>
          </a:solidFill>
          <a:latin typeface="Calibri" charset="0"/>
          <a:ea typeface="MS PGothic" panose="020B0600070205080204" pitchFamily="34" charset="-128"/>
          <a:cs typeface="ＭＳ Ｐゴシック" charset="0"/>
        </a:defRPr>
      </a:lvl3pPr>
      <a:lvl4pPr algn="ctr" rtl="0" eaLnBrk="0" fontAlgn="base" hangingPunct="0">
        <a:spcBef>
          <a:spcPct val="0"/>
        </a:spcBef>
        <a:spcAft>
          <a:spcPct val="0"/>
        </a:spcAft>
        <a:defRPr sz="5867">
          <a:solidFill>
            <a:schemeClr val="tx2"/>
          </a:solidFill>
          <a:latin typeface="Calibri" charset="0"/>
          <a:ea typeface="MS PGothic" panose="020B0600070205080204" pitchFamily="34" charset="-128"/>
          <a:cs typeface="ＭＳ Ｐゴシック" charset="0"/>
        </a:defRPr>
      </a:lvl4pPr>
      <a:lvl5pPr algn="ctr" rtl="0" eaLnBrk="0" fontAlgn="base" hangingPunct="0">
        <a:spcBef>
          <a:spcPct val="0"/>
        </a:spcBef>
        <a:spcAft>
          <a:spcPct val="0"/>
        </a:spcAft>
        <a:defRPr sz="5867">
          <a:solidFill>
            <a:schemeClr val="tx2"/>
          </a:solidFill>
          <a:latin typeface="Calibri" charset="0"/>
          <a:ea typeface="MS PGothic" panose="020B0600070205080204" pitchFamily="34" charset="-128"/>
          <a:cs typeface="ＭＳ Ｐゴシック" charset="0"/>
        </a:defRPr>
      </a:lvl5pPr>
      <a:lvl6pPr marL="609557"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6pPr>
      <a:lvl7pPr marL="1219116"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7pPr>
      <a:lvl8pPr marL="1828671"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8pPr>
      <a:lvl9pPr marL="2438230"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9pPr>
    </p:titleStyle>
    <p:bodyStyle>
      <a:lvl1pPr marL="455107" indent="-455107" algn="l" rtl="0" eaLnBrk="0" fontAlgn="base" hangingPunct="0">
        <a:spcBef>
          <a:spcPct val="20000"/>
        </a:spcBef>
        <a:spcAft>
          <a:spcPct val="0"/>
        </a:spcAft>
        <a:buChar char="•"/>
        <a:defRPr sz="4267">
          <a:solidFill>
            <a:schemeClr val="tx1"/>
          </a:solidFill>
          <a:latin typeface="+mn-lt"/>
          <a:ea typeface="MS PGothic" panose="020B0600070205080204" pitchFamily="34" charset="-128"/>
          <a:cs typeface="MS PGothic" panose="020B0600070205080204" pitchFamily="34" charset="-128"/>
        </a:defRPr>
      </a:lvl1pPr>
      <a:lvl2pPr marL="607514" indent="2117" algn="l" rtl="0" eaLnBrk="0" fontAlgn="base" hangingPunct="0">
        <a:spcBef>
          <a:spcPct val="20000"/>
        </a:spcBef>
        <a:spcAft>
          <a:spcPct val="0"/>
        </a:spcAft>
        <a:buChar char="–"/>
        <a:defRPr sz="3734">
          <a:solidFill>
            <a:schemeClr val="tx1"/>
          </a:solidFill>
          <a:latin typeface="+mn-lt"/>
          <a:ea typeface="MS PGothic" panose="020B0600070205080204" pitchFamily="34" charset="-128"/>
          <a:cs typeface="MS PGothic" charset="0"/>
        </a:defRPr>
      </a:lvl2pPr>
      <a:lvl3pPr marL="1217145" indent="2117"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MS PGothic" charset="0"/>
        </a:defRPr>
      </a:lvl3pPr>
      <a:lvl4pPr marL="1826775" indent="2117" algn="l" rtl="0" eaLnBrk="0" fontAlgn="base" hangingPunct="0">
        <a:spcBef>
          <a:spcPct val="20000"/>
        </a:spcBef>
        <a:spcAft>
          <a:spcPct val="0"/>
        </a:spcAft>
        <a:buChar char="–"/>
        <a:defRPr sz="2667">
          <a:solidFill>
            <a:schemeClr val="tx1"/>
          </a:solidFill>
          <a:latin typeface="+mn-lt"/>
          <a:ea typeface="MS PGothic" panose="020B0600070205080204" pitchFamily="34" charset="-128"/>
          <a:cs typeface="MS PGothic" charset="0"/>
        </a:defRPr>
      </a:lvl4pPr>
      <a:lvl5pPr marL="2436406" indent="2117" algn="l" rtl="0" eaLnBrk="0" fontAlgn="base" hangingPunct="0">
        <a:spcBef>
          <a:spcPct val="20000"/>
        </a:spcBef>
        <a:spcAft>
          <a:spcPct val="0"/>
        </a:spcAft>
        <a:buChar char="»"/>
        <a:defRPr sz="2667">
          <a:solidFill>
            <a:schemeClr val="tx1"/>
          </a:solidFill>
          <a:latin typeface="+mn-lt"/>
          <a:ea typeface="MS PGothic" panose="020B0600070205080204" pitchFamily="34" charset="-128"/>
          <a:cs typeface="MS PGothic" charset="0"/>
        </a:defRPr>
      </a:lvl5pPr>
      <a:lvl6pPr marL="3047787">
        <a:defRPr>
          <a:latin typeface="+mn-lt"/>
          <a:ea typeface="+mn-ea"/>
          <a:cs typeface="+mn-cs"/>
        </a:defRPr>
      </a:lvl6pPr>
      <a:lvl7pPr marL="3657344">
        <a:defRPr>
          <a:latin typeface="+mn-lt"/>
          <a:ea typeface="+mn-ea"/>
          <a:cs typeface="+mn-cs"/>
        </a:defRPr>
      </a:lvl7pPr>
      <a:lvl8pPr marL="4266903">
        <a:defRPr>
          <a:latin typeface="+mn-lt"/>
          <a:ea typeface="+mn-ea"/>
          <a:cs typeface="+mn-cs"/>
        </a:defRPr>
      </a:lvl8pPr>
      <a:lvl9pPr marL="4876460">
        <a:defRPr>
          <a:latin typeface="+mn-lt"/>
          <a:ea typeface="+mn-ea"/>
          <a:cs typeface="+mn-cs"/>
        </a:defRPr>
      </a:lvl9pPr>
    </p:bodyStyle>
    <p:otherStyle>
      <a:lvl1pPr marL="0">
        <a:defRPr>
          <a:latin typeface="+mn-lt"/>
          <a:ea typeface="+mn-ea"/>
          <a:cs typeface="+mn-cs"/>
        </a:defRPr>
      </a:lvl1pPr>
      <a:lvl2pPr marL="609557">
        <a:defRPr>
          <a:latin typeface="+mn-lt"/>
          <a:ea typeface="+mn-ea"/>
          <a:cs typeface="+mn-cs"/>
        </a:defRPr>
      </a:lvl2pPr>
      <a:lvl3pPr marL="1219116">
        <a:defRPr>
          <a:latin typeface="+mn-lt"/>
          <a:ea typeface="+mn-ea"/>
          <a:cs typeface="+mn-cs"/>
        </a:defRPr>
      </a:lvl3pPr>
      <a:lvl4pPr marL="1828671">
        <a:defRPr>
          <a:latin typeface="+mn-lt"/>
          <a:ea typeface="+mn-ea"/>
          <a:cs typeface="+mn-cs"/>
        </a:defRPr>
      </a:lvl4pPr>
      <a:lvl5pPr marL="2438230">
        <a:defRPr>
          <a:latin typeface="+mn-lt"/>
          <a:ea typeface="+mn-ea"/>
          <a:cs typeface="+mn-cs"/>
        </a:defRPr>
      </a:lvl5pPr>
      <a:lvl6pPr marL="3047787">
        <a:defRPr>
          <a:latin typeface="+mn-lt"/>
          <a:ea typeface="+mn-ea"/>
          <a:cs typeface="+mn-cs"/>
        </a:defRPr>
      </a:lvl6pPr>
      <a:lvl7pPr marL="3657344">
        <a:defRPr>
          <a:latin typeface="+mn-lt"/>
          <a:ea typeface="+mn-ea"/>
          <a:cs typeface="+mn-cs"/>
        </a:defRPr>
      </a:lvl7pPr>
      <a:lvl8pPr marL="4266903">
        <a:defRPr>
          <a:latin typeface="+mn-lt"/>
          <a:ea typeface="+mn-ea"/>
          <a:cs typeface="+mn-cs"/>
        </a:defRPr>
      </a:lvl8pPr>
      <a:lvl9pPr marL="487646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2.xml"/><Relationship Id="rId4" Type="http://schemas.openxmlformats.org/officeDocument/2006/relationships/image" Target="../media/image102.emf"/></Relationships>
</file>

<file path=ppt/slides/_rels/slide102.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1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2.xml"/><Relationship Id="rId4" Type="http://schemas.openxmlformats.org/officeDocument/2006/relationships/image" Target="../media/image108.PNG"/></Relationships>
</file>

<file path=ppt/slides/_rels/slide107.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2" Type="http://schemas.openxmlformats.org/officeDocument/2006/relationships/image" Target="../media/image110.jpg"/><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12.xml"/></Relationships>
</file>

<file path=ppt/slides/_rels/slide1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2.wmf"/><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4.wmf"/><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16.wmf"/><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17.wmf"/><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8.wmf"/><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21.jpg"/></Relationships>
</file>

<file path=ppt/slides/_rels/slide3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24.gif"/><Relationship Id="rId2" Type="http://schemas.openxmlformats.org/officeDocument/2006/relationships/image" Target="../media/image23.png"/><Relationship Id="rId1" Type="http://schemas.openxmlformats.org/officeDocument/2006/relationships/slideLayout" Target="../slideLayouts/slideLayout1.xml"/><Relationship Id="rId4" Type="http://schemas.openxmlformats.org/officeDocument/2006/relationships/image" Target="../media/image25.gif"/></Relationships>
</file>

<file path=ppt/slides/_rels/slide36.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8" Type="http://schemas.openxmlformats.org/officeDocument/2006/relationships/image" Target="../media/image28.jpeg"/><Relationship Id="rId3" Type="http://schemas.openxmlformats.org/officeDocument/2006/relationships/diagramLayout" Target="../diagrams/layout3.xml"/><Relationship Id="rId7" Type="http://schemas.openxmlformats.org/officeDocument/2006/relationships/image" Target="../media/image27.jpeg"/><Relationship Id="rId2" Type="http://schemas.openxmlformats.org/officeDocument/2006/relationships/diagramData" Target="../diagrams/data3.xml"/><Relationship Id="rId1" Type="http://schemas.openxmlformats.org/officeDocument/2006/relationships/slideLayout" Target="../slideLayouts/slideLayout1.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38.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diagramLayout" Target="../diagrams/layout5.xml"/><Relationship Id="rId7" Type="http://schemas.openxmlformats.org/officeDocument/2006/relationships/image" Target="../media/image36.jpeg"/><Relationship Id="rId2" Type="http://schemas.openxmlformats.org/officeDocument/2006/relationships/diagramData" Target="../diagrams/data5.xml"/><Relationship Id="rId1" Type="http://schemas.openxmlformats.org/officeDocument/2006/relationships/slideLayout" Target="../slideLayouts/slideLayout1.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51.xml.rels><?xml version="1.0" encoding="UTF-8" standalone="yes"?>
<Relationships xmlns="http://schemas.openxmlformats.org/package/2006/relationships"><Relationship Id="rId8" Type="http://schemas.openxmlformats.org/officeDocument/2006/relationships/image" Target="../media/image37.jpeg"/><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5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xml"/><Relationship Id="rId4" Type="http://schemas.openxmlformats.org/officeDocument/2006/relationships/image" Target="../media/image40.jpg"/></Relationships>
</file>

<file path=ppt/slides/_rels/slide53.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1.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54.xml.rels><?xml version="1.0" encoding="UTF-8" standalone="yes"?>
<Relationships xmlns="http://schemas.openxmlformats.org/package/2006/relationships"><Relationship Id="rId3" Type="http://schemas.openxmlformats.org/officeDocument/2006/relationships/diagramLayout" Target="../diagrams/layout8.xml"/><Relationship Id="rId7" Type="http://schemas.openxmlformats.org/officeDocument/2006/relationships/image" Target="../media/image41.jpeg"/><Relationship Id="rId2" Type="http://schemas.openxmlformats.org/officeDocument/2006/relationships/diagramData" Target="../diagrams/data8.xml"/><Relationship Id="rId1" Type="http://schemas.openxmlformats.org/officeDocument/2006/relationships/slideLayout" Target="../slideLayouts/slideLayout1.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55.xml.rels><?xml version="1.0" encoding="UTF-8" standalone="yes"?>
<Relationships xmlns="http://schemas.openxmlformats.org/package/2006/relationships"><Relationship Id="rId3" Type="http://schemas.openxmlformats.org/officeDocument/2006/relationships/diagramLayout" Target="../diagrams/layout9.xml"/><Relationship Id="rId7" Type="http://schemas.openxmlformats.org/officeDocument/2006/relationships/image" Target="../media/image42.jpeg"/><Relationship Id="rId2" Type="http://schemas.openxmlformats.org/officeDocument/2006/relationships/diagramData" Target="../diagrams/data9.xml"/><Relationship Id="rId1" Type="http://schemas.openxmlformats.org/officeDocument/2006/relationships/slideLayout" Target="../slideLayouts/slideLayout1.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56.xml.rels><?xml version="1.0" encoding="UTF-8" standalone="yes"?>
<Relationships xmlns="http://schemas.openxmlformats.org/package/2006/relationships"><Relationship Id="rId3" Type="http://schemas.openxmlformats.org/officeDocument/2006/relationships/diagramLayout" Target="../diagrams/layout10.xml"/><Relationship Id="rId7" Type="http://schemas.openxmlformats.org/officeDocument/2006/relationships/image" Target="../media/image43.jpeg"/><Relationship Id="rId2" Type="http://schemas.openxmlformats.org/officeDocument/2006/relationships/diagramData" Target="../diagrams/data10.xml"/><Relationship Id="rId1" Type="http://schemas.openxmlformats.org/officeDocument/2006/relationships/slideLayout" Target="../slideLayouts/slideLayout1.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57.xml.rels><?xml version="1.0" encoding="UTF-8" standalone="yes"?>
<Relationships xmlns="http://schemas.openxmlformats.org/package/2006/relationships"><Relationship Id="rId3" Type="http://schemas.openxmlformats.org/officeDocument/2006/relationships/diagramLayout" Target="../diagrams/layout11.xml"/><Relationship Id="rId7" Type="http://schemas.openxmlformats.org/officeDocument/2006/relationships/image" Target="../media/image44.png"/><Relationship Id="rId2" Type="http://schemas.openxmlformats.org/officeDocument/2006/relationships/diagramData" Target="../diagrams/data11.xml"/><Relationship Id="rId1" Type="http://schemas.openxmlformats.org/officeDocument/2006/relationships/slideLayout" Target="../slideLayouts/slideLayout1.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58.xml.rels><?xml version="1.0" encoding="UTF-8" standalone="yes"?>
<Relationships xmlns="http://schemas.openxmlformats.org/package/2006/relationships"><Relationship Id="rId3" Type="http://schemas.openxmlformats.org/officeDocument/2006/relationships/diagramLayout" Target="../diagrams/layout12.xml"/><Relationship Id="rId7" Type="http://schemas.openxmlformats.org/officeDocument/2006/relationships/image" Target="../media/image45.jpeg"/><Relationship Id="rId2" Type="http://schemas.openxmlformats.org/officeDocument/2006/relationships/diagramData" Target="../diagrams/data12.xml"/><Relationship Id="rId1" Type="http://schemas.openxmlformats.org/officeDocument/2006/relationships/slideLayout" Target="../slideLayouts/slideLayout1.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59.xml.rels><?xml version="1.0" encoding="UTF-8" standalone="yes"?>
<Relationships xmlns="http://schemas.openxmlformats.org/package/2006/relationships"><Relationship Id="rId3" Type="http://schemas.openxmlformats.org/officeDocument/2006/relationships/diagramLayout" Target="../diagrams/layout13.xml"/><Relationship Id="rId7" Type="http://schemas.openxmlformats.org/officeDocument/2006/relationships/image" Target="../media/image46.png"/><Relationship Id="rId2" Type="http://schemas.openxmlformats.org/officeDocument/2006/relationships/diagramData" Target="../diagrams/data13.xml"/><Relationship Id="rId1" Type="http://schemas.openxmlformats.org/officeDocument/2006/relationships/slideLayout" Target="../slideLayouts/slideLayout1.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8" Type="http://schemas.openxmlformats.org/officeDocument/2006/relationships/image" Target="../media/image48.jpg"/><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notesSlide" Target="../notesSlides/notesSlide25.xml"/><Relationship Id="rId1" Type="http://schemas.openxmlformats.org/officeDocument/2006/relationships/slideLayout" Target="../slideLayouts/slideLayout10.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 Id="rId9" Type="http://schemas.openxmlformats.org/officeDocument/2006/relationships/image" Target="../media/image49.jpg"/></Relationships>
</file>

<file path=ppt/slides/_rels/slide6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53.emf"/><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jpeg"/><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jpeg"/><Relationship Id="rId4" Type="http://schemas.openxmlformats.org/officeDocument/2006/relationships/image" Target="../media/image56.png"/></Relationships>
</file>

<file path=ppt/slides/_rels/slide6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 Id="rId5" Type="http://schemas.openxmlformats.org/officeDocument/2006/relationships/image" Target="../media/image63.png"/><Relationship Id="rId4" Type="http://schemas.openxmlformats.org/officeDocument/2006/relationships/image" Target="../media/image62.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7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hyperlink" Target="http://hibernate.org/orm/documentation/" TargetMode="Externa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67.jpg"/><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diagramLayout" Target="../diagrams/layout15.xml"/><Relationship Id="rId2" Type="http://schemas.openxmlformats.org/officeDocument/2006/relationships/diagramData" Target="../diagrams/data15.xml"/><Relationship Id="rId1" Type="http://schemas.openxmlformats.org/officeDocument/2006/relationships/slideLayout" Target="../slideLayouts/slideLayout2.xml"/><Relationship Id="rId6" Type="http://schemas.microsoft.com/office/2007/relationships/diagramDrawing" Target="../diagrams/drawing15.xml"/><Relationship Id="rId5" Type="http://schemas.openxmlformats.org/officeDocument/2006/relationships/diagramColors" Target="../diagrams/colors15.xml"/><Relationship Id="rId4" Type="http://schemas.openxmlformats.org/officeDocument/2006/relationships/diagramQuickStyle" Target="../diagrams/quickStyle15.xml"/></Relationships>
</file>

<file path=ppt/slides/_rels/slide79.xml.rels><?xml version="1.0" encoding="UTF-8" standalone="yes"?>
<Relationships xmlns="http://schemas.openxmlformats.org/package/2006/relationships"><Relationship Id="rId3" Type="http://schemas.openxmlformats.org/officeDocument/2006/relationships/diagramLayout" Target="../diagrams/layout16.xml"/><Relationship Id="rId2" Type="http://schemas.openxmlformats.org/officeDocument/2006/relationships/diagramData" Target="../diagrams/data16.xml"/><Relationship Id="rId1" Type="http://schemas.openxmlformats.org/officeDocument/2006/relationships/slideLayout" Target="../slideLayouts/slideLayout2.xml"/><Relationship Id="rId6" Type="http://schemas.microsoft.com/office/2007/relationships/diagramDrawing" Target="../diagrams/drawing16.xml"/><Relationship Id="rId5" Type="http://schemas.openxmlformats.org/officeDocument/2006/relationships/diagramColors" Target="../diagrams/colors16.xml"/><Relationship Id="rId4" Type="http://schemas.openxmlformats.org/officeDocument/2006/relationships/diagramQuickStyle" Target="../diagrams/quickStyle16.xm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8" Type="http://schemas.openxmlformats.org/officeDocument/2006/relationships/image" Target="../media/image86.jpg"/><Relationship Id="rId3" Type="http://schemas.openxmlformats.org/officeDocument/2006/relationships/image" Target="../media/image81.emf"/><Relationship Id="rId7" Type="http://schemas.openxmlformats.org/officeDocument/2006/relationships/image" Target="../media/image85.png"/><Relationship Id="rId2" Type="http://schemas.openxmlformats.org/officeDocument/2006/relationships/notesSlide" Target="../notesSlides/notesSlide30.xml"/><Relationship Id="rId1" Type="http://schemas.openxmlformats.org/officeDocument/2006/relationships/slideLayout" Target="../slideLayouts/slideLayout4.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jpeg"/><Relationship Id="rId9" Type="http://schemas.openxmlformats.org/officeDocument/2006/relationships/image" Target="../media/image71.jpg"/></Relationships>
</file>

<file path=ppt/slides/_rels/slide81.xml.rels><?xml version="1.0" encoding="UTF-8" standalone="yes"?>
<Relationships xmlns="http://schemas.openxmlformats.org/package/2006/relationships"><Relationship Id="rId2" Type="http://schemas.openxmlformats.org/officeDocument/2006/relationships/image" Target="../media/image80.jpg"/><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2" Type="http://schemas.openxmlformats.org/officeDocument/2006/relationships/image" Target="../media/image88.jpeg"/><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8" Type="http://schemas.microsoft.com/office/2007/relationships/diagramDrawing" Target="../diagrams/drawing17.xml"/><Relationship Id="rId3" Type="http://schemas.openxmlformats.org/officeDocument/2006/relationships/image" Target="../media/image89.jpeg"/><Relationship Id="rId7" Type="http://schemas.openxmlformats.org/officeDocument/2006/relationships/diagramColors" Target="../diagrams/colors17.xml"/><Relationship Id="rId2" Type="http://schemas.openxmlformats.org/officeDocument/2006/relationships/notesSlide" Target="../notesSlides/notesSlide31.xml"/><Relationship Id="rId1" Type="http://schemas.openxmlformats.org/officeDocument/2006/relationships/slideLayout" Target="../slideLayouts/slideLayout14.xml"/><Relationship Id="rId6" Type="http://schemas.openxmlformats.org/officeDocument/2006/relationships/diagramQuickStyle" Target="../diagrams/quickStyle17.xml"/><Relationship Id="rId5" Type="http://schemas.openxmlformats.org/officeDocument/2006/relationships/diagramLayout" Target="../diagrams/layout17.xml"/><Relationship Id="rId4" Type="http://schemas.openxmlformats.org/officeDocument/2006/relationships/diagramData" Target="../diagrams/data17.xml"/></Relationships>
</file>

<file path=ppt/slides/_rels/slide85.xml.rels><?xml version="1.0" encoding="UTF-8" standalone="yes"?>
<Relationships xmlns="http://schemas.openxmlformats.org/package/2006/relationships"><Relationship Id="rId2" Type="http://schemas.openxmlformats.org/officeDocument/2006/relationships/image" Target="../media/image90.jpeg"/><Relationship Id="rId1" Type="http://schemas.openxmlformats.org/officeDocument/2006/relationships/slideLayout" Target="../slideLayouts/slideLayout14.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7.xml.rels><?xml version="1.0" encoding="UTF-8" standalone="yes"?>
<Relationships xmlns="http://schemas.openxmlformats.org/package/2006/relationships"><Relationship Id="rId2" Type="http://schemas.openxmlformats.org/officeDocument/2006/relationships/image" Target="../media/image72.jpg"/><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2" Type="http://schemas.openxmlformats.org/officeDocument/2006/relationships/image" Target="../media/image73.jpg"/><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3" Type="http://schemas.openxmlformats.org/officeDocument/2006/relationships/diagramLayout" Target="../diagrams/layout18.xml"/><Relationship Id="rId2" Type="http://schemas.openxmlformats.org/officeDocument/2006/relationships/diagramData" Target="../diagrams/data18.xml"/><Relationship Id="rId1" Type="http://schemas.openxmlformats.org/officeDocument/2006/relationships/slideLayout" Target="../slideLayouts/slideLayout1.xml"/><Relationship Id="rId6" Type="http://schemas.microsoft.com/office/2007/relationships/diagramDrawing" Target="../diagrams/drawing18.xml"/><Relationship Id="rId5" Type="http://schemas.openxmlformats.org/officeDocument/2006/relationships/diagramColors" Target="../diagrams/colors18.xml"/><Relationship Id="rId4" Type="http://schemas.openxmlformats.org/officeDocument/2006/relationships/diagramQuickStyle" Target="../diagrams/quickStyle18.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3" Type="http://schemas.openxmlformats.org/officeDocument/2006/relationships/diagramLayout" Target="../diagrams/layout19.xml"/><Relationship Id="rId2" Type="http://schemas.openxmlformats.org/officeDocument/2006/relationships/diagramData" Target="../diagrams/data19.xml"/><Relationship Id="rId1" Type="http://schemas.openxmlformats.org/officeDocument/2006/relationships/slideLayout" Target="../slideLayouts/slideLayout12.xml"/><Relationship Id="rId6" Type="http://schemas.microsoft.com/office/2007/relationships/diagramDrawing" Target="../diagrams/drawing19.xml"/><Relationship Id="rId5" Type="http://schemas.openxmlformats.org/officeDocument/2006/relationships/diagramColors" Target="../diagrams/colors19.xml"/><Relationship Id="rId4" Type="http://schemas.openxmlformats.org/officeDocument/2006/relationships/diagramQuickStyle" Target="../diagrams/quickStyle19.xml"/></Relationships>
</file>

<file path=ppt/slides/_rels/slide93.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12.xml"/></Relationships>
</file>

<file path=ppt/slides/_rels/slide94.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jpeg"/><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2" Type="http://schemas.openxmlformats.org/officeDocument/2006/relationships/image" Target="../media/image97.jpeg"/><Relationship Id="rId1" Type="http://schemas.openxmlformats.org/officeDocument/2006/relationships/slideLayout" Target="../slideLayouts/slideLayout13.xml"/></Relationships>
</file>

<file path=ppt/slides/_rels/slide96.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diagramLayout" Target="../diagrams/layout20.xml"/><Relationship Id="rId2" Type="http://schemas.openxmlformats.org/officeDocument/2006/relationships/diagramData" Target="../diagrams/data20.xml"/><Relationship Id="rId1" Type="http://schemas.openxmlformats.org/officeDocument/2006/relationships/slideLayout" Target="../slideLayouts/slideLayout2.xml"/><Relationship Id="rId6" Type="http://schemas.microsoft.com/office/2007/relationships/diagramDrawing" Target="../diagrams/drawing20.xml"/><Relationship Id="rId5" Type="http://schemas.openxmlformats.org/officeDocument/2006/relationships/diagramColors" Target="../diagrams/colors20.xml"/><Relationship Id="rId4" Type="http://schemas.openxmlformats.org/officeDocument/2006/relationships/diagramQuickStyle" Target="../diagrams/quickStyle20.xml"/></Relationships>
</file>

<file path=ppt/slides/_rels/slide99.xml.rels><?xml version="1.0" encoding="UTF-8" standalone="yes"?>
<Relationships xmlns="http://schemas.openxmlformats.org/package/2006/relationships"><Relationship Id="rId3" Type="http://schemas.openxmlformats.org/officeDocument/2006/relationships/diagramLayout" Target="../diagrams/layout21.xml"/><Relationship Id="rId2" Type="http://schemas.openxmlformats.org/officeDocument/2006/relationships/diagramData" Target="../diagrams/data21.xml"/><Relationship Id="rId1" Type="http://schemas.openxmlformats.org/officeDocument/2006/relationships/slideLayout" Target="../slideLayouts/slideLayout2.xml"/><Relationship Id="rId6" Type="http://schemas.microsoft.com/office/2007/relationships/diagramDrawing" Target="../diagrams/drawing21.xml"/><Relationship Id="rId5" Type="http://schemas.openxmlformats.org/officeDocument/2006/relationships/diagramColors" Target="../diagrams/colors21.xml"/><Relationship Id="rId4" Type="http://schemas.openxmlformats.org/officeDocument/2006/relationships/diagramQuickStyle" Target="../diagrams/quickStyle2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98" name="19 Grupo"/>
          <p:cNvGrpSpPr>
            <a:grpSpLocks/>
          </p:cNvGrpSpPr>
          <p:nvPr/>
        </p:nvGrpSpPr>
        <p:grpSpPr bwMode="auto">
          <a:xfrm>
            <a:off x="4326731" y="0"/>
            <a:ext cx="13371513" cy="9753600"/>
            <a:chOff x="0" y="0"/>
            <a:chExt cx="9401667" cy="6858000"/>
          </a:xfrm>
        </p:grpSpPr>
        <p:grpSp>
          <p:nvGrpSpPr>
            <p:cNvPr id="4101" name="2 Grupo"/>
            <p:cNvGrpSpPr>
              <a:grpSpLocks/>
            </p:cNvGrpSpPr>
            <p:nvPr/>
          </p:nvGrpSpPr>
          <p:grpSpPr bwMode="auto">
            <a:xfrm>
              <a:off x="0" y="0"/>
              <a:ext cx="9144000" cy="6858000"/>
              <a:chOff x="0" y="0"/>
              <a:chExt cx="9144000" cy="6858000"/>
            </a:xfrm>
          </p:grpSpPr>
          <p:sp>
            <p:nvSpPr>
              <p:cNvPr id="2" name="1 Rectángulo"/>
              <p:cNvSpPr/>
              <p:nvPr/>
            </p:nvSpPr>
            <p:spPr>
              <a:xfrm>
                <a:off x="0" y="0"/>
                <a:ext cx="9143827"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AR"/>
              </a:p>
            </p:txBody>
          </p:sp>
          <p:grpSp>
            <p:nvGrpSpPr>
              <p:cNvPr id="4105" name="8 Grupo"/>
              <p:cNvGrpSpPr>
                <a:grpSpLocks/>
              </p:cNvGrpSpPr>
              <p:nvPr/>
            </p:nvGrpSpPr>
            <p:grpSpPr bwMode="auto">
              <a:xfrm>
                <a:off x="0" y="0"/>
                <a:ext cx="7884368" cy="6858000"/>
                <a:chOff x="0" y="0"/>
                <a:chExt cx="11403013" cy="9753600"/>
              </a:xfrm>
            </p:grpSpPr>
            <p:sp>
              <p:nvSpPr>
                <p:cNvPr id="10" name="object 2"/>
                <p:cNvSpPr>
                  <a:spLocks/>
                </p:cNvSpPr>
                <p:nvPr/>
              </p:nvSpPr>
              <p:spPr bwMode="auto">
                <a:xfrm>
                  <a:off x="165100" y="1654175"/>
                  <a:ext cx="11237913" cy="8097838"/>
                </a:xfrm>
                <a:custGeom>
                  <a:avLst/>
                  <a:gdLst>
                    <a:gd name="T0" fmla="*/ 0 w 11237595"/>
                    <a:gd name="T1" fmla="*/ 8094842 h 8098790"/>
                    <a:gd name="T2" fmla="*/ 11238329 w 11237595"/>
                    <a:gd name="T3" fmla="*/ 8094842 h 8098790"/>
                    <a:gd name="T4" fmla="*/ 11238329 w 11237595"/>
                    <a:gd name="T5" fmla="*/ 0 h 8098790"/>
                    <a:gd name="T6" fmla="*/ 0 w 11237595"/>
                    <a:gd name="T7" fmla="*/ 0 h 8098790"/>
                    <a:gd name="T8" fmla="*/ 0 w 11237595"/>
                    <a:gd name="T9" fmla="*/ 8094842 h 8098790"/>
                    <a:gd name="T10" fmla="*/ 0 60000 65536"/>
                    <a:gd name="T11" fmla="*/ 0 60000 65536"/>
                    <a:gd name="T12" fmla="*/ 0 60000 65536"/>
                    <a:gd name="T13" fmla="*/ 0 60000 65536"/>
                    <a:gd name="T14" fmla="*/ 0 60000 65536"/>
                    <a:gd name="T15" fmla="*/ 0 w 11237595"/>
                    <a:gd name="T16" fmla="*/ 0 h 8098790"/>
                    <a:gd name="T17" fmla="*/ 11237595 w 11237595"/>
                    <a:gd name="T18" fmla="*/ 8098790 h 8098790"/>
                  </a:gdLst>
                  <a:ahLst/>
                  <a:cxnLst>
                    <a:cxn ang="T10">
                      <a:pos x="T0" y="T1"/>
                    </a:cxn>
                    <a:cxn ang="T11">
                      <a:pos x="T2" y="T3"/>
                    </a:cxn>
                    <a:cxn ang="T12">
                      <a:pos x="T4" y="T5"/>
                    </a:cxn>
                    <a:cxn ang="T13">
                      <a:pos x="T6" y="T7"/>
                    </a:cxn>
                    <a:cxn ang="T14">
                      <a:pos x="T8" y="T9"/>
                    </a:cxn>
                  </a:cxnLst>
                  <a:rect l="T15" t="T16" r="T17" b="T18"/>
                  <a:pathLst>
                    <a:path w="11237595" h="8098790">
                      <a:moveTo>
                        <a:pt x="0" y="8098650"/>
                      </a:moveTo>
                      <a:lnTo>
                        <a:pt x="11237061" y="8098650"/>
                      </a:lnTo>
                      <a:lnTo>
                        <a:pt x="11237061" y="0"/>
                      </a:lnTo>
                      <a:lnTo>
                        <a:pt x="0" y="0"/>
                      </a:lnTo>
                      <a:lnTo>
                        <a:pt x="0" y="8098650"/>
                      </a:lnTo>
                      <a:close/>
                    </a:path>
                  </a:pathLst>
                </a:custGeom>
                <a:solidFill>
                  <a:srgbClr val="D2D2D3">
                    <a:alpha val="15000"/>
                  </a:srgbClr>
                </a:solidFill>
                <a:ln>
                  <a:noFill/>
                </a:ln>
                <a:effectLst>
                  <a:innerShdw blurRad="63500" dist="50800" dir="2700000">
                    <a:prstClr val="black">
                      <a:alpha val="87000"/>
                    </a:prstClr>
                  </a:innerShdw>
                </a:effectLst>
                <a:extLst/>
              </p:spPr>
              <p:txBody>
                <a:bodyPr lIns="0" tIns="0" rIns="0" bIns="0"/>
                <a:lstStyle>
                  <a:lvl1pPr>
                    <a:defRPr>
                      <a:solidFill>
                        <a:schemeClr val="tx1"/>
                      </a:solidFill>
                      <a:latin typeface="Calibri" pitchFamily="34" charset="0"/>
                      <a:ea typeface="MS PGothic" pitchFamily="34" charset="-128"/>
                    </a:defRPr>
                  </a:lvl1pPr>
                  <a:lvl2pPr marL="742950" indent="-285750">
                    <a:defRPr>
                      <a:solidFill>
                        <a:schemeClr val="tx1"/>
                      </a:solidFill>
                      <a:latin typeface="Calibri" pitchFamily="34" charset="0"/>
                      <a:ea typeface="MS PGothic" pitchFamily="34" charset="-128"/>
                    </a:defRPr>
                  </a:lvl2pPr>
                  <a:lvl3pPr marL="1143000" indent="-228600">
                    <a:defRPr>
                      <a:solidFill>
                        <a:schemeClr val="tx1"/>
                      </a:solidFill>
                      <a:latin typeface="Calibri" pitchFamily="34" charset="0"/>
                      <a:ea typeface="MS PGothic" pitchFamily="34" charset="-128"/>
                    </a:defRPr>
                  </a:lvl3pPr>
                  <a:lvl4pPr marL="1600200" indent="-228600">
                    <a:defRPr>
                      <a:solidFill>
                        <a:schemeClr val="tx1"/>
                      </a:solidFill>
                      <a:latin typeface="Calibri" pitchFamily="34" charset="0"/>
                      <a:ea typeface="MS PGothic" pitchFamily="34" charset="-128"/>
                    </a:defRPr>
                  </a:lvl4pPr>
                  <a:lvl5pPr marL="2057400" indent="-228600">
                    <a:defRPr>
                      <a:solidFill>
                        <a:schemeClr val="tx1"/>
                      </a:solidFill>
                      <a:latin typeface="Calibri" pitchFamily="34" charset="0"/>
                      <a:ea typeface="MS PGothic" pitchFamily="34" charset="-128"/>
                    </a:defRPr>
                  </a:lvl5pPr>
                  <a:lvl6pPr marL="2514600" indent="-228600" defTabSz="457200" eaLnBrk="0" fontAlgn="base" hangingPunct="0">
                    <a:spcBef>
                      <a:spcPct val="0"/>
                    </a:spcBef>
                    <a:spcAft>
                      <a:spcPct val="0"/>
                    </a:spcAft>
                    <a:defRPr>
                      <a:solidFill>
                        <a:schemeClr val="tx1"/>
                      </a:solidFill>
                      <a:latin typeface="Calibri" pitchFamily="34" charset="0"/>
                      <a:ea typeface="MS PGothic" pitchFamily="34" charset="-128"/>
                    </a:defRPr>
                  </a:lvl6pPr>
                  <a:lvl7pPr marL="2971800" indent="-228600" defTabSz="457200" eaLnBrk="0" fontAlgn="base" hangingPunct="0">
                    <a:spcBef>
                      <a:spcPct val="0"/>
                    </a:spcBef>
                    <a:spcAft>
                      <a:spcPct val="0"/>
                    </a:spcAft>
                    <a:defRPr>
                      <a:solidFill>
                        <a:schemeClr val="tx1"/>
                      </a:solidFill>
                      <a:latin typeface="Calibri" pitchFamily="34" charset="0"/>
                      <a:ea typeface="MS PGothic" pitchFamily="34" charset="-128"/>
                    </a:defRPr>
                  </a:lvl7pPr>
                  <a:lvl8pPr marL="3429000" indent="-228600" defTabSz="457200" eaLnBrk="0" fontAlgn="base" hangingPunct="0">
                    <a:spcBef>
                      <a:spcPct val="0"/>
                    </a:spcBef>
                    <a:spcAft>
                      <a:spcPct val="0"/>
                    </a:spcAft>
                    <a:defRPr>
                      <a:solidFill>
                        <a:schemeClr val="tx1"/>
                      </a:solidFill>
                      <a:latin typeface="Calibri" pitchFamily="34" charset="0"/>
                      <a:ea typeface="MS PGothic" pitchFamily="34" charset="-128"/>
                    </a:defRPr>
                  </a:lvl8pPr>
                  <a:lvl9pPr marL="3886200" indent="-228600" defTabSz="457200" eaLnBrk="0" fontAlgn="base" hangingPunct="0">
                    <a:spcBef>
                      <a:spcPct val="0"/>
                    </a:spcBef>
                    <a:spcAft>
                      <a:spcPct val="0"/>
                    </a:spcAft>
                    <a:defRPr>
                      <a:solidFill>
                        <a:schemeClr val="tx1"/>
                      </a:solidFill>
                      <a:latin typeface="Calibri" pitchFamily="34" charset="0"/>
                      <a:ea typeface="MS PGothic" pitchFamily="34" charset="-128"/>
                    </a:defRPr>
                  </a:lvl9pPr>
                </a:lstStyle>
                <a:p>
                  <a:pPr>
                    <a:defRPr/>
                  </a:pPr>
                  <a:endParaRPr lang="es-AR" altLang="es-AR"/>
                </a:p>
              </p:txBody>
            </p:sp>
            <p:sp>
              <p:nvSpPr>
                <p:cNvPr id="11" name="object 3"/>
                <p:cNvSpPr>
                  <a:spLocks/>
                </p:cNvSpPr>
                <p:nvPr/>
              </p:nvSpPr>
              <p:spPr bwMode="auto">
                <a:xfrm>
                  <a:off x="0" y="0"/>
                  <a:ext cx="4217988" cy="4217988"/>
                </a:xfrm>
                <a:custGeom>
                  <a:avLst/>
                  <a:gdLst>
                    <a:gd name="T0" fmla="*/ 4216704 w 4218305"/>
                    <a:gd name="T1" fmla="*/ 0 h 4218305"/>
                    <a:gd name="T2" fmla="*/ 0 w 4218305"/>
                    <a:gd name="T3" fmla="*/ 0 h 4218305"/>
                    <a:gd name="T4" fmla="*/ 0 w 4218305"/>
                    <a:gd name="T5" fmla="*/ 4216720 h 4218305"/>
                    <a:gd name="T6" fmla="*/ 4216704 w 4218305"/>
                    <a:gd name="T7" fmla="*/ 0 h 4218305"/>
                    <a:gd name="T8" fmla="*/ 0 60000 65536"/>
                    <a:gd name="T9" fmla="*/ 0 60000 65536"/>
                    <a:gd name="T10" fmla="*/ 0 60000 65536"/>
                    <a:gd name="T11" fmla="*/ 0 60000 65536"/>
                    <a:gd name="T12" fmla="*/ 0 w 4218305"/>
                    <a:gd name="T13" fmla="*/ 0 h 4218305"/>
                    <a:gd name="T14" fmla="*/ 4218305 w 4218305"/>
                    <a:gd name="T15" fmla="*/ 4218305 h 4218305"/>
                  </a:gdLst>
                  <a:ahLst/>
                  <a:cxnLst>
                    <a:cxn ang="T8">
                      <a:pos x="T0" y="T1"/>
                    </a:cxn>
                    <a:cxn ang="T9">
                      <a:pos x="T2" y="T3"/>
                    </a:cxn>
                    <a:cxn ang="T10">
                      <a:pos x="T4" y="T5"/>
                    </a:cxn>
                    <a:cxn ang="T11">
                      <a:pos x="T6" y="T7"/>
                    </a:cxn>
                  </a:cxnLst>
                  <a:rect l="T12" t="T13" r="T14" b="T15"/>
                  <a:pathLst>
                    <a:path w="4218305" h="4218305">
                      <a:moveTo>
                        <a:pt x="4217974" y="0"/>
                      </a:moveTo>
                      <a:lnTo>
                        <a:pt x="0" y="0"/>
                      </a:lnTo>
                      <a:lnTo>
                        <a:pt x="0" y="4217987"/>
                      </a:lnTo>
                      <a:lnTo>
                        <a:pt x="4217974" y="0"/>
                      </a:lnTo>
                      <a:close/>
                    </a:path>
                  </a:pathLst>
                </a:custGeom>
                <a:solidFill>
                  <a:srgbClr val="00B0F0"/>
                </a:solidFill>
                <a:ln>
                  <a:noFill/>
                </a:ln>
                <a:effectLst>
                  <a:innerShdw blurRad="114300">
                    <a:prstClr val="black"/>
                  </a:innerShdw>
                </a:effectLst>
                <a:extLst/>
              </p:spPr>
              <p:txBody>
                <a:bodyPr lIns="0" tIns="0" rIns="0" bIns="0"/>
                <a:lstStyle>
                  <a:lvl1pPr>
                    <a:defRPr>
                      <a:solidFill>
                        <a:schemeClr val="tx1"/>
                      </a:solidFill>
                      <a:latin typeface="Calibri" pitchFamily="34" charset="0"/>
                      <a:ea typeface="MS PGothic" pitchFamily="34" charset="-128"/>
                    </a:defRPr>
                  </a:lvl1pPr>
                  <a:lvl2pPr marL="742950" indent="-285750">
                    <a:defRPr>
                      <a:solidFill>
                        <a:schemeClr val="tx1"/>
                      </a:solidFill>
                      <a:latin typeface="Calibri" pitchFamily="34" charset="0"/>
                      <a:ea typeface="MS PGothic" pitchFamily="34" charset="-128"/>
                    </a:defRPr>
                  </a:lvl2pPr>
                  <a:lvl3pPr marL="1143000" indent="-228600">
                    <a:defRPr>
                      <a:solidFill>
                        <a:schemeClr val="tx1"/>
                      </a:solidFill>
                      <a:latin typeface="Calibri" pitchFamily="34" charset="0"/>
                      <a:ea typeface="MS PGothic" pitchFamily="34" charset="-128"/>
                    </a:defRPr>
                  </a:lvl3pPr>
                  <a:lvl4pPr marL="1600200" indent="-228600">
                    <a:defRPr>
                      <a:solidFill>
                        <a:schemeClr val="tx1"/>
                      </a:solidFill>
                      <a:latin typeface="Calibri" pitchFamily="34" charset="0"/>
                      <a:ea typeface="MS PGothic" pitchFamily="34" charset="-128"/>
                    </a:defRPr>
                  </a:lvl4pPr>
                  <a:lvl5pPr marL="2057400" indent="-228600">
                    <a:defRPr>
                      <a:solidFill>
                        <a:schemeClr val="tx1"/>
                      </a:solidFill>
                      <a:latin typeface="Calibri" pitchFamily="34" charset="0"/>
                      <a:ea typeface="MS PGothic" pitchFamily="34" charset="-128"/>
                    </a:defRPr>
                  </a:lvl5pPr>
                  <a:lvl6pPr marL="2514600" indent="-228600" defTabSz="457200" eaLnBrk="0" fontAlgn="base" hangingPunct="0">
                    <a:spcBef>
                      <a:spcPct val="0"/>
                    </a:spcBef>
                    <a:spcAft>
                      <a:spcPct val="0"/>
                    </a:spcAft>
                    <a:defRPr>
                      <a:solidFill>
                        <a:schemeClr val="tx1"/>
                      </a:solidFill>
                      <a:latin typeface="Calibri" pitchFamily="34" charset="0"/>
                      <a:ea typeface="MS PGothic" pitchFamily="34" charset="-128"/>
                    </a:defRPr>
                  </a:lvl6pPr>
                  <a:lvl7pPr marL="2971800" indent="-228600" defTabSz="457200" eaLnBrk="0" fontAlgn="base" hangingPunct="0">
                    <a:spcBef>
                      <a:spcPct val="0"/>
                    </a:spcBef>
                    <a:spcAft>
                      <a:spcPct val="0"/>
                    </a:spcAft>
                    <a:defRPr>
                      <a:solidFill>
                        <a:schemeClr val="tx1"/>
                      </a:solidFill>
                      <a:latin typeface="Calibri" pitchFamily="34" charset="0"/>
                      <a:ea typeface="MS PGothic" pitchFamily="34" charset="-128"/>
                    </a:defRPr>
                  </a:lvl7pPr>
                  <a:lvl8pPr marL="3429000" indent="-228600" defTabSz="457200" eaLnBrk="0" fontAlgn="base" hangingPunct="0">
                    <a:spcBef>
                      <a:spcPct val="0"/>
                    </a:spcBef>
                    <a:spcAft>
                      <a:spcPct val="0"/>
                    </a:spcAft>
                    <a:defRPr>
                      <a:solidFill>
                        <a:schemeClr val="tx1"/>
                      </a:solidFill>
                      <a:latin typeface="Calibri" pitchFamily="34" charset="0"/>
                      <a:ea typeface="MS PGothic" pitchFamily="34" charset="-128"/>
                    </a:defRPr>
                  </a:lvl8pPr>
                  <a:lvl9pPr marL="3886200" indent="-228600" defTabSz="457200" eaLnBrk="0" fontAlgn="base" hangingPunct="0">
                    <a:spcBef>
                      <a:spcPct val="0"/>
                    </a:spcBef>
                    <a:spcAft>
                      <a:spcPct val="0"/>
                    </a:spcAft>
                    <a:defRPr>
                      <a:solidFill>
                        <a:schemeClr val="tx1"/>
                      </a:solidFill>
                      <a:latin typeface="Calibri" pitchFamily="34" charset="0"/>
                      <a:ea typeface="MS PGothic" pitchFamily="34" charset="-128"/>
                    </a:defRPr>
                  </a:lvl9pPr>
                </a:lstStyle>
                <a:p>
                  <a:pPr>
                    <a:defRPr/>
                  </a:pPr>
                  <a:endParaRPr lang="es-AR" altLang="es-AR"/>
                </a:p>
              </p:txBody>
            </p:sp>
            <p:sp>
              <p:nvSpPr>
                <p:cNvPr id="12" name="object 4"/>
                <p:cNvSpPr>
                  <a:spLocks/>
                </p:cNvSpPr>
                <p:nvPr/>
              </p:nvSpPr>
              <p:spPr bwMode="auto">
                <a:xfrm>
                  <a:off x="0" y="0"/>
                  <a:ext cx="9655175" cy="9753600"/>
                </a:xfrm>
                <a:custGeom>
                  <a:avLst/>
                  <a:gdLst>
                    <a:gd name="T0" fmla="*/ 0 w 9655175"/>
                    <a:gd name="T1" fmla="*/ 0 h 9752965"/>
                    <a:gd name="T2" fmla="*/ 0 w 9655175"/>
                    <a:gd name="T3" fmla="*/ 9755088 h 9752965"/>
                    <a:gd name="T4" fmla="*/ 9654591 w 9655175"/>
                    <a:gd name="T5" fmla="*/ 9755088 h 9752965"/>
                    <a:gd name="T6" fmla="*/ 0 w 9655175"/>
                    <a:gd name="T7" fmla="*/ 0 h 9752965"/>
                    <a:gd name="T8" fmla="*/ 0 60000 65536"/>
                    <a:gd name="T9" fmla="*/ 0 60000 65536"/>
                    <a:gd name="T10" fmla="*/ 0 60000 65536"/>
                    <a:gd name="T11" fmla="*/ 0 60000 65536"/>
                    <a:gd name="T12" fmla="*/ 0 w 9655175"/>
                    <a:gd name="T13" fmla="*/ 0 h 9752965"/>
                    <a:gd name="T14" fmla="*/ 9655175 w 9655175"/>
                    <a:gd name="T15" fmla="*/ 9752965 h 9752965"/>
                  </a:gdLst>
                  <a:ahLst/>
                  <a:cxnLst>
                    <a:cxn ang="T8">
                      <a:pos x="T0" y="T1"/>
                    </a:cxn>
                    <a:cxn ang="T9">
                      <a:pos x="T2" y="T3"/>
                    </a:cxn>
                    <a:cxn ang="T10">
                      <a:pos x="T4" y="T5"/>
                    </a:cxn>
                    <a:cxn ang="T11">
                      <a:pos x="T6" y="T7"/>
                    </a:cxn>
                  </a:cxnLst>
                  <a:rect l="T12" t="T13" r="T14" b="T15"/>
                  <a:pathLst>
                    <a:path w="9655175" h="9752965">
                      <a:moveTo>
                        <a:pt x="0" y="0"/>
                      </a:moveTo>
                      <a:lnTo>
                        <a:pt x="0" y="9752545"/>
                      </a:lnTo>
                      <a:lnTo>
                        <a:pt x="9654590" y="9752545"/>
                      </a:lnTo>
                      <a:lnTo>
                        <a:pt x="0" y="0"/>
                      </a:lnTo>
                      <a:close/>
                    </a:path>
                  </a:pathLst>
                </a:custGeom>
                <a:solidFill>
                  <a:srgbClr val="0071BB"/>
                </a:solidFill>
                <a:ln>
                  <a:noFill/>
                </a:ln>
                <a:effectLst>
                  <a:innerShdw blurRad="114300">
                    <a:prstClr val="black"/>
                  </a:innerShdw>
                </a:effectLst>
                <a:extLst/>
              </p:spPr>
              <p:txBody>
                <a:bodyPr lIns="0" tIns="0" rIns="0" bIns="0"/>
                <a:lstStyle>
                  <a:lvl1pPr>
                    <a:defRPr>
                      <a:solidFill>
                        <a:schemeClr val="tx1"/>
                      </a:solidFill>
                      <a:latin typeface="Calibri" pitchFamily="34" charset="0"/>
                      <a:ea typeface="MS PGothic" pitchFamily="34" charset="-128"/>
                    </a:defRPr>
                  </a:lvl1pPr>
                  <a:lvl2pPr marL="742950" indent="-285750">
                    <a:defRPr>
                      <a:solidFill>
                        <a:schemeClr val="tx1"/>
                      </a:solidFill>
                      <a:latin typeface="Calibri" pitchFamily="34" charset="0"/>
                      <a:ea typeface="MS PGothic" pitchFamily="34" charset="-128"/>
                    </a:defRPr>
                  </a:lvl2pPr>
                  <a:lvl3pPr marL="1143000" indent="-228600">
                    <a:defRPr>
                      <a:solidFill>
                        <a:schemeClr val="tx1"/>
                      </a:solidFill>
                      <a:latin typeface="Calibri" pitchFamily="34" charset="0"/>
                      <a:ea typeface="MS PGothic" pitchFamily="34" charset="-128"/>
                    </a:defRPr>
                  </a:lvl3pPr>
                  <a:lvl4pPr marL="1600200" indent="-228600">
                    <a:defRPr>
                      <a:solidFill>
                        <a:schemeClr val="tx1"/>
                      </a:solidFill>
                      <a:latin typeface="Calibri" pitchFamily="34" charset="0"/>
                      <a:ea typeface="MS PGothic" pitchFamily="34" charset="-128"/>
                    </a:defRPr>
                  </a:lvl4pPr>
                  <a:lvl5pPr marL="2057400" indent="-228600">
                    <a:defRPr>
                      <a:solidFill>
                        <a:schemeClr val="tx1"/>
                      </a:solidFill>
                      <a:latin typeface="Calibri" pitchFamily="34" charset="0"/>
                      <a:ea typeface="MS PGothic" pitchFamily="34" charset="-128"/>
                    </a:defRPr>
                  </a:lvl5pPr>
                  <a:lvl6pPr marL="2514600" indent="-228600" defTabSz="457200" eaLnBrk="0" fontAlgn="base" hangingPunct="0">
                    <a:spcBef>
                      <a:spcPct val="0"/>
                    </a:spcBef>
                    <a:spcAft>
                      <a:spcPct val="0"/>
                    </a:spcAft>
                    <a:defRPr>
                      <a:solidFill>
                        <a:schemeClr val="tx1"/>
                      </a:solidFill>
                      <a:latin typeface="Calibri" pitchFamily="34" charset="0"/>
                      <a:ea typeface="MS PGothic" pitchFamily="34" charset="-128"/>
                    </a:defRPr>
                  </a:lvl6pPr>
                  <a:lvl7pPr marL="2971800" indent="-228600" defTabSz="457200" eaLnBrk="0" fontAlgn="base" hangingPunct="0">
                    <a:spcBef>
                      <a:spcPct val="0"/>
                    </a:spcBef>
                    <a:spcAft>
                      <a:spcPct val="0"/>
                    </a:spcAft>
                    <a:defRPr>
                      <a:solidFill>
                        <a:schemeClr val="tx1"/>
                      </a:solidFill>
                      <a:latin typeface="Calibri" pitchFamily="34" charset="0"/>
                      <a:ea typeface="MS PGothic" pitchFamily="34" charset="-128"/>
                    </a:defRPr>
                  </a:lvl7pPr>
                  <a:lvl8pPr marL="3429000" indent="-228600" defTabSz="457200" eaLnBrk="0" fontAlgn="base" hangingPunct="0">
                    <a:spcBef>
                      <a:spcPct val="0"/>
                    </a:spcBef>
                    <a:spcAft>
                      <a:spcPct val="0"/>
                    </a:spcAft>
                    <a:defRPr>
                      <a:solidFill>
                        <a:schemeClr val="tx1"/>
                      </a:solidFill>
                      <a:latin typeface="Calibri" pitchFamily="34" charset="0"/>
                      <a:ea typeface="MS PGothic" pitchFamily="34" charset="-128"/>
                    </a:defRPr>
                  </a:lvl8pPr>
                  <a:lvl9pPr marL="3886200" indent="-228600" defTabSz="457200" eaLnBrk="0" fontAlgn="base" hangingPunct="0">
                    <a:spcBef>
                      <a:spcPct val="0"/>
                    </a:spcBef>
                    <a:spcAft>
                      <a:spcPct val="0"/>
                    </a:spcAft>
                    <a:defRPr>
                      <a:solidFill>
                        <a:schemeClr val="tx1"/>
                      </a:solidFill>
                      <a:latin typeface="Calibri" pitchFamily="34" charset="0"/>
                      <a:ea typeface="MS PGothic" pitchFamily="34" charset="-128"/>
                    </a:defRPr>
                  </a:lvl9pPr>
                </a:lstStyle>
                <a:p>
                  <a:pPr>
                    <a:defRPr/>
                  </a:pPr>
                  <a:endParaRPr lang="es-AR" altLang="es-AR"/>
                </a:p>
              </p:txBody>
            </p:sp>
            <p:sp>
              <p:nvSpPr>
                <p:cNvPr id="13" name="object 5"/>
                <p:cNvSpPr>
                  <a:spLocks/>
                </p:cNvSpPr>
                <p:nvPr/>
              </p:nvSpPr>
              <p:spPr bwMode="auto">
                <a:xfrm>
                  <a:off x="1554163" y="5681663"/>
                  <a:ext cx="8101012" cy="4070350"/>
                </a:xfrm>
                <a:custGeom>
                  <a:avLst/>
                  <a:gdLst>
                    <a:gd name="T0" fmla="*/ 4070307 w 8101330"/>
                    <a:gd name="T1" fmla="*/ 0 h 4070984"/>
                    <a:gd name="T2" fmla="*/ 0 w 8101330"/>
                    <a:gd name="T3" fmla="*/ 4068448 h 4070984"/>
                    <a:gd name="T4" fmla="*/ 8099588 w 8101330"/>
                    <a:gd name="T5" fmla="*/ 4068448 h 4070984"/>
                    <a:gd name="T6" fmla="*/ 4070307 w 8101330"/>
                    <a:gd name="T7" fmla="*/ 0 h 4070984"/>
                    <a:gd name="T8" fmla="*/ 0 60000 65536"/>
                    <a:gd name="T9" fmla="*/ 0 60000 65536"/>
                    <a:gd name="T10" fmla="*/ 0 60000 65536"/>
                    <a:gd name="T11" fmla="*/ 0 60000 65536"/>
                    <a:gd name="T12" fmla="*/ 0 w 8101330"/>
                    <a:gd name="T13" fmla="*/ 0 h 4070984"/>
                    <a:gd name="T14" fmla="*/ 8101330 w 8101330"/>
                    <a:gd name="T15" fmla="*/ 4070984 h 4070984"/>
                  </a:gdLst>
                  <a:ahLst/>
                  <a:cxnLst>
                    <a:cxn ang="T8">
                      <a:pos x="T0" y="T1"/>
                    </a:cxn>
                    <a:cxn ang="T9">
                      <a:pos x="T2" y="T3"/>
                    </a:cxn>
                    <a:cxn ang="T10">
                      <a:pos x="T4" y="T5"/>
                    </a:cxn>
                    <a:cxn ang="T11">
                      <a:pos x="T6" y="T7"/>
                    </a:cxn>
                  </a:cxnLst>
                  <a:rect l="T12" t="T13" r="T14" b="T15"/>
                  <a:pathLst>
                    <a:path w="8101330" h="4070984">
                      <a:moveTo>
                        <a:pt x="4070946" y="0"/>
                      </a:moveTo>
                      <a:lnTo>
                        <a:pt x="0" y="4070985"/>
                      </a:lnTo>
                      <a:lnTo>
                        <a:pt x="8100860" y="4070985"/>
                      </a:lnTo>
                      <a:lnTo>
                        <a:pt x="4070946" y="0"/>
                      </a:lnTo>
                      <a:close/>
                    </a:path>
                  </a:pathLst>
                </a:custGeom>
                <a:solidFill>
                  <a:srgbClr val="0091D1"/>
                </a:solidFill>
                <a:ln>
                  <a:noFill/>
                </a:ln>
                <a:effectLst>
                  <a:innerShdw blurRad="114300">
                    <a:prstClr val="black"/>
                  </a:innerShdw>
                </a:effectLst>
                <a:extLst/>
              </p:spPr>
              <p:txBody>
                <a:bodyPr lIns="0" tIns="0" rIns="0" bIns="0"/>
                <a:lstStyle>
                  <a:lvl1pPr>
                    <a:defRPr>
                      <a:solidFill>
                        <a:schemeClr val="tx1"/>
                      </a:solidFill>
                      <a:latin typeface="Calibri" pitchFamily="34" charset="0"/>
                      <a:ea typeface="MS PGothic" pitchFamily="34" charset="-128"/>
                    </a:defRPr>
                  </a:lvl1pPr>
                  <a:lvl2pPr marL="742950" indent="-285750">
                    <a:defRPr>
                      <a:solidFill>
                        <a:schemeClr val="tx1"/>
                      </a:solidFill>
                      <a:latin typeface="Calibri" pitchFamily="34" charset="0"/>
                      <a:ea typeface="MS PGothic" pitchFamily="34" charset="-128"/>
                    </a:defRPr>
                  </a:lvl2pPr>
                  <a:lvl3pPr marL="1143000" indent="-228600">
                    <a:defRPr>
                      <a:solidFill>
                        <a:schemeClr val="tx1"/>
                      </a:solidFill>
                      <a:latin typeface="Calibri" pitchFamily="34" charset="0"/>
                      <a:ea typeface="MS PGothic" pitchFamily="34" charset="-128"/>
                    </a:defRPr>
                  </a:lvl3pPr>
                  <a:lvl4pPr marL="1600200" indent="-228600">
                    <a:defRPr>
                      <a:solidFill>
                        <a:schemeClr val="tx1"/>
                      </a:solidFill>
                      <a:latin typeface="Calibri" pitchFamily="34" charset="0"/>
                      <a:ea typeface="MS PGothic" pitchFamily="34" charset="-128"/>
                    </a:defRPr>
                  </a:lvl4pPr>
                  <a:lvl5pPr marL="2057400" indent="-228600">
                    <a:defRPr>
                      <a:solidFill>
                        <a:schemeClr val="tx1"/>
                      </a:solidFill>
                      <a:latin typeface="Calibri" pitchFamily="34" charset="0"/>
                      <a:ea typeface="MS PGothic" pitchFamily="34" charset="-128"/>
                    </a:defRPr>
                  </a:lvl5pPr>
                  <a:lvl6pPr marL="2514600" indent="-228600" defTabSz="457200" eaLnBrk="0" fontAlgn="base" hangingPunct="0">
                    <a:spcBef>
                      <a:spcPct val="0"/>
                    </a:spcBef>
                    <a:spcAft>
                      <a:spcPct val="0"/>
                    </a:spcAft>
                    <a:defRPr>
                      <a:solidFill>
                        <a:schemeClr val="tx1"/>
                      </a:solidFill>
                      <a:latin typeface="Calibri" pitchFamily="34" charset="0"/>
                      <a:ea typeface="MS PGothic" pitchFamily="34" charset="-128"/>
                    </a:defRPr>
                  </a:lvl6pPr>
                  <a:lvl7pPr marL="2971800" indent="-228600" defTabSz="457200" eaLnBrk="0" fontAlgn="base" hangingPunct="0">
                    <a:spcBef>
                      <a:spcPct val="0"/>
                    </a:spcBef>
                    <a:spcAft>
                      <a:spcPct val="0"/>
                    </a:spcAft>
                    <a:defRPr>
                      <a:solidFill>
                        <a:schemeClr val="tx1"/>
                      </a:solidFill>
                      <a:latin typeface="Calibri" pitchFamily="34" charset="0"/>
                      <a:ea typeface="MS PGothic" pitchFamily="34" charset="-128"/>
                    </a:defRPr>
                  </a:lvl7pPr>
                  <a:lvl8pPr marL="3429000" indent="-228600" defTabSz="457200" eaLnBrk="0" fontAlgn="base" hangingPunct="0">
                    <a:spcBef>
                      <a:spcPct val="0"/>
                    </a:spcBef>
                    <a:spcAft>
                      <a:spcPct val="0"/>
                    </a:spcAft>
                    <a:defRPr>
                      <a:solidFill>
                        <a:schemeClr val="tx1"/>
                      </a:solidFill>
                      <a:latin typeface="Calibri" pitchFamily="34" charset="0"/>
                      <a:ea typeface="MS PGothic" pitchFamily="34" charset="-128"/>
                    </a:defRPr>
                  </a:lvl8pPr>
                  <a:lvl9pPr marL="3886200" indent="-228600" defTabSz="457200" eaLnBrk="0" fontAlgn="base" hangingPunct="0">
                    <a:spcBef>
                      <a:spcPct val="0"/>
                    </a:spcBef>
                    <a:spcAft>
                      <a:spcPct val="0"/>
                    </a:spcAft>
                    <a:defRPr>
                      <a:solidFill>
                        <a:schemeClr val="tx1"/>
                      </a:solidFill>
                      <a:latin typeface="Calibri" pitchFamily="34" charset="0"/>
                      <a:ea typeface="MS PGothic" pitchFamily="34" charset="-128"/>
                    </a:defRPr>
                  </a:lvl9pPr>
                </a:lstStyle>
                <a:p>
                  <a:pPr>
                    <a:defRPr/>
                  </a:pPr>
                  <a:endParaRPr lang="es-AR" altLang="es-AR"/>
                </a:p>
              </p:txBody>
            </p:sp>
          </p:grpSp>
        </p:grpSp>
        <p:pic>
          <p:nvPicPr>
            <p:cNvPr id="4102" name="Picture 5" descr="http://www.industria.gob.ar/wp-content/uploads/2016/01/Ministerio-de-Industri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26516" y="45044"/>
              <a:ext cx="2102966" cy="588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13 Rectángulo"/>
            <p:cNvSpPr/>
            <p:nvPr/>
          </p:nvSpPr>
          <p:spPr>
            <a:xfrm>
              <a:off x="7326670" y="613916"/>
              <a:ext cx="2074997" cy="367234"/>
            </a:xfrm>
            <a:prstGeom prst="rect">
              <a:avLst/>
            </a:prstGeom>
          </p:spPr>
          <p:txBody>
            <a:bodyPr>
              <a:spAutoFit/>
            </a:bodyPr>
            <a:lstStyle/>
            <a:p>
              <a:pPr>
                <a:defRPr/>
              </a:pPr>
              <a:r>
                <a:rPr lang="es-AR" altLang="en-US" sz="1400" b="1" dirty="0">
                  <a:effectLst>
                    <a:outerShdw blurRad="38100" dist="38100" dir="2700000" algn="tl">
                      <a:srgbClr val="000000">
                        <a:alpha val="43137"/>
                      </a:srgbClr>
                    </a:outerShdw>
                  </a:effectLst>
                  <a:latin typeface="+mj-lt"/>
                  <a:cs typeface="Arial" charset="0"/>
                </a:rPr>
                <a:t>Subsecretaría de Servicios Tecnológicos y Productivos</a:t>
              </a:r>
              <a:endParaRPr lang="es-AR" sz="1400" dirty="0">
                <a:effectLst>
                  <a:outerShdw blurRad="38100" dist="38100" dir="2700000" algn="tl">
                    <a:srgbClr val="000000">
                      <a:alpha val="43137"/>
                    </a:srgbClr>
                  </a:outerShdw>
                </a:effectLst>
                <a:latin typeface="+mj-lt"/>
              </a:endParaRPr>
            </a:p>
          </p:txBody>
        </p:sp>
      </p:grpSp>
      <p:sp>
        <p:nvSpPr>
          <p:cNvPr id="4099" name="AutoShape 22" descr="Imágenes integradas 1"/>
          <p:cNvSpPr>
            <a:spLocks noChangeAspect="1" noChangeArrowheads="1"/>
          </p:cNvSpPr>
          <p:nvPr/>
        </p:nvSpPr>
        <p:spPr bwMode="auto">
          <a:xfrm>
            <a:off x="2312194"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5613"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5613"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5613"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5613"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endParaRPr lang="es-AR" altLang="es-AR"/>
          </a:p>
        </p:txBody>
      </p:sp>
      <p:pic>
        <p:nvPicPr>
          <p:cNvPr id="4100" name="Imagen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365706" y="1652589"/>
            <a:ext cx="4162425" cy="3805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564328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174" name="Rectangle 8"/>
          <p:cNvSpPr>
            <a:spLocks noChangeArrowheads="1"/>
          </p:cNvSpPr>
          <p:nvPr/>
        </p:nvSpPr>
        <p:spPr bwMode="auto">
          <a:xfrm>
            <a:off x="6697337" y="3746573"/>
            <a:ext cx="9415221" cy="2182136"/>
          </a:xfrm>
          <a:prstGeom prst="rect">
            <a:avLst/>
          </a:prstGeom>
          <a:noFill/>
          <a:ln>
            <a:noFill/>
          </a:ln>
          <a:extLst/>
        </p:spPr>
        <p:txBody>
          <a:bodyPr tIns="0" bIns="0" anchor="ctr">
            <a:spAutoFit/>
          </a:bodyPr>
          <a:lstStyle>
            <a:lvl1pPr indent="457200">
              <a:spcBef>
                <a:spcPct val="20000"/>
              </a:spcBef>
              <a:buChar char="•"/>
              <a:defRPr sz="3200">
                <a:solidFill>
                  <a:schemeClr val="tx1"/>
                </a:solidFill>
                <a:latin typeface="Arial" panose="020B0604020202020204" pitchFamily="34" charset="0"/>
              </a:defRPr>
            </a:lvl1pPr>
            <a:lvl2pPr>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defTabSz="609598">
              <a:lnSpc>
                <a:spcPct val="90000"/>
              </a:lnSpc>
              <a:spcBef>
                <a:spcPct val="0"/>
              </a:spcBef>
              <a:buNone/>
              <a:defRPr/>
            </a:pPr>
            <a:endParaRPr lang="es-AR" altLang="en-US" sz="7878" b="1" dirty="0">
              <a:solidFill>
                <a:srgbClr val="006600"/>
              </a:solidFill>
            </a:endParaRPr>
          </a:p>
          <a:p>
            <a:pPr defTabSz="609598">
              <a:lnSpc>
                <a:spcPct val="90000"/>
              </a:lnSpc>
              <a:spcBef>
                <a:spcPct val="0"/>
              </a:spcBef>
              <a:buNone/>
              <a:defRPr/>
            </a:pPr>
            <a:endParaRPr lang="es-AR" altLang="en-US" sz="7878" dirty="0">
              <a:solidFill>
                <a:prstClr val="black"/>
              </a:solidFill>
            </a:endParaRPr>
          </a:p>
        </p:txBody>
      </p:sp>
      <p:sp>
        <p:nvSpPr>
          <p:cNvPr id="7179" name="AutoShape 24" descr="Mostrando Netowrk_gente.jpg"/>
          <p:cNvSpPr>
            <a:spLocks noChangeAspect="1" noChangeArrowheads="1"/>
          </p:cNvSpPr>
          <p:nvPr/>
        </p:nvSpPr>
        <p:spPr bwMode="auto">
          <a:xfrm>
            <a:off x="6697338" y="5444084"/>
            <a:ext cx="533416" cy="533416"/>
          </a:xfrm>
          <a:prstGeom prst="rect">
            <a:avLst/>
          </a:prstGeom>
          <a:noFill/>
          <a:ln>
            <a:noFill/>
          </a:ln>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defTabSz="609598">
              <a:spcBef>
                <a:spcPct val="0"/>
              </a:spcBef>
              <a:buNone/>
              <a:defRPr/>
            </a:pPr>
            <a:endParaRPr lang="en-US" altLang="en-US" sz="3149">
              <a:solidFill>
                <a:prstClr val="black"/>
              </a:solidFill>
            </a:endParaRPr>
          </a:p>
        </p:txBody>
      </p:sp>
      <p:pic>
        <p:nvPicPr>
          <p:cNvPr id="10244" name="0 Image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05136" y="-1323105"/>
            <a:ext cx="4354116" cy="776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75" name="Rectangle 8"/>
          <p:cNvSpPr>
            <a:spLocks noChangeArrowheads="1"/>
          </p:cNvSpPr>
          <p:nvPr/>
        </p:nvSpPr>
        <p:spPr bwMode="auto">
          <a:xfrm>
            <a:off x="-1" y="-896037"/>
            <a:ext cx="184731"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defRPr/>
            </a:pPr>
            <a:endParaRPr lang="es-AR">
              <a:latin typeface="Calibri" charset="0"/>
              <a:ea typeface="ＭＳ Ｐゴシック" charset="0"/>
              <a:cs typeface="ＭＳ Ｐゴシック" charset="0"/>
            </a:endParaRPr>
          </a:p>
        </p:txBody>
      </p:sp>
      <p:sp>
        <p:nvSpPr>
          <p:cNvPr id="10246" name="Rectángulo 7173"/>
          <p:cNvSpPr>
            <a:spLocks noChangeArrowheads="1"/>
          </p:cNvSpPr>
          <p:nvPr/>
        </p:nvSpPr>
        <p:spPr bwMode="auto">
          <a:xfrm>
            <a:off x="40219" y="1219200"/>
            <a:ext cx="17300044" cy="14056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49263">
              <a:defRPr sz="2400">
                <a:solidFill>
                  <a:schemeClr val="tx1"/>
                </a:solidFill>
                <a:latin typeface="Calibri" panose="020F0502020204030204" pitchFamily="34" charset="0"/>
                <a:ea typeface="MS PGothic" panose="020B0600070205080204" pitchFamily="34" charset="-128"/>
              </a:defRPr>
            </a:lvl1pPr>
            <a:lvl2pPr marL="742950" indent="-285750">
              <a:defRPr sz="2400">
                <a:solidFill>
                  <a:schemeClr val="tx1"/>
                </a:solidFill>
                <a:latin typeface="Calibri" panose="020F0502020204030204" pitchFamily="34" charset="0"/>
                <a:ea typeface="MS PGothic" panose="020B0600070205080204" pitchFamily="34" charset="-128"/>
              </a:defRPr>
            </a:lvl2pPr>
            <a:lvl3pPr marL="1143000" indent="-228600">
              <a:defRPr sz="2400">
                <a:solidFill>
                  <a:schemeClr val="tx1"/>
                </a:solidFill>
                <a:latin typeface="Calibri" panose="020F0502020204030204" pitchFamily="34" charset="0"/>
                <a:ea typeface="MS PGothic" panose="020B0600070205080204" pitchFamily="34" charset="-128"/>
              </a:defRPr>
            </a:lvl3pPr>
            <a:lvl4pPr marL="1600200" indent="-228600">
              <a:defRPr sz="2400">
                <a:solidFill>
                  <a:schemeClr val="tx1"/>
                </a:solidFill>
                <a:latin typeface="Calibri" panose="020F0502020204030204" pitchFamily="34" charset="0"/>
                <a:ea typeface="MS PGothic" panose="020B0600070205080204" pitchFamily="34" charset="-128"/>
              </a:defRPr>
            </a:lvl4pPr>
            <a:lvl5pPr marL="2057400" indent="-228600">
              <a:defRPr sz="2400">
                <a:solidFill>
                  <a:schemeClr val="tx1"/>
                </a:solidFill>
                <a:latin typeface="Calibri" panose="020F0502020204030204" pitchFamily="34" charset="0"/>
                <a:ea typeface="MS PGothic" panose="020B0600070205080204" pitchFamily="34" charset="-128"/>
              </a:defRPr>
            </a:lvl5pPr>
            <a:lvl6pPr marL="2514600" indent="-228600" defTabSz="4556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556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556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556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algn="ctr"/>
            <a:r>
              <a:rPr lang="es-AR" sz="4267" b="1" dirty="0"/>
              <a:t>Capacidades esperadas para la Certificación de Analista del Conocimiento - Dimensión Programador</a:t>
            </a:r>
            <a:endParaRPr lang="es-AR" sz="4267" dirty="0"/>
          </a:p>
        </p:txBody>
      </p:sp>
      <p:sp>
        <p:nvSpPr>
          <p:cNvPr id="4" name="Marcador de texto 3"/>
          <p:cNvSpPr>
            <a:spLocks noGrp="1"/>
          </p:cNvSpPr>
          <p:nvPr>
            <p:ph type="body" idx="1"/>
          </p:nvPr>
        </p:nvSpPr>
        <p:spPr>
          <a:xfrm>
            <a:off x="561992" y="2662212"/>
            <a:ext cx="16256496" cy="7091388"/>
          </a:xfrm>
          <a:solidFill>
            <a:schemeClr val="bg1"/>
          </a:solidFill>
        </p:spPr>
        <p:txBody>
          <a:bodyPr/>
          <a:lstStyle/>
          <a:p>
            <a:pPr marL="0" indent="0">
              <a:buNone/>
            </a:pPr>
            <a:r>
              <a:rPr lang="es-AR" b="1" dirty="0"/>
              <a:t>8. Integrar un equipo en el contexto de un Proyecto de Desarrollo de Software.</a:t>
            </a:r>
            <a:endParaRPr lang="es-AR" dirty="0"/>
          </a:p>
          <a:p>
            <a:pPr marL="0" indent="0">
              <a:buNone/>
            </a:pPr>
            <a:endParaRPr lang="es-AR" dirty="0"/>
          </a:p>
          <a:p>
            <a:pPr algn="just"/>
            <a:r>
              <a:rPr lang="es-AR" dirty="0"/>
              <a:t>El </a:t>
            </a:r>
            <a:r>
              <a:rPr lang="es-AR" b="1" dirty="0"/>
              <a:t>desarrollo de software es una actividad social</a:t>
            </a:r>
            <a:r>
              <a:rPr lang="es-AR" dirty="0"/>
              <a:t>, que se desarrolla principalmente en </a:t>
            </a:r>
            <a:r>
              <a:rPr lang="es-AR" b="1" dirty="0"/>
              <a:t>equipo</a:t>
            </a:r>
            <a:r>
              <a:rPr lang="es-AR" dirty="0"/>
              <a:t>, en consecuencia, el Programador debe poder integrarse en un equipo de trabajo, sea este un contexto de proyecto de gestión tradicional o de gestión ágil.</a:t>
            </a:r>
          </a:p>
          <a:p>
            <a:pPr algn="just"/>
            <a:r>
              <a:rPr lang="es-AR" dirty="0"/>
              <a:t>Debe poder </a:t>
            </a:r>
            <a:r>
              <a:rPr lang="es-AR" b="1" dirty="0"/>
              <a:t>manejar su entorno personal </a:t>
            </a:r>
            <a:r>
              <a:rPr lang="es-AR" dirty="0"/>
              <a:t>y el </a:t>
            </a:r>
            <a:r>
              <a:rPr lang="es-AR" b="1" dirty="0"/>
              <a:t>entorno laboral </a:t>
            </a:r>
            <a:r>
              <a:rPr lang="es-AR" dirty="0"/>
              <a:t>donde se insertará.</a:t>
            </a:r>
          </a:p>
          <a:p>
            <a:pPr marL="0" indent="0">
              <a:buNone/>
            </a:pPr>
            <a:endParaRPr lang="es-AR" dirty="0"/>
          </a:p>
        </p:txBody>
      </p:sp>
    </p:spTree>
    <p:extLst>
      <p:ext uri="{BB962C8B-B14F-4D97-AF65-F5344CB8AC3E}">
        <p14:creationId xmlns:p14="http://schemas.microsoft.com/office/powerpoint/2010/main" val="45222270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35732" y="1541465"/>
            <a:ext cx="11658696" cy="896936"/>
          </a:xfrm>
        </p:spPr>
        <p:txBody>
          <a:bodyPr/>
          <a:lstStyle/>
          <a:p>
            <a:pPr algn="l"/>
            <a:r>
              <a:rPr lang="es-AR" i="1" dirty="0"/>
              <a:t>¿Cuánto testing es suficiente?</a:t>
            </a:r>
            <a:br>
              <a:rPr lang="es-AR" dirty="0"/>
            </a:br>
            <a:endParaRPr lang="es-AR" dirty="0"/>
          </a:p>
        </p:txBody>
      </p:sp>
      <p:pic>
        <p:nvPicPr>
          <p:cNvPr id="4" name="Imagen 3"/>
          <p:cNvPicPr/>
          <p:nvPr/>
        </p:nvPicPr>
        <p:blipFill rotWithShape="1">
          <a:blip r:embed="rId2"/>
          <a:srcRect r="1575"/>
          <a:stretch/>
        </p:blipFill>
        <p:spPr bwMode="auto">
          <a:xfrm>
            <a:off x="3564731" y="2362200"/>
            <a:ext cx="11353799" cy="6934199"/>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58141348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69131" y="1148380"/>
            <a:ext cx="15756731" cy="3037242"/>
          </a:xfrm>
        </p:spPr>
        <p:txBody>
          <a:bodyPr/>
          <a:lstStyle/>
          <a:p>
            <a:r>
              <a:rPr lang="es-AR" b="1" dirty="0"/>
              <a:t>Administrar la Configuración del Software</a:t>
            </a:r>
            <a:br>
              <a:rPr lang="es-AR" b="1" dirty="0"/>
            </a:br>
            <a:endParaRPr lang="es-AR" dirty="0"/>
          </a:p>
        </p:txBody>
      </p:sp>
      <p:grpSp>
        <p:nvGrpSpPr>
          <p:cNvPr id="5" name="Group 10"/>
          <p:cNvGrpSpPr/>
          <p:nvPr/>
        </p:nvGrpSpPr>
        <p:grpSpPr bwMode="auto">
          <a:xfrm>
            <a:off x="12327731" y="6324600"/>
            <a:ext cx="4846002" cy="3148965"/>
            <a:chOff x="0" y="0"/>
            <a:chExt cx="1776" cy="1280"/>
          </a:xfrm>
        </p:grpSpPr>
        <p:pic>
          <p:nvPicPr>
            <p:cNvPr id="7" name="Picture 6"/>
            <p:cNvPicPr>
              <a:picLocks noChangeAspect="1" noChangeArrowheads="1"/>
            </p:cNvPicPr>
            <p:nvPr/>
          </p:nvPicPr>
          <p:blipFill>
            <a:blip r:embed="rId2" cstate="print">
              <a:clrChange>
                <a:clrFrom>
                  <a:srgbClr val="C0C0C0"/>
                </a:clrFrom>
                <a:clrTo>
                  <a:srgbClr val="C0C0C0">
                    <a:alpha val="0"/>
                  </a:srgbClr>
                </a:clrTo>
              </a:clrChange>
            </a:blip>
            <a:srcRect/>
            <a:stretch>
              <a:fillRect/>
            </a:stretch>
          </p:blipFill>
          <p:spPr bwMode="auto">
            <a:xfrm>
              <a:off x="139" y="0"/>
              <a:ext cx="1637" cy="758"/>
            </a:xfrm>
            <a:prstGeom prst="rect">
              <a:avLst/>
            </a:prstGeom>
            <a:noFill/>
            <a:ln w="12700">
              <a:noFill/>
              <a:miter lim="800000"/>
              <a:headEnd/>
              <a:tailEnd/>
            </a:ln>
          </p:spPr>
        </p:pic>
        <p:pic>
          <p:nvPicPr>
            <p:cNvPr id="8" name="Picture 8"/>
            <p:cNvPicPr>
              <a:picLocks noChangeAspect="1" noChangeArrowheads="1"/>
            </p:cNvPicPr>
            <p:nvPr/>
          </p:nvPicPr>
          <p:blipFill>
            <a:blip r:embed="rId3" cstate="print">
              <a:clrChange>
                <a:clrFrom>
                  <a:srgbClr val="CCCCCC"/>
                </a:clrFrom>
                <a:clrTo>
                  <a:srgbClr val="CCCCCC">
                    <a:alpha val="0"/>
                  </a:srgbClr>
                </a:clrTo>
              </a:clrChange>
            </a:blip>
            <a:srcRect/>
            <a:stretch>
              <a:fillRect/>
            </a:stretch>
          </p:blipFill>
          <p:spPr bwMode="auto">
            <a:xfrm>
              <a:off x="0" y="662"/>
              <a:ext cx="816" cy="618"/>
            </a:xfrm>
            <a:prstGeom prst="rect">
              <a:avLst/>
            </a:prstGeom>
            <a:noFill/>
            <a:ln w="9525">
              <a:noFill/>
              <a:miter lim="800000"/>
              <a:headEnd/>
              <a:tailEnd/>
            </a:ln>
          </p:spPr>
        </p:pic>
      </p:grpSp>
      <p:sp>
        <p:nvSpPr>
          <p:cNvPr id="6" name="Text Box 9"/>
          <p:cNvSpPr txBox="1">
            <a:spLocks noChangeArrowheads="1"/>
          </p:cNvSpPr>
          <p:nvPr/>
        </p:nvSpPr>
        <p:spPr bwMode="auto">
          <a:xfrm>
            <a:off x="13026896" y="5916931"/>
            <a:ext cx="3842037" cy="817351"/>
          </a:xfrm>
          <a:prstGeom prst="rect">
            <a:avLst/>
          </a:prstGeom>
          <a:noFill/>
          <a:ln w="9525">
            <a:noFill/>
            <a:miter lim="800000"/>
            <a:headEnd/>
            <a:tailEnd/>
          </a:ln>
        </p:spPr>
        <p:txBody>
          <a:bodyPr wrap="square" lIns="77925" tIns="38963" rIns="77925" bIns="38963">
            <a:spAutoFit/>
          </a:bodyPr>
          <a:lstStyle/>
          <a:p>
            <a:pPr algn="ctr" eaLnBrk="0" fontAlgn="base" hangingPunct="0">
              <a:spcBef>
                <a:spcPts val="840"/>
              </a:spcBef>
              <a:spcAft>
                <a:spcPts val="0"/>
              </a:spcAft>
            </a:pPr>
            <a:r>
              <a:rPr lang="es-ES_tradnl" sz="2400" kern="1200" dirty="0">
                <a:solidFill>
                  <a:srgbClr val="000000"/>
                </a:solidFill>
                <a:effectLst/>
                <a:latin typeface="Arial" panose="020B0604020202020204" pitchFamily="34" charset="0"/>
                <a:ea typeface="Times New Roman" panose="02020603050405020304" pitchFamily="18" charset="0"/>
              </a:rPr>
              <a:t>El software: un blanco móvil</a:t>
            </a:r>
            <a:endParaRPr lang="es-AR" sz="2400" dirty="0">
              <a:effectLst/>
              <a:latin typeface="Times New Roman" panose="02020603050405020304" pitchFamily="18" charset="0"/>
              <a:ea typeface="Times New Roman" panose="02020603050405020304" pitchFamily="18" charset="0"/>
            </a:endParaRPr>
          </a:p>
        </p:txBody>
      </p:sp>
      <p:pic>
        <p:nvPicPr>
          <p:cNvPr id="9" name="Picture 4"/>
          <p:cNvPicPr/>
          <p:nvPr/>
        </p:nvPicPr>
        <p:blipFill>
          <a:blip r:embed="rId4" cstate="print"/>
          <a:srcRect b="11055"/>
          <a:stretch>
            <a:fillRect/>
          </a:stretch>
        </p:blipFill>
        <p:spPr bwMode="auto">
          <a:xfrm>
            <a:off x="973931" y="2819400"/>
            <a:ext cx="10320020" cy="5714365"/>
          </a:xfrm>
          <a:prstGeom prst="rect">
            <a:avLst/>
          </a:prstGeom>
          <a:noFill/>
          <a:ln w="9525">
            <a:noFill/>
            <a:miter lim="800000"/>
            <a:headEnd/>
            <a:tailEnd/>
          </a:ln>
        </p:spPr>
      </p:pic>
    </p:spTree>
    <p:extLst>
      <p:ext uri="{BB962C8B-B14F-4D97-AF65-F5344CB8AC3E}">
        <p14:creationId xmlns:p14="http://schemas.microsoft.com/office/powerpoint/2010/main" val="280220512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5545836" y="1541464"/>
            <a:ext cx="6248591" cy="1518621"/>
          </a:xfrm>
        </p:spPr>
        <p:txBody>
          <a:bodyPr/>
          <a:lstStyle/>
          <a:p>
            <a:r>
              <a:rPr lang="es-AR" i="1" dirty="0"/>
              <a:t>Representación de Líneas Base</a:t>
            </a:r>
            <a:endParaRPr lang="es-AR" dirty="0"/>
          </a:p>
        </p:txBody>
      </p:sp>
      <p:pic>
        <p:nvPicPr>
          <p:cNvPr id="4" name="pasted-image.pdf"/>
          <p:cNvPicPr/>
          <p:nvPr/>
        </p:nvPicPr>
        <p:blipFill>
          <a:blip r:embed="rId2">
            <a:extLst/>
          </a:blip>
          <a:stretch>
            <a:fillRect/>
          </a:stretch>
        </p:blipFill>
        <p:spPr>
          <a:xfrm>
            <a:off x="3336131" y="3733800"/>
            <a:ext cx="10515599" cy="5012056"/>
          </a:xfrm>
          <a:prstGeom prst="rect">
            <a:avLst/>
          </a:prstGeom>
          <a:ln w="12700">
            <a:miter lim="400000"/>
          </a:ln>
        </p:spPr>
      </p:pic>
    </p:spTree>
    <p:extLst>
      <p:ext uri="{BB962C8B-B14F-4D97-AF65-F5344CB8AC3E}">
        <p14:creationId xmlns:p14="http://schemas.microsoft.com/office/powerpoint/2010/main" val="254877383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59532" y="1541464"/>
            <a:ext cx="16840200" cy="2277931"/>
          </a:xfrm>
        </p:spPr>
        <p:txBody>
          <a:bodyPr/>
          <a:lstStyle/>
          <a:p>
            <a:r>
              <a:rPr lang="es-AR" b="1" dirty="0"/>
              <a:t>Tener un Proceso en la Vida…</a:t>
            </a:r>
            <a:br>
              <a:rPr lang="es-AR" b="1" dirty="0"/>
            </a:br>
            <a:r>
              <a:rPr lang="es-AR" b="1" dirty="0"/>
              <a:t>tener un Proceso en el Software</a:t>
            </a:r>
            <a:br>
              <a:rPr lang="es-AR" b="1" dirty="0"/>
            </a:br>
            <a:endParaRPr lang="es-AR" dirty="0"/>
          </a:p>
        </p:txBody>
      </p:sp>
      <p:grpSp>
        <p:nvGrpSpPr>
          <p:cNvPr id="4" name="Grupo 3"/>
          <p:cNvGrpSpPr/>
          <p:nvPr/>
        </p:nvGrpSpPr>
        <p:grpSpPr>
          <a:xfrm>
            <a:off x="3564731" y="3829239"/>
            <a:ext cx="9571703" cy="4645742"/>
            <a:chOff x="1514761" y="2540002"/>
            <a:chExt cx="8622023" cy="3860798"/>
          </a:xfrm>
        </p:grpSpPr>
        <p:sp>
          <p:nvSpPr>
            <p:cNvPr id="5" name="Oval 2"/>
            <p:cNvSpPr>
              <a:spLocks noChangeArrowheads="1"/>
            </p:cNvSpPr>
            <p:nvPr/>
          </p:nvSpPr>
          <p:spPr bwMode="auto">
            <a:xfrm>
              <a:off x="4800601" y="3860800"/>
              <a:ext cx="2603500" cy="2540000"/>
            </a:xfrm>
            <a:prstGeom prst="ellipse">
              <a:avLst/>
            </a:prstGeom>
            <a:noFill/>
            <a:ln w="508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p>
          </p:txBody>
        </p:sp>
        <p:sp>
          <p:nvSpPr>
            <p:cNvPr id="6" name="AutoShape 3"/>
            <p:cNvSpPr>
              <a:spLocks noChangeArrowheads="1"/>
            </p:cNvSpPr>
            <p:nvPr/>
          </p:nvSpPr>
          <p:spPr bwMode="auto">
            <a:xfrm>
              <a:off x="4279900" y="4686300"/>
              <a:ext cx="381000" cy="457200"/>
            </a:xfrm>
            <a:prstGeom prst="roundRect">
              <a:avLst>
                <a:gd name="adj" fmla="val 12495"/>
              </a:avLst>
            </a:prstGeom>
            <a:solidFill>
              <a:srgbClr val="114FF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p>
          </p:txBody>
        </p:sp>
        <p:sp>
          <p:nvSpPr>
            <p:cNvPr id="7" name="Oval 4"/>
            <p:cNvSpPr>
              <a:spLocks noChangeArrowheads="1"/>
            </p:cNvSpPr>
            <p:nvPr/>
          </p:nvSpPr>
          <p:spPr bwMode="auto">
            <a:xfrm>
              <a:off x="4394200" y="4495800"/>
              <a:ext cx="152400" cy="152400"/>
            </a:xfrm>
            <a:prstGeom prst="ellipse">
              <a:avLst/>
            </a:prstGeom>
            <a:solidFill>
              <a:srgbClr val="114FF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p>
          </p:txBody>
        </p:sp>
        <p:sp>
          <p:nvSpPr>
            <p:cNvPr id="8" name="Rectangle 5"/>
            <p:cNvSpPr>
              <a:spLocks noChangeArrowheads="1"/>
            </p:cNvSpPr>
            <p:nvPr/>
          </p:nvSpPr>
          <p:spPr bwMode="auto">
            <a:xfrm>
              <a:off x="4356100" y="5143500"/>
              <a:ext cx="76200" cy="304800"/>
            </a:xfrm>
            <a:prstGeom prst="rect">
              <a:avLst/>
            </a:prstGeom>
            <a:solidFill>
              <a:srgbClr val="114FFB"/>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p>
          </p:txBody>
        </p:sp>
        <p:sp>
          <p:nvSpPr>
            <p:cNvPr id="9" name="Rectangle 6"/>
            <p:cNvSpPr>
              <a:spLocks noChangeArrowheads="1"/>
            </p:cNvSpPr>
            <p:nvPr/>
          </p:nvSpPr>
          <p:spPr bwMode="auto">
            <a:xfrm>
              <a:off x="4508500" y="5143500"/>
              <a:ext cx="76200" cy="304800"/>
            </a:xfrm>
            <a:prstGeom prst="rect">
              <a:avLst/>
            </a:prstGeom>
            <a:solidFill>
              <a:srgbClr val="114FFB"/>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p>
          </p:txBody>
        </p:sp>
        <p:sp>
          <p:nvSpPr>
            <p:cNvPr id="10" name="Oval 7"/>
            <p:cNvSpPr>
              <a:spLocks noChangeArrowheads="1"/>
            </p:cNvSpPr>
            <p:nvPr/>
          </p:nvSpPr>
          <p:spPr bwMode="auto">
            <a:xfrm>
              <a:off x="5905500" y="3632200"/>
              <a:ext cx="406400" cy="406400"/>
            </a:xfrm>
            <a:prstGeom prst="ellipse">
              <a:avLst/>
            </a:prstGeom>
            <a:solidFill>
              <a:schemeClr val="tx2"/>
            </a:solidFill>
            <a:ln w="50800">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p>
          </p:txBody>
        </p:sp>
        <p:sp>
          <p:nvSpPr>
            <p:cNvPr id="11" name="Oval 8"/>
            <p:cNvSpPr>
              <a:spLocks noChangeArrowheads="1"/>
            </p:cNvSpPr>
            <p:nvPr/>
          </p:nvSpPr>
          <p:spPr bwMode="auto">
            <a:xfrm>
              <a:off x="4686300" y="5461000"/>
              <a:ext cx="406400" cy="406400"/>
            </a:xfrm>
            <a:prstGeom prst="ellipse">
              <a:avLst/>
            </a:prstGeom>
            <a:solidFill>
              <a:schemeClr val="accent1"/>
            </a:solidFill>
            <a:ln w="50800">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p>
          </p:txBody>
        </p:sp>
        <p:sp>
          <p:nvSpPr>
            <p:cNvPr id="12" name="Rectangle 9"/>
            <p:cNvSpPr>
              <a:spLocks noChangeArrowheads="1"/>
            </p:cNvSpPr>
            <p:nvPr/>
          </p:nvSpPr>
          <p:spPr bwMode="auto">
            <a:xfrm>
              <a:off x="7059018" y="3098802"/>
              <a:ext cx="3077766" cy="286745"/>
            </a:xfrm>
            <a:prstGeom prst="rect">
              <a:avLst/>
            </a:prstGeom>
            <a:noFill/>
            <a:ln w="9525">
              <a:noFill/>
              <a:miter lim="800000"/>
              <a:headEnd/>
              <a:tailEnd/>
            </a:ln>
            <a:effectLst/>
          </p:spPr>
          <p:txBody>
            <a:bodyPr wrap="none" lIns="63500" tIns="25400" rIns="63500" bIns="25400">
              <a:spAutoFit/>
            </a:bodyPr>
            <a:lstStyle/>
            <a:p>
              <a:pPr algn="ctr" eaLnBrk="0" hangingPunct="0">
                <a:lnSpc>
                  <a:spcPct val="85000"/>
                </a:lnSpc>
                <a:defRPr/>
              </a:pPr>
              <a:r>
                <a:rPr lang="es-CL" b="1">
                  <a:solidFill>
                    <a:schemeClr val="tx2"/>
                  </a:solidFill>
                  <a:effectLst>
                    <a:outerShdw blurRad="38100" dist="38100" dir="2700000" algn="tl">
                      <a:srgbClr val="000000"/>
                    </a:outerShdw>
                  </a:effectLst>
                  <a:latin typeface="Arial" pitchFamily="34" charset="0"/>
                </a:rPr>
                <a:t>Procedimientos y métodos</a:t>
              </a:r>
            </a:p>
          </p:txBody>
        </p:sp>
        <p:sp>
          <p:nvSpPr>
            <p:cNvPr id="13" name="Rectangle 10"/>
            <p:cNvSpPr>
              <a:spLocks noChangeArrowheads="1"/>
            </p:cNvSpPr>
            <p:nvPr/>
          </p:nvSpPr>
          <p:spPr bwMode="auto">
            <a:xfrm>
              <a:off x="7547821" y="5486400"/>
              <a:ext cx="1795363" cy="522194"/>
            </a:xfrm>
            <a:prstGeom prst="rect">
              <a:avLst/>
            </a:prstGeom>
            <a:noFill/>
            <a:ln w="9525">
              <a:noFill/>
              <a:miter lim="800000"/>
              <a:headEnd/>
              <a:tailEnd/>
            </a:ln>
            <a:effectLst/>
          </p:spPr>
          <p:txBody>
            <a:bodyPr wrap="none" lIns="63500" tIns="25400" rIns="63500" bIns="25400">
              <a:spAutoFit/>
            </a:bodyPr>
            <a:lstStyle/>
            <a:p>
              <a:pPr algn="ctr" eaLnBrk="0" hangingPunct="0">
                <a:lnSpc>
                  <a:spcPct val="85000"/>
                </a:lnSpc>
                <a:defRPr/>
              </a:pPr>
              <a:r>
                <a:rPr lang="es-CL" b="1">
                  <a:solidFill>
                    <a:schemeClr val="tx2"/>
                  </a:solidFill>
                  <a:effectLst>
                    <a:outerShdw blurRad="38100" dist="38100" dir="2700000" algn="tl">
                      <a:srgbClr val="000000"/>
                    </a:outerShdw>
                  </a:effectLst>
                  <a:latin typeface="Arial" pitchFamily="34" charset="0"/>
                </a:rPr>
                <a:t>Herramientas y</a:t>
              </a:r>
            </a:p>
            <a:p>
              <a:pPr algn="ctr" eaLnBrk="0" hangingPunct="0">
                <a:lnSpc>
                  <a:spcPct val="85000"/>
                </a:lnSpc>
                <a:defRPr/>
              </a:pPr>
              <a:r>
                <a:rPr lang="es-CL" b="1">
                  <a:solidFill>
                    <a:schemeClr val="tx2"/>
                  </a:solidFill>
                  <a:effectLst>
                    <a:outerShdw blurRad="38100" dist="38100" dir="2700000" algn="tl">
                      <a:srgbClr val="000000"/>
                    </a:outerShdw>
                  </a:effectLst>
                  <a:latin typeface="Arial" pitchFamily="34" charset="0"/>
                </a:rPr>
                <a:t>Equipos</a:t>
              </a:r>
            </a:p>
          </p:txBody>
        </p:sp>
        <p:sp>
          <p:nvSpPr>
            <p:cNvPr id="14" name="Rectangle 11"/>
            <p:cNvSpPr>
              <a:spLocks noChangeArrowheads="1"/>
            </p:cNvSpPr>
            <p:nvPr/>
          </p:nvSpPr>
          <p:spPr bwMode="auto">
            <a:xfrm>
              <a:off x="1514761" y="4652964"/>
              <a:ext cx="1910779" cy="993092"/>
            </a:xfrm>
            <a:prstGeom prst="rect">
              <a:avLst/>
            </a:prstGeom>
            <a:noFill/>
            <a:ln w="9525">
              <a:noFill/>
              <a:miter lim="800000"/>
              <a:headEnd/>
              <a:tailEnd/>
            </a:ln>
            <a:effectLst/>
          </p:spPr>
          <p:txBody>
            <a:bodyPr wrap="none" lIns="63500" tIns="25400" rIns="63500" bIns="25400">
              <a:spAutoFit/>
            </a:bodyPr>
            <a:lstStyle/>
            <a:p>
              <a:pPr algn="ctr" eaLnBrk="0" hangingPunct="0">
                <a:lnSpc>
                  <a:spcPct val="85000"/>
                </a:lnSpc>
                <a:defRPr/>
              </a:pPr>
              <a:r>
                <a:rPr lang="es-CL" b="1">
                  <a:solidFill>
                    <a:schemeClr val="tx2"/>
                  </a:solidFill>
                  <a:effectLst>
                    <a:outerShdw blurRad="38100" dist="38100" dir="2700000" algn="tl">
                      <a:srgbClr val="000000"/>
                    </a:outerShdw>
                  </a:effectLst>
                  <a:latin typeface="Arial" pitchFamily="34" charset="0"/>
                </a:rPr>
                <a:t>Personas con </a:t>
              </a:r>
            </a:p>
            <a:p>
              <a:pPr algn="ctr" eaLnBrk="0" hangingPunct="0">
                <a:lnSpc>
                  <a:spcPct val="85000"/>
                </a:lnSpc>
                <a:defRPr/>
              </a:pPr>
              <a:r>
                <a:rPr lang="es-CL" b="1">
                  <a:solidFill>
                    <a:schemeClr val="tx2"/>
                  </a:solidFill>
                  <a:effectLst>
                    <a:outerShdw blurRad="38100" dist="38100" dir="2700000" algn="tl">
                      <a:srgbClr val="000000"/>
                    </a:outerShdw>
                  </a:effectLst>
                  <a:latin typeface="Arial" pitchFamily="34" charset="0"/>
                </a:rPr>
                <a:t>habilidades,</a:t>
              </a:r>
            </a:p>
            <a:p>
              <a:pPr algn="ctr" eaLnBrk="0" hangingPunct="0">
                <a:lnSpc>
                  <a:spcPct val="85000"/>
                </a:lnSpc>
                <a:defRPr/>
              </a:pPr>
              <a:r>
                <a:rPr lang="es-CL" b="1">
                  <a:solidFill>
                    <a:schemeClr val="tx2"/>
                  </a:solidFill>
                  <a:effectLst>
                    <a:outerShdw blurRad="38100" dist="38100" dir="2700000" algn="tl">
                      <a:srgbClr val="000000"/>
                    </a:outerShdw>
                  </a:effectLst>
                  <a:latin typeface="Arial" pitchFamily="34" charset="0"/>
                </a:rPr>
                <a:t>entrenamiento y</a:t>
              </a:r>
            </a:p>
            <a:p>
              <a:pPr algn="ctr" eaLnBrk="0" hangingPunct="0">
                <a:lnSpc>
                  <a:spcPct val="85000"/>
                </a:lnSpc>
                <a:defRPr/>
              </a:pPr>
              <a:r>
                <a:rPr lang="es-CL" b="1">
                  <a:solidFill>
                    <a:schemeClr val="tx2"/>
                  </a:solidFill>
                  <a:effectLst>
                    <a:outerShdw blurRad="38100" dist="38100" dir="2700000" algn="tl">
                      <a:srgbClr val="000000"/>
                    </a:outerShdw>
                  </a:effectLst>
                  <a:latin typeface="Arial" pitchFamily="34" charset="0"/>
                </a:rPr>
                <a:t>motivación</a:t>
              </a:r>
            </a:p>
          </p:txBody>
        </p:sp>
        <p:sp>
          <p:nvSpPr>
            <p:cNvPr id="15" name="Rectangle 12"/>
            <p:cNvSpPr>
              <a:spLocks noChangeArrowheads="1"/>
            </p:cNvSpPr>
            <p:nvPr/>
          </p:nvSpPr>
          <p:spPr bwMode="auto">
            <a:xfrm>
              <a:off x="5308601" y="4953001"/>
              <a:ext cx="1667123" cy="3726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3500" tIns="25400" rIns="63500" bIns="25400">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87000"/>
                </a:lnSpc>
              </a:pPr>
              <a:r>
                <a:rPr lang="en-US" b="1">
                  <a:latin typeface="Arial" panose="020B0604020202020204" pitchFamily="34" charset="0"/>
                </a:rPr>
                <a:t>PROCESO</a:t>
              </a:r>
            </a:p>
          </p:txBody>
        </p:sp>
        <p:sp>
          <p:nvSpPr>
            <p:cNvPr id="16" name="Rectangle 13"/>
            <p:cNvSpPr>
              <a:spLocks noChangeArrowheads="1"/>
            </p:cNvSpPr>
            <p:nvPr/>
          </p:nvSpPr>
          <p:spPr bwMode="auto">
            <a:xfrm>
              <a:off x="7658101" y="4787901"/>
              <a:ext cx="12700" cy="596900"/>
            </a:xfrm>
            <a:prstGeom prst="rect">
              <a:avLst/>
            </a:prstGeom>
            <a:solidFill>
              <a:srgbClr val="FC0128"/>
            </a:solidFill>
            <a:ln w="50800">
              <a:solidFill>
                <a:srgbClr val="FC0128"/>
              </a:solidFill>
              <a:miter lim="800000"/>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p>
          </p:txBody>
        </p:sp>
        <p:sp>
          <p:nvSpPr>
            <p:cNvPr id="17" name="Rectangle 14"/>
            <p:cNvSpPr>
              <a:spLocks noChangeArrowheads="1"/>
            </p:cNvSpPr>
            <p:nvPr/>
          </p:nvSpPr>
          <p:spPr bwMode="auto">
            <a:xfrm>
              <a:off x="7531100" y="4699001"/>
              <a:ext cx="279400" cy="114300"/>
            </a:xfrm>
            <a:prstGeom prst="rect">
              <a:avLst/>
            </a:prstGeom>
            <a:solidFill>
              <a:srgbClr val="FC0128"/>
            </a:solidFill>
            <a:ln w="25400">
              <a:solidFill>
                <a:srgbClr val="FC0128"/>
              </a:solidFill>
              <a:miter lim="800000"/>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p>
          </p:txBody>
        </p:sp>
        <p:sp>
          <p:nvSpPr>
            <p:cNvPr id="18" name="Rectangle 15"/>
            <p:cNvSpPr>
              <a:spLocks noChangeArrowheads="1"/>
            </p:cNvSpPr>
            <p:nvPr/>
          </p:nvSpPr>
          <p:spPr bwMode="auto">
            <a:xfrm>
              <a:off x="7835900" y="4648201"/>
              <a:ext cx="0" cy="215900"/>
            </a:xfrm>
            <a:prstGeom prst="rect">
              <a:avLst/>
            </a:prstGeom>
            <a:solidFill>
              <a:srgbClr val="FC0128"/>
            </a:solidFill>
            <a:ln w="50800">
              <a:solidFill>
                <a:srgbClr val="FC0128"/>
              </a:solidFill>
              <a:miter lim="800000"/>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p>
          </p:txBody>
        </p:sp>
        <p:sp>
          <p:nvSpPr>
            <p:cNvPr id="19" name="Oval 16"/>
            <p:cNvSpPr>
              <a:spLocks noChangeArrowheads="1"/>
            </p:cNvSpPr>
            <p:nvPr/>
          </p:nvSpPr>
          <p:spPr bwMode="auto">
            <a:xfrm>
              <a:off x="7124700" y="5461000"/>
              <a:ext cx="406400" cy="406400"/>
            </a:xfrm>
            <a:prstGeom prst="ellipse">
              <a:avLst/>
            </a:prstGeom>
            <a:solidFill>
              <a:schemeClr val="bg2"/>
            </a:solidFill>
            <a:ln w="50800">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p>
          </p:txBody>
        </p:sp>
        <p:sp>
          <p:nvSpPr>
            <p:cNvPr id="20" name="Rectangle 17"/>
            <p:cNvSpPr>
              <a:spLocks noChangeArrowheads="1"/>
            </p:cNvSpPr>
            <p:nvPr/>
          </p:nvSpPr>
          <p:spPr bwMode="auto">
            <a:xfrm>
              <a:off x="7988301" y="4673601"/>
              <a:ext cx="38100" cy="571500"/>
            </a:xfrm>
            <a:prstGeom prst="rect">
              <a:avLst/>
            </a:prstGeom>
            <a:solidFill>
              <a:schemeClr val="tx1"/>
            </a:solidFill>
            <a:ln w="25400">
              <a:solidFill>
                <a:schemeClr val="tx1"/>
              </a:solidFill>
              <a:miter lim="800000"/>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p>
          </p:txBody>
        </p:sp>
        <p:sp>
          <p:nvSpPr>
            <p:cNvPr id="21" name="AutoShape 18"/>
            <p:cNvSpPr>
              <a:spLocks noChangeArrowheads="1"/>
            </p:cNvSpPr>
            <p:nvPr/>
          </p:nvSpPr>
          <p:spPr bwMode="auto">
            <a:xfrm>
              <a:off x="7950201" y="5092701"/>
              <a:ext cx="114300" cy="292100"/>
            </a:xfrm>
            <a:prstGeom prst="roundRect">
              <a:avLst>
                <a:gd name="adj" fmla="val 12495"/>
              </a:avLst>
            </a:prstGeom>
            <a:solidFill>
              <a:srgbClr val="FC0128"/>
            </a:solidFill>
            <a:ln w="25400">
              <a:solidFill>
                <a:srgbClr val="FC0128"/>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p>
          </p:txBody>
        </p:sp>
        <p:sp>
          <p:nvSpPr>
            <p:cNvPr id="22" name="Rectangle 19"/>
            <p:cNvSpPr>
              <a:spLocks noChangeArrowheads="1"/>
            </p:cNvSpPr>
            <p:nvPr/>
          </p:nvSpPr>
          <p:spPr bwMode="auto">
            <a:xfrm>
              <a:off x="7962901" y="5410200"/>
              <a:ext cx="88900" cy="25400"/>
            </a:xfrm>
            <a:prstGeom prst="rect">
              <a:avLst/>
            </a:prstGeom>
            <a:solidFill>
              <a:srgbClr val="FC0128"/>
            </a:solidFill>
            <a:ln w="25400">
              <a:solidFill>
                <a:srgbClr val="FC0128"/>
              </a:solidFill>
              <a:miter lim="800000"/>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p>
          </p:txBody>
        </p:sp>
        <p:sp>
          <p:nvSpPr>
            <p:cNvPr id="23" name="Line 20"/>
            <p:cNvSpPr>
              <a:spLocks noChangeShapeType="1"/>
            </p:cNvSpPr>
            <p:nvPr/>
          </p:nvSpPr>
          <p:spPr bwMode="auto">
            <a:xfrm flipV="1">
              <a:off x="8013700" y="4572000"/>
              <a:ext cx="0" cy="304800"/>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24" name="AutoShape 21"/>
            <p:cNvSpPr>
              <a:spLocks noChangeArrowheads="1"/>
            </p:cNvSpPr>
            <p:nvPr/>
          </p:nvSpPr>
          <p:spPr bwMode="auto">
            <a:xfrm>
              <a:off x="3822700" y="4686300"/>
              <a:ext cx="381000" cy="457200"/>
            </a:xfrm>
            <a:prstGeom prst="roundRect">
              <a:avLst>
                <a:gd name="adj" fmla="val 12495"/>
              </a:avLst>
            </a:prstGeom>
            <a:solidFill>
              <a:srgbClr val="114FF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p>
          </p:txBody>
        </p:sp>
        <p:sp>
          <p:nvSpPr>
            <p:cNvPr id="25" name="Oval 22"/>
            <p:cNvSpPr>
              <a:spLocks noChangeArrowheads="1"/>
            </p:cNvSpPr>
            <p:nvPr/>
          </p:nvSpPr>
          <p:spPr bwMode="auto">
            <a:xfrm>
              <a:off x="3937000" y="4495800"/>
              <a:ext cx="152400" cy="152400"/>
            </a:xfrm>
            <a:prstGeom prst="ellipse">
              <a:avLst/>
            </a:prstGeom>
            <a:solidFill>
              <a:srgbClr val="114FF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p>
          </p:txBody>
        </p:sp>
        <p:sp>
          <p:nvSpPr>
            <p:cNvPr id="26" name="Rectangle 23"/>
            <p:cNvSpPr>
              <a:spLocks noChangeArrowheads="1"/>
            </p:cNvSpPr>
            <p:nvPr/>
          </p:nvSpPr>
          <p:spPr bwMode="auto">
            <a:xfrm>
              <a:off x="3898900" y="5143500"/>
              <a:ext cx="76200" cy="304800"/>
            </a:xfrm>
            <a:prstGeom prst="rect">
              <a:avLst/>
            </a:prstGeom>
            <a:solidFill>
              <a:srgbClr val="114FFB"/>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p>
          </p:txBody>
        </p:sp>
        <p:sp>
          <p:nvSpPr>
            <p:cNvPr id="27" name="Rectangle 24"/>
            <p:cNvSpPr>
              <a:spLocks noChangeArrowheads="1"/>
            </p:cNvSpPr>
            <p:nvPr/>
          </p:nvSpPr>
          <p:spPr bwMode="auto">
            <a:xfrm>
              <a:off x="4051300" y="5143500"/>
              <a:ext cx="76200" cy="304800"/>
            </a:xfrm>
            <a:prstGeom prst="rect">
              <a:avLst/>
            </a:prstGeom>
            <a:solidFill>
              <a:srgbClr val="114FFB"/>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p>
          </p:txBody>
        </p:sp>
        <p:sp>
          <p:nvSpPr>
            <p:cNvPr id="28" name="AutoShape 25"/>
            <p:cNvSpPr>
              <a:spLocks noChangeArrowheads="1"/>
            </p:cNvSpPr>
            <p:nvPr/>
          </p:nvSpPr>
          <p:spPr bwMode="auto">
            <a:xfrm>
              <a:off x="3365500" y="4686300"/>
              <a:ext cx="381000" cy="457200"/>
            </a:xfrm>
            <a:prstGeom prst="roundRect">
              <a:avLst>
                <a:gd name="adj" fmla="val 12495"/>
              </a:avLst>
            </a:prstGeom>
            <a:solidFill>
              <a:srgbClr val="114FF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p>
          </p:txBody>
        </p:sp>
        <p:sp>
          <p:nvSpPr>
            <p:cNvPr id="29" name="Oval 26"/>
            <p:cNvSpPr>
              <a:spLocks noChangeArrowheads="1"/>
            </p:cNvSpPr>
            <p:nvPr/>
          </p:nvSpPr>
          <p:spPr bwMode="auto">
            <a:xfrm>
              <a:off x="3479800" y="4495800"/>
              <a:ext cx="152400" cy="152400"/>
            </a:xfrm>
            <a:prstGeom prst="ellipse">
              <a:avLst/>
            </a:prstGeom>
            <a:solidFill>
              <a:srgbClr val="114FF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p>
          </p:txBody>
        </p:sp>
        <p:sp>
          <p:nvSpPr>
            <p:cNvPr id="30" name="Rectangle 27"/>
            <p:cNvSpPr>
              <a:spLocks noChangeArrowheads="1"/>
            </p:cNvSpPr>
            <p:nvPr/>
          </p:nvSpPr>
          <p:spPr bwMode="auto">
            <a:xfrm>
              <a:off x="3441700" y="5143500"/>
              <a:ext cx="76200" cy="304800"/>
            </a:xfrm>
            <a:prstGeom prst="rect">
              <a:avLst/>
            </a:prstGeom>
            <a:solidFill>
              <a:srgbClr val="114FFB"/>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p>
          </p:txBody>
        </p:sp>
        <p:sp>
          <p:nvSpPr>
            <p:cNvPr id="31" name="Rectangle 28"/>
            <p:cNvSpPr>
              <a:spLocks noChangeArrowheads="1"/>
            </p:cNvSpPr>
            <p:nvPr/>
          </p:nvSpPr>
          <p:spPr bwMode="auto">
            <a:xfrm>
              <a:off x="3594100" y="5143500"/>
              <a:ext cx="76200" cy="304800"/>
            </a:xfrm>
            <a:prstGeom prst="rect">
              <a:avLst/>
            </a:prstGeom>
            <a:solidFill>
              <a:srgbClr val="114FFB"/>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p>
          </p:txBody>
        </p:sp>
        <p:sp>
          <p:nvSpPr>
            <p:cNvPr id="32" name="Rectangle 29"/>
            <p:cNvSpPr>
              <a:spLocks noChangeArrowheads="1"/>
            </p:cNvSpPr>
            <p:nvPr/>
          </p:nvSpPr>
          <p:spPr bwMode="auto">
            <a:xfrm>
              <a:off x="8267701" y="4787901"/>
              <a:ext cx="12700" cy="596900"/>
            </a:xfrm>
            <a:prstGeom prst="rect">
              <a:avLst/>
            </a:prstGeom>
            <a:solidFill>
              <a:srgbClr val="FC0128"/>
            </a:solidFill>
            <a:ln w="50800">
              <a:solidFill>
                <a:srgbClr val="FC0128"/>
              </a:solidFill>
              <a:miter lim="800000"/>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p>
          </p:txBody>
        </p:sp>
        <p:sp>
          <p:nvSpPr>
            <p:cNvPr id="33" name="Rectangle 30"/>
            <p:cNvSpPr>
              <a:spLocks noChangeArrowheads="1"/>
            </p:cNvSpPr>
            <p:nvPr/>
          </p:nvSpPr>
          <p:spPr bwMode="auto">
            <a:xfrm>
              <a:off x="8140700" y="4699001"/>
              <a:ext cx="279400" cy="114300"/>
            </a:xfrm>
            <a:prstGeom prst="rect">
              <a:avLst/>
            </a:prstGeom>
            <a:solidFill>
              <a:srgbClr val="FC0128"/>
            </a:solidFill>
            <a:ln w="25400">
              <a:solidFill>
                <a:srgbClr val="FC0128"/>
              </a:solidFill>
              <a:miter lim="800000"/>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p>
          </p:txBody>
        </p:sp>
        <p:sp>
          <p:nvSpPr>
            <p:cNvPr id="34" name="Rectangle 31"/>
            <p:cNvSpPr>
              <a:spLocks noChangeArrowheads="1"/>
            </p:cNvSpPr>
            <p:nvPr/>
          </p:nvSpPr>
          <p:spPr bwMode="auto">
            <a:xfrm>
              <a:off x="8445500" y="4648201"/>
              <a:ext cx="0" cy="215900"/>
            </a:xfrm>
            <a:prstGeom prst="rect">
              <a:avLst/>
            </a:prstGeom>
            <a:solidFill>
              <a:srgbClr val="FC0128"/>
            </a:solidFill>
            <a:ln w="50800">
              <a:solidFill>
                <a:srgbClr val="FC0128"/>
              </a:solidFill>
              <a:miter lim="800000"/>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p>
          </p:txBody>
        </p:sp>
        <p:sp>
          <p:nvSpPr>
            <p:cNvPr id="35" name="Rectangle 32"/>
            <p:cNvSpPr>
              <a:spLocks noChangeArrowheads="1"/>
            </p:cNvSpPr>
            <p:nvPr/>
          </p:nvSpPr>
          <p:spPr bwMode="auto">
            <a:xfrm>
              <a:off x="8597901" y="4673601"/>
              <a:ext cx="38100" cy="571500"/>
            </a:xfrm>
            <a:prstGeom prst="rect">
              <a:avLst/>
            </a:prstGeom>
            <a:solidFill>
              <a:schemeClr val="tx1"/>
            </a:solidFill>
            <a:ln w="25400">
              <a:solidFill>
                <a:schemeClr val="tx1"/>
              </a:solidFill>
              <a:miter lim="800000"/>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p>
          </p:txBody>
        </p:sp>
        <p:sp>
          <p:nvSpPr>
            <p:cNvPr id="36" name="AutoShape 33"/>
            <p:cNvSpPr>
              <a:spLocks noChangeArrowheads="1"/>
            </p:cNvSpPr>
            <p:nvPr/>
          </p:nvSpPr>
          <p:spPr bwMode="auto">
            <a:xfrm>
              <a:off x="8559801" y="5092701"/>
              <a:ext cx="114300" cy="292100"/>
            </a:xfrm>
            <a:prstGeom prst="roundRect">
              <a:avLst>
                <a:gd name="adj" fmla="val 12495"/>
              </a:avLst>
            </a:prstGeom>
            <a:solidFill>
              <a:srgbClr val="FC0128"/>
            </a:solidFill>
            <a:ln w="25400">
              <a:solidFill>
                <a:srgbClr val="FC0128"/>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p>
          </p:txBody>
        </p:sp>
        <p:sp>
          <p:nvSpPr>
            <p:cNvPr id="37" name="Rectangle 34"/>
            <p:cNvSpPr>
              <a:spLocks noChangeArrowheads="1"/>
            </p:cNvSpPr>
            <p:nvPr/>
          </p:nvSpPr>
          <p:spPr bwMode="auto">
            <a:xfrm>
              <a:off x="8572501" y="5410200"/>
              <a:ext cx="88900" cy="25400"/>
            </a:xfrm>
            <a:prstGeom prst="rect">
              <a:avLst/>
            </a:prstGeom>
            <a:solidFill>
              <a:srgbClr val="FC0128"/>
            </a:solidFill>
            <a:ln w="25400">
              <a:solidFill>
                <a:srgbClr val="FC0128"/>
              </a:solidFill>
              <a:miter lim="800000"/>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p>
          </p:txBody>
        </p:sp>
        <p:sp>
          <p:nvSpPr>
            <p:cNvPr id="38" name="Line 35"/>
            <p:cNvSpPr>
              <a:spLocks noChangeShapeType="1"/>
            </p:cNvSpPr>
            <p:nvPr/>
          </p:nvSpPr>
          <p:spPr bwMode="auto">
            <a:xfrm flipV="1">
              <a:off x="8623300" y="4572000"/>
              <a:ext cx="0" cy="304800"/>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39" name="Freeform 36"/>
            <p:cNvSpPr>
              <a:spLocks/>
            </p:cNvSpPr>
            <p:nvPr/>
          </p:nvSpPr>
          <p:spPr bwMode="auto">
            <a:xfrm>
              <a:off x="5686426" y="3759201"/>
              <a:ext cx="227013" cy="341313"/>
            </a:xfrm>
            <a:custGeom>
              <a:avLst/>
              <a:gdLst>
                <a:gd name="T0" fmla="*/ 0 w 143"/>
                <a:gd name="T1" fmla="*/ 0 h 215"/>
                <a:gd name="T2" fmla="*/ 227013 w 143"/>
                <a:gd name="T3" fmla="*/ 112713 h 215"/>
                <a:gd name="T4" fmla="*/ 114300 w 143"/>
                <a:gd name="T5" fmla="*/ 341313 h 215"/>
                <a:gd name="T6" fmla="*/ 0 w 143"/>
                <a:gd name="T7" fmla="*/ 0 h 215"/>
                <a:gd name="T8" fmla="*/ 0 60000 65536"/>
                <a:gd name="T9" fmla="*/ 0 60000 65536"/>
                <a:gd name="T10" fmla="*/ 0 60000 65536"/>
                <a:gd name="T11" fmla="*/ 0 60000 65536"/>
                <a:gd name="T12" fmla="*/ 0 w 143"/>
                <a:gd name="T13" fmla="*/ 0 h 215"/>
                <a:gd name="T14" fmla="*/ 143 w 143"/>
                <a:gd name="T15" fmla="*/ 215 h 215"/>
              </a:gdLst>
              <a:ahLst/>
              <a:cxnLst>
                <a:cxn ang="T8">
                  <a:pos x="T0" y="T1"/>
                </a:cxn>
                <a:cxn ang="T9">
                  <a:pos x="T2" y="T3"/>
                </a:cxn>
                <a:cxn ang="T10">
                  <a:pos x="T4" y="T5"/>
                </a:cxn>
                <a:cxn ang="T11">
                  <a:pos x="T6" y="T7"/>
                </a:cxn>
              </a:cxnLst>
              <a:rect l="T12" t="T13" r="T14" b="T15"/>
              <a:pathLst>
                <a:path w="143" h="215">
                  <a:moveTo>
                    <a:pt x="0" y="0"/>
                  </a:moveTo>
                  <a:lnTo>
                    <a:pt x="143" y="71"/>
                  </a:lnTo>
                  <a:lnTo>
                    <a:pt x="72" y="215"/>
                  </a:lnTo>
                  <a:lnTo>
                    <a:pt x="0" y="0"/>
                  </a:lnTo>
                  <a:close/>
                </a:path>
              </a:pathLst>
            </a:custGeom>
            <a:solidFill>
              <a:srgbClr val="000000"/>
            </a:solidFill>
            <a:ln w="12700">
              <a:solidFill>
                <a:srgbClr val="000000"/>
              </a:solidFill>
              <a:prstDash val="solid"/>
              <a:round/>
              <a:headEnd/>
              <a:tailEnd/>
            </a:ln>
          </p:spPr>
          <p:txBody>
            <a:bodyPr/>
            <a:lstStyle/>
            <a:p>
              <a:endParaRPr lang="en-US"/>
            </a:p>
          </p:txBody>
        </p:sp>
        <p:sp>
          <p:nvSpPr>
            <p:cNvPr id="40" name="Freeform 37"/>
            <p:cNvSpPr>
              <a:spLocks/>
            </p:cNvSpPr>
            <p:nvPr/>
          </p:nvSpPr>
          <p:spPr bwMode="auto">
            <a:xfrm>
              <a:off x="7240588" y="5211763"/>
              <a:ext cx="341312" cy="227012"/>
            </a:xfrm>
            <a:custGeom>
              <a:avLst/>
              <a:gdLst>
                <a:gd name="T0" fmla="*/ 114300 w 215"/>
                <a:gd name="T1" fmla="*/ 227012 h 143"/>
                <a:gd name="T2" fmla="*/ 341312 w 215"/>
                <a:gd name="T3" fmla="*/ 114300 h 143"/>
                <a:gd name="T4" fmla="*/ 0 w 215"/>
                <a:gd name="T5" fmla="*/ 0 h 143"/>
                <a:gd name="T6" fmla="*/ 114300 w 215"/>
                <a:gd name="T7" fmla="*/ 227012 h 143"/>
                <a:gd name="T8" fmla="*/ 0 60000 65536"/>
                <a:gd name="T9" fmla="*/ 0 60000 65536"/>
                <a:gd name="T10" fmla="*/ 0 60000 65536"/>
                <a:gd name="T11" fmla="*/ 0 60000 65536"/>
                <a:gd name="T12" fmla="*/ 0 w 215"/>
                <a:gd name="T13" fmla="*/ 0 h 143"/>
                <a:gd name="T14" fmla="*/ 215 w 215"/>
                <a:gd name="T15" fmla="*/ 143 h 143"/>
              </a:gdLst>
              <a:ahLst/>
              <a:cxnLst>
                <a:cxn ang="T8">
                  <a:pos x="T0" y="T1"/>
                </a:cxn>
                <a:cxn ang="T9">
                  <a:pos x="T2" y="T3"/>
                </a:cxn>
                <a:cxn ang="T10">
                  <a:pos x="T4" y="T5"/>
                </a:cxn>
                <a:cxn ang="T11">
                  <a:pos x="T6" y="T7"/>
                </a:cxn>
              </a:cxnLst>
              <a:rect l="T12" t="T13" r="T14" b="T15"/>
              <a:pathLst>
                <a:path w="215" h="143">
                  <a:moveTo>
                    <a:pt x="72" y="143"/>
                  </a:moveTo>
                  <a:lnTo>
                    <a:pt x="215" y="72"/>
                  </a:lnTo>
                  <a:lnTo>
                    <a:pt x="0" y="0"/>
                  </a:lnTo>
                  <a:lnTo>
                    <a:pt x="72" y="143"/>
                  </a:lnTo>
                  <a:close/>
                </a:path>
              </a:pathLst>
            </a:custGeom>
            <a:solidFill>
              <a:srgbClr val="000000"/>
            </a:solidFill>
            <a:ln w="12700">
              <a:solidFill>
                <a:srgbClr val="000000"/>
              </a:solidFill>
              <a:prstDash val="solid"/>
              <a:round/>
              <a:headEnd/>
              <a:tailEnd/>
            </a:ln>
          </p:spPr>
          <p:txBody>
            <a:bodyPr/>
            <a:lstStyle/>
            <a:p>
              <a:endParaRPr lang="en-US"/>
            </a:p>
          </p:txBody>
        </p:sp>
        <p:sp>
          <p:nvSpPr>
            <p:cNvPr id="41" name="Freeform 38"/>
            <p:cNvSpPr>
              <a:spLocks/>
            </p:cNvSpPr>
            <p:nvPr/>
          </p:nvSpPr>
          <p:spPr bwMode="auto">
            <a:xfrm>
              <a:off x="5029200" y="5830889"/>
              <a:ext cx="227013" cy="227012"/>
            </a:xfrm>
            <a:custGeom>
              <a:avLst/>
              <a:gdLst>
                <a:gd name="T0" fmla="*/ 0 w 143"/>
                <a:gd name="T1" fmla="*/ 0 h 143"/>
                <a:gd name="T2" fmla="*/ 227013 w 143"/>
                <a:gd name="T3" fmla="*/ 76200 h 143"/>
                <a:gd name="T4" fmla="*/ 0 w 143"/>
                <a:gd name="T5" fmla="*/ 227012 h 143"/>
                <a:gd name="T6" fmla="*/ 0 w 143"/>
                <a:gd name="T7" fmla="*/ 76200 h 143"/>
                <a:gd name="T8" fmla="*/ 0 w 143"/>
                <a:gd name="T9" fmla="*/ 0 h 143"/>
                <a:gd name="T10" fmla="*/ 0 60000 65536"/>
                <a:gd name="T11" fmla="*/ 0 60000 65536"/>
                <a:gd name="T12" fmla="*/ 0 60000 65536"/>
                <a:gd name="T13" fmla="*/ 0 60000 65536"/>
                <a:gd name="T14" fmla="*/ 0 60000 65536"/>
                <a:gd name="T15" fmla="*/ 0 w 143"/>
                <a:gd name="T16" fmla="*/ 0 h 143"/>
                <a:gd name="T17" fmla="*/ 143 w 143"/>
                <a:gd name="T18" fmla="*/ 143 h 143"/>
              </a:gdLst>
              <a:ahLst/>
              <a:cxnLst>
                <a:cxn ang="T10">
                  <a:pos x="T0" y="T1"/>
                </a:cxn>
                <a:cxn ang="T11">
                  <a:pos x="T2" y="T3"/>
                </a:cxn>
                <a:cxn ang="T12">
                  <a:pos x="T4" y="T5"/>
                </a:cxn>
                <a:cxn ang="T13">
                  <a:pos x="T6" y="T7"/>
                </a:cxn>
                <a:cxn ang="T14">
                  <a:pos x="T8" y="T9"/>
                </a:cxn>
              </a:cxnLst>
              <a:rect l="T15" t="T16" r="T17" b="T18"/>
              <a:pathLst>
                <a:path w="143" h="143">
                  <a:moveTo>
                    <a:pt x="0" y="0"/>
                  </a:moveTo>
                  <a:lnTo>
                    <a:pt x="143" y="48"/>
                  </a:lnTo>
                  <a:lnTo>
                    <a:pt x="0" y="143"/>
                  </a:lnTo>
                  <a:lnTo>
                    <a:pt x="0" y="48"/>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2" name="Freeform 39"/>
            <p:cNvSpPr>
              <a:spLocks/>
            </p:cNvSpPr>
            <p:nvPr/>
          </p:nvSpPr>
          <p:spPr bwMode="auto">
            <a:xfrm>
              <a:off x="5029200" y="5830889"/>
              <a:ext cx="227013" cy="227012"/>
            </a:xfrm>
            <a:custGeom>
              <a:avLst/>
              <a:gdLst>
                <a:gd name="T0" fmla="*/ 0 w 143"/>
                <a:gd name="T1" fmla="*/ 0 h 143"/>
                <a:gd name="T2" fmla="*/ 227013 w 143"/>
                <a:gd name="T3" fmla="*/ 76200 h 143"/>
                <a:gd name="T4" fmla="*/ 0 w 143"/>
                <a:gd name="T5" fmla="*/ 227012 h 143"/>
                <a:gd name="T6" fmla="*/ 0 w 143"/>
                <a:gd name="T7" fmla="*/ 76200 h 143"/>
                <a:gd name="T8" fmla="*/ 0 60000 65536"/>
                <a:gd name="T9" fmla="*/ 0 60000 65536"/>
                <a:gd name="T10" fmla="*/ 0 60000 65536"/>
                <a:gd name="T11" fmla="*/ 0 60000 65536"/>
                <a:gd name="T12" fmla="*/ 0 w 143"/>
                <a:gd name="T13" fmla="*/ 0 h 143"/>
                <a:gd name="T14" fmla="*/ 143 w 143"/>
                <a:gd name="T15" fmla="*/ 143 h 143"/>
              </a:gdLst>
              <a:ahLst/>
              <a:cxnLst>
                <a:cxn ang="T8">
                  <a:pos x="T0" y="T1"/>
                </a:cxn>
                <a:cxn ang="T9">
                  <a:pos x="T2" y="T3"/>
                </a:cxn>
                <a:cxn ang="T10">
                  <a:pos x="T4" y="T5"/>
                </a:cxn>
                <a:cxn ang="T11">
                  <a:pos x="T6" y="T7"/>
                </a:cxn>
              </a:cxnLst>
              <a:rect l="T12" t="T13" r="T14" b="T15"/>
              <a:pathLst>
                <a:path w="143" h="143">
                  <a:moveTo>
                    <a:pt x="0" y="0"/>
                  </a:moveTo>
                  <a:lnTo>
                    <a:pt x="143" y="48"/>
                  </a:lnTo>
                  <a:lnTo>
                    <a:pt x="0" y="143"/>
                  </a:lnTo>
                  <a:lnTo>
                    <a:pt x="0" y="48"/>
                  </a:lnTo>
                </a:path>
              </a:pathLst>
            </a:custGeom>
            <a:noFill/>
            <a:ln w="127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3" name="Rectangle 41"/>
            <p:cNvSpPr>
              <a:spLocks noChangeArrowheads="1"/>
            </p:cNvSpPr>
            <p:nvPr/>
          </p:nvSpPr>
          <p:spPr bwMode="auto">
            <a:xfrm>
              <a:off x="5041900" y="2832102"/>
              <a:ext cx="294953" cy="2867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3500" tIns="25400" rIns="63500" bIns="25400">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85000"/>
                </a:lnSpc>
              </a:pPr>
              <a:r>
                <a:rPr lang="en-US" sz="1800" b="1">
                  <a:solidFill>
                    <a:schemeClr val="tx2"/>
                  </a:solidFill>
                  <a:latin typeface="Arial" panose="020B0604020202020204" pitchFamily="34" charset="0"/>
                </a:rPr>
                <a:t>A</a:t>
              </a:r>
            </a:p>
          </p:txBody>
        </p:sp>
        <p:sp>
          <p:nvSpPr>
            <p:cNvPr id="44" name="Rectangle 42"/>
            <p:cNvSpPr>
              <a:spLocks noChangeArrowheads="1"/>
            </p:cNvSpPr>
            <p:nvPr/>
          </p:nvSpPr>
          <p:spPr bwMode="auto">
            <a:xfrm>
              <a:off x="5969000" y="2540002"/>
              <a:ext cx="294953" cy="2867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3500" tIns="25400" rIns="63500" bIns="25400">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85000"/>
                </a:lnSpc>
              </a:pPr>
              <a:r>
                <a:rPr lang="en-US" sz="1800" b="1">
                  <a:solidFill>
                    <a:schemeClr val="tx2"/>
                  </a:solidFill>
                  <a:latin typeface="Arial" panose="020B0604020202020204" pitchFamily="34" charset="0"/>
                </a:rPr>
                <a:t>B</a:t>
              </a:r>
            </a:p>
          </p:txBody>
        </p:sp>
        <p:sp>
          <p:nvSpPr>
            <p:cNvPr id="45" name="Rectangle 43"/>
            <p:cNvSpPr>
              <a:spLocks noChangeArrowheads="1"/>
            </p:cNvSpPr>
            <p:nvPr/>
          </p:nvSpPr>
          <p:spPr bwMode="auto">
            <a:xfrm>
              <a:off x="5956300" y="3111502"/>
              <a:ext cx="294953" cy="2867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3500" tIns="25400" rIns="63500" bIns="25400">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85000"/>
                </a:lnSpc>
              </a:pPr>
              <a:r>
                <a:rPr lang="en-US" sz="1800" b="1">
                  <a:solidFill>
                    <a:schemeClr val="tx2"/>
                  </a:solidFill>
                  <a:latin typeface="Arial" panose="020B0604020202020204" pitchFamily="34" charset="0"/>
                </a:rPr>
                <a:t>C</a:t>
              </a:r>
            </a:p>
          </p:txBody>
        </p:sp>
        <p:sp>
          <p:nvSpPr>
            <p:cNvPr id="46" name="Line 44"/>
            <p:cNvSpPr>
              <a:spLocks noChangeShapeType="1"/>
            </p:cNvSpPr>
            <p:nvPr/>
          </p:nvSpPr>
          <p:spPr bwMode="auto">
            <a:xfrm>
              <a:off x="6324600" y="2667000"/>
              <a:ext cx="685800" cy="152400"/>
            </a:xfrm>
            <a:prstGeom prst="line">
              <a:avLst/>
            </a:prstGeom>
            <a:noFill/>
            <a:ln w="25400">
              <a:solidFill>
                <a:schemeClr val="tx1"/>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en-US"/>
            </a:p>
          </p:txBody>
        </p:sp>
        <p:sp>
          <p:nvSpPr>
            <p:cNvPr id="47" name="Line 45"/>
            <p:cNvSpPr>
              <a:spLocks noChangeShapeType="1"/>
            </p:cNvSpPr>
            <p:nvPr/>
          </p:nvSpPr>
          <p:spPr bwMode="auto">
            <a:xfrm flipV="1">
              <a:off x="5334000" y="2667000"/>
              <a:ext cx="609600" cy="152400"/>
            </a:xfrm>
            <a:prstGeom prst="line">
              <a:avLst/>
            </a:prstGeom>
            <a:noFill/>
            <a:ln w="25400">
              <a:solidFill>
                <a:schemeClr val="tx1"/>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en-US"/>
            </a:p>
          </p:txBody>
        </p:sp>
        <p:sp>
          <p:nvSpPr>
            <p:cNvPr id="48" name="Rectangle 46"/>
            <p:cNvSpPr>
              <a:spLocks noChangeArrowheads="1"/>
            </p:cNvSpPr>
            <p:nvPr/>
          </p:nvSpPr>
          <p:spPr bwMode="auto">
            <a:xfrm>
              <a:off x="6946900" y="2832102"/>
              <a:ext cx="294953" cy="2867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3500" tIns="25400" rIns="63500" bIns="25400">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85000"/>
                </a:lnSpc>
              </a:pPr>
              <a:r>
                <a:rPr lang="en-US" sz="1800" b="1">
                  <a:solidFill>
                    <a:schemeClr val="tx2"/>
                  </a:solidFill>
                  <a:latin typeface="Arial" panose="020B0604020202020204" pitchFamily="34" charset="0"/>
                </a:rPr>
                <a:t>D</a:t>
              </a:r>
            </a:p>
          </p:txBody>
        </p:sp>
        <p:sp>
          <p:nvSpPr>
            <p:cNvPr id="49" name="Line 47"/>
            <p:cNvSpPr>
              <a:spLocks noChangeShapeType="1"/>
            </p:cNvSpPr>
            <p:nvPr/>
          </p:nvSpPr>
          <p:spPr bwMode="auto">
            <a:xfrm>
              <a:off x="5334000" y="3048000"/>
              <a:ext cx="609600" cy="152400"/>
            </a:xfrm>
            <a:prstGeom prst="line">
              <a:avLst/>
            </a:prstGeom>
            <a:noFill/>
            <a:ln w="25400">
              <a:solidFill>
                <a:schemeClr val="tx1"/>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en-US"/>
            </a:p>
          </p:txBody>
        </p:sp>
        <p:sp>
          <p:nvSpPr>
            <p:cNvPr id="50" name="Line 48"/>
            <p:cNvSpPr>
              <a:spLocks noChangeShapeType="1"/>
            </p:cNvSpPr>
            <p:nvPr/>
          </p:nvSpPr>
          <p:spPr bwMode="auto">
            <a:xfrm flipV="1">
              <a:off x="6248400" y="3048000"/>
              <a:ext cx="685800" cy="152400"/>
            </a:xfrm>
            <a:prstGeom prst="line">
              <a:avLst/>
            </a:prstGeom>
            <a:noFill/>
            <a:ln w="25400">
              <a:solidFill>
                <a:schemeClr val="tx1"/>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en-US"/>
            </a:p>
          </p:txBody>
        </p:sp>
        <p:sp>
          <p:nvSpPr>
            <p:cNvPr id="51" name="Line 49"/>
            <p:cNvSpPr>
              <a:spLocks noChangeShapeType="1"/>
            </p:cNvSpPr>
            <p:nvPr/>
          </p:nvSpPr>
          <p:spPr bwMode="auto">
            <a:xfrm>
              <a:off x="5181600" y="3124201"/>
              <a:ext cx="0" cy="368300"/>
            </a:xfrm>
            <a:prstGeom prst="line">
              <a:avLst/>
            </a:prstGeom>
            <a:noFill/>
            <a:ln w="25400">
              <a:solidFill>
                <a:schemeClr val="tx1"/>
              </a:solidFill>
              <a:prstDash val="sysDot"/>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52" name="Line 50"/>
            <p:cNvSpPr>
              <a:spLocks noChangeShapeType="1"/>
            </p:cNvSpPr>
            <p:nvPr/>
          </p:nvSpPr>
          <p:spPr bwMode="auto">
            <a:xfrm>
              <a:off x="5181600" y="3505200"/>
              <a:ext cx="914400" cy="0"/>
            </a:xfrm>
            <a:prstGeom prst="line">
              <a:avLst/>
            </a:prstGeom>
            <a:noFill/>
            <a:ln w="25400">
              <a:solidFill>
                <a:schemeClr val="tx1"/>
              </a:solidFill>
              <a:prstDash val="sysDot"/>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53" name="Line 51"/>
            <p:cNvSpPr>
              <a:spLocks noChangeShapeType="1"/>
            </p:cNvSpPr>
            <p:nvPr/>
          </p:nvSpPr>
          <p:spPr bwMode="auto">
            <a:xfrm>
              <a:off x="6108700" y="2781300"/>
              <a:ext cx="0" cy="304800"/>
            </a:xfrm>
            <a:prstGeom prst="line">
              <a:avLst/>
            </a:prstGeom>
            <a:noFill/>
            <a:ln w="25400">
              <a:solidFill>
                <a:schemeClr val="tx1"/>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en-US"/>
            </a:p>
          </p:txBody>
        </p:sp>
        <p:sp>
          <p:nvSpPr>
            <p:cNvPr id="54" name="Line 52"/>
            <p:cNvSpPr>
              <a:spLocks noChangeShapeType="1"/>
            </p:cNvSpPr>
            <p:nvPr/>
          </p:nvSpPr>
          <p:spPr bwMode="auto">
            <a:xfrm flipV="1">
              <a:off x="5181600" y="3048000"/>
              <a:ext cx="0" cy="76200"/>
            </a:xfrm>
            <a:prstGeom prst="line">
              <a:avLst/>
            </a:prstGeom>
            <a:noFill/>
            <a:ln w="25400">
              <a:solidFill>
                <a:schemeClr val="tx1"/>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en-US"/>
            </a:p>
          </p:txBody>
        </p:sp>
        <p:sp>
          <p:nvSpPr>
            <p:cNvPr id="55" name="Line 53"/>
            <p:cNvSpPr>
              <a:spLocks noChangeShapeType="1"/>
            </p:cNvSpPr>
            <p:nvPr/>
          </p:nvSpPr>
          <p:spPr bwMode="auto">
            <a:xfrm>
              <a:off x="6108700" y="3352800"/>
              <a:ext cx="0" cy="127000"/>
            </a:xfrm>
            <a:prstGeom prst="line">
              <a:avLst/>
            </a:prstGeom>
            <a:noFill/>
            <a:ln w="25400">
              <a:solidFill>
                <a:schemeClr val="tx1"/>
              </a:solidFill>
              <a:prstDash val="sysDot"/>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56" name="Line 54"/>
            <p:cNvSpPr>
              <a:spLocks noChangeShapeType="1"/>
            </p:cNvSpPr>
            <p:nvPr/>
          </p:nvSpPr>
          <p:spPr bwMode="auto">
            <a:xfrm>
              <a:off x="6096000" y="3505200"/>
              <a:ext cx="990600" cy="0"/>
            </a:xfrm>
            <a:prstGeom prst="line">
              <a:avLst/>
            </a:prstGeom>
            <a:noFill/>
            <a:ln w="25400">
              <a:solidFill>
                <a:schemeClr val="tx1"/>
              </a:solidFill>
              <a:prstDash val="sysDot"/>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57" name="Line 55"/>
            <p:cNvSpPr>
              <a:spLocks noChangeShapeType="1"/>
            </p:cNvSpPr>
            <p:nvPr/>
          </p:nvSpPr>
          <p:spPr bwMode="auto">
            <a:xfrm>
              <a:off x="7086600" y="3086101"/>
              <a:ext cx="0" cy="419100"/>
            </a:xfrm>
            <a:prstGeom prst="line">
              <a:avLst/>
            </a:prstGeom>
            <a:noFill/>
            <a:ln w="25400">
              <a:solidFill>
                <a:schemeClr val="tx1"/>
              </a:solidFill>
              <a:prstDash val="sysDot"/>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58" name="Line 56"/>
            <p:cNvSpPr>
              <a:spLocks noChangeShapeType="1"/>
            </p:cNvSpPr>
            <p:nvPr/>
          </p:nvSpPr>
          <p:spPr bwMode="auto">
            <a:xfrm>
              <a:off x="7226300" y="2946400"/>
              <a:ext cx="482600" cy="0"/>
            </a:xfrm>
            <a:prstGeom prst="line">
              <a:avLst/>
            </a:prstGeom>
            <a:noFill/>
            <a:ln w="25400">
              <a:solidFill>
                <a:schemeClr val="tx1"/>
              </a:solidFill>
              <a:prstDash val="sysDot"/>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59" name="Line 57"/>
            <p:cNvSpPr>
              <a:spLocks noChangeShapeType="1"/>
            </p:cNvSpPr>
            <p:nvPr/>
          </p:nvSpPr>
          <p:spPr bwMode="auto">
            <a:xfrm flipV="1">
              <a:off x="7531100" y="2933701"/>
              <a:ext cx="228600" cy="12700"/>
            </a:xfrm>
            <a:prstGeom prst="line">
              <a:avLst/>
            </a:prstGeom>
            <a:noFill/>
            <a:ln w="25400">
              <a:solidFill>
                <a:schemeClr val="tx1"/>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en-US"/>
            </a:p>
          </p:txBody>
        </p:sp>
      </p:grpSp>
    </p:spTree>
    <p:extLst>
      <p:ext uri="{BB962C8B-B14F-4D97-AF65-F5344CB8AC3E}">
        <p14:creationId xmlns:p14="http://schemas.microsoft.com/office/powerpoint/2010/main" val="263081867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517047" y="1768010"/>
            <a:ext cx="6248591" cy="902876"/>
          </a:xfrm>
        </p:spPr>
        <p:txBody>
          <a:bodyPr/>
          <a:lstStyle/>
          <a:p>
            <a:r>
              <a:rPr lang="es-AR" dirty="0"/>
              <a:t>Procesos Definidos</a:t>
            </a:r>
          </a:p>
        </p:txBody>
      </p:sp>
      <p:grpSp>
        <p:nvGrpSpPr>
          <p:cNvPr id="6" name="5 Grupo"/>
          <p:cNvGrpSpPr/>
          <p:nvPr/>
        </p:nvGrpSpPr>
        <p:grpSpPr>
          <a:xfrm>
            <a:off x="480151" y="4020925"/>
            <a:ext cx="9230363" cy="2158797"/>
            <a:chOff x="191117" y="1822704"/>
            <a:chExt cx="6181344" cy="1365504"/>
          </a:xfrm>
        </p:grpSpPr>
        <p:sp>
          <p:nvSpPr>
            <p:cNvPr id="3" name="2 Rectángulo redondeado"/>
            <p:cNvSpPr/>
            <p:nvPr/>
          </p:nvSpPr>
          <p:spPr>
            <a:xfrm>
              <a:off x="191117" y="1822704"/>
              <a:ext cx="1365504" cy="1365504"/>
            </a:xfrm>
            <a:prstGeom prst="roundRect">
              <a:avLst/>
            </a:prstGeom>
            <a:gradFill>
              <a:gsLst>
                <a:gs pos="39000">
                  <a:srgbClr val="00B0F0">
                    <a:lumMod val="69000"/>
                    <a:lumOff val="31000"/>
                  </a:srgbClr>
                </a:gs>
                <a:gs pos="90000">
                  <a:schemeClr val="tx1"/>
                </a:gs>
              </a:gsLst>
              <a:lin ang="16200000" scaled="0"/>
            </a:gra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2844" dirty="0">
                  <a:solidFill>
                    <a:schemeClr val="bg1"/>
                  </a:solidFill>
                  <a:latin typeface="Garamond" pitchFamily="18" charset="0"/>
                </a:rPr>
                <a:t>Misma Entrada</a:t>
              </a:r>
            </a:p>
          </p:txBody>
        </p:sp>
        <p:sp>
          <p:nvSpPr>
            <p:cNvPr id="4" name="3 Rectángulo redondeado"/>
            <p:cNvSpPr/>
            <p:nvPr/>
          </p:nvSpPr>
          <p:spPr>
            <a:xfrm>
              <a:off x="1983341" y="1822704"/>
              <a:ext cx="2596896" cy="1365504"/>
            </a:xfrm>
            <a:prstGeom prst="roundRect">
              <a:avLst/>
            </a:prstGeom>
            <a:gradFill>
              <a:gsLst>
                <a:gs pos="39000">
                  <a:srgbClr val="00B0F0">
                    <a:lumMod val="69000"/>
                    <a:lumOff val="31000"/>
                  </a:srgbClr>
                </a:gs>
                <a:gs pos="90000">
                  <a:schemeClr val="tx1"/>
                </a:gs>
              </a:gsLst>
              <a:lin ang="16200000" scaled="0"/>
            </a:gra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0048" tIns="65024" rIns="130048" bIns="65024" numCol="1" spcCol="0" rtlCol="0" fromWordArt="0" anchor="t" anchorCtr="0" forceAA="0" compatLnSpc="1">
              <a:prstTxWarp prst="textNoShape">
                <a:avLst/>
              </a:prstTxWarp>
              <a:noAutofit/>
            </a:bodyPr>
            <a:lstStyle/>
            <a:p>
              <a:pPr algn="ctr"/>
              <a:r>
                <a:rPr lang="es-AR" sz="2844" dirty="0">
                  <a:solidFill>
                    <a:schemeClr val="bg1"/>
                  </a:solidFill>
                  <a:latin typeface="Garamond" pitchFamily="18" charset="0"/>
                </a:rPr>
                <a:t>Un Proceso Definido</a:t>
              </a:r>
            </a:p>
          </p:txBody>
        </p:sp>
        <p:sp>
          <p:nvSpPr>
            <p:cNvPr id="7" name="6 Rectángulo redondeado"/>
            <p:cNvSpPr/>
            <p:nvPr/>
          </p:nvSpPr>
          <p:spPr>
            <a:xfrm>
              <a:off x="5006957" y="1822704"/>
              <a:ext cx="1365504" cy="1365504"/>
            </a:xfrm>
            <a:prstGeom prst="roundRect">
              <a:avLst/>
            </a:prstGeom>
            <a:gradFill>
              <a:gsLst>
                <a:gs pos="39000">
                  <a:srgbClr val="00B0F0">
                    <a:lumMod val="69000"/>
                    <a:lumOff val="31000"/>
                  </a:srgbClr>
                </a:gs>
                <a:gs pos="90000">
                  <a:schemeClr val="tx1"/>
                </a:gs>
              </a:gsLst>
              <a:lin ang="16200000" scaled="0"/>
            </a:gra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2844" dirty="0">
                  <a:solidFill>
                    <a:schemeClr val="bg1"/>
                  </a:solidFill>
                  <a:latin typeface="Garamond" pitchFamily="18" charset="0"/>
                </a:rPr>
                <a:t>Misma Salida</a:t>
              </a:r>
            </a:p>
          </p:txBody>
        </p:sp>
        <p:sp>
          <p:nvSpPr>
            <p:cNvPr id="5" name="4 Flecha derecha"/>
            <p:cNvSpPr/>
            <p:nvPr/>
          </p:nvSpPr>
          <p:spPr>
            <a:xfrm>
              <a:off x="1556621" y="2390683"/>
              <a:ext cx="426720" cy="229546"/>
            </a:xfrm>
            <a:prstGeom prst="rightArrow">
              <a:avLst/>
            </a:prstGeom>
            <a:gradFill>
              <a:gsLst>
                <a:gs pos="39000">
                  <a:srgbClr val="00B0F0">
                    <a:lumMod val="69000"/>
                    <a:lumOff val="31000"/>
                  </a:srgbClr>
                </a:gs>
                <a:gs pos="90000">
                  <a:schemeClr val="tx1"/>
                </a:gs>
              </a:gsLst>
              <a:lin ang="16200000" scaled="0"/>
            </a:gra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0048" tIns="65024" rIns="130048" bIns="65024" numCol="1" spcCol="0" rtlCol="0" fromWordArt="0" anchor="ctr" anchorCtr="0" forceAA="0" compatLnSpc="1">
              <a:prstTxWarp prst="textNoShape">
                <a:avLst/>
              </a:prstTxWarp>
              <a:noAutofit/>
            </a:bodyPr>
            <a:lstStyle/>
            <a:p>
              <a:pPr algn="ctr"/>
              <a:endParaRPr lang="es-AR"/>
            </a:p>
          </p:txBody>
        </p:sp>
        <p:sp>
          <p:nvSpPr>
            <p:cNvPr id="9" name="8 Flecha derecha"/>
            <p:cNvSpPr/>
            <p:nvPr/>
          </p:nvSpPr>
          <p:spPr>
            <a:xfrm>
              <a:off x="4580237" y="2390683"/>
              <a:ext cx="426720" cy="229546"/>
            </a:xfrm>
            <a:prstGeom prst="rightArrow">
              <a:avLst/>
            </a:prstGeom>
            <a:gradFill>
              <a:gsLst>
                <a:gs pos="39000">
                  <a:srgbClr val="00B0F0">
                    <a:lumMod val="69000"/>
                    <a:lumOff val="31000"/>
                  </a:srgbClr>
                </a:gs>
                <a:gs pos="90000">
                  <a:schemeClr val="tx1"/>
                </a:gs>
              </a:gsLst>
              <a:lin ang="16200000" scaled="0"/>
            </a:gra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0048" tIns="65024" rIns="130048" bIns="65024" numCol="1" spcCol="0" rtlCol="0" fromWordArt="0" anchor="ctr" anchorCtr="0" forceAA="0" compatLnSpc="1">
              <a:prstTxWarp prst="textNoShape">
                <a:avLst/>
              </a:prstTxWarp>
              <a:noAutofit/>
            </a:bodyPr>
            <a:lstStyle/>
            <a:p>
              <a:pPr algn="ctr"/>
              <a:endParaRPr lang="es-AR"/>
            </a:p>
          </p:txBody>
        </p:sp>
        <p:pic>
          <p:nvPicPr>
            <p:cNvPr id="2050" name="Picture 2" descr="C:\Documents and Settings\Florencia\Escritorio\Presentacion de Scrum\diagFluj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19776" y="2083308"/>
              <a:ext cx="1724025" cy="11049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 name="7 Grupo"/>
          <p:cNvGrpSpPr/>
          <p:nvPr/>
        </p:nvGrpSpPr>
        <p:grpSpPr>
          <a:xfrm>
            <a:off x="10041731" y="1246700"/>
            <a:ext cx="6623780" cy="7135300"/>
            <a:chOff x="6827519" y="1302972"/>
            <a:chExt cx="4657345" cy="5017008"/>
          </a:xfrm>
        </p:grpSpPr>
        <p:sp>
          <p:nvSpPr>
            <p:cNvPr id="10" name="9 Multidocumento"/>
            <p:cNvSpPr/>
            <p:nvPr/>
          </p:nvSpPr>
          <p:spPr>
            <a:xfrm>
              <a:off x="9337092" y="1302972"/>
              <a:ext cx="2147772" cy="733092"/>
            </a:xfrm>
            <a:prstGeom prst="flowChartMultidocument">
              <a:avLst/>
            </a:prstGeom>
            <a:solidFill>
              <a:schemeClr val="bg2">
                <a:lumMod val="75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0048" tIns="65024" rIns="130048" bIns="65024" numCol="1" spcCol="0" rtlCol="0" fromWordArt="0" anchor="ctr" anchorCtr="0" forceAA="0" compatLnSpc="1">
              <a:prstTxWarp prst="textNoShape">
                <a:avLst/>
              </a:prstTxWarp>
              <a:noAutofit/>
            </a:bodyPr>
            <a:lstStyle/>
            <a:p>
              <a:pPr algn="ctr"/>
              <a:endParaRPr lang="es-AR">
                <a:solidFill>
                  <a:schemeClr val="bg1"/>
                </a:solidFill>
              </a:endParaRPr>
            </a:p>
          </p:txBody>
        </p:sp>
        <p:pic>
          <p:nvPicPr>
            <p:cNvPr id="2055" name="Picture 7" descr="C:\Documents and Settings\Florencia\Escritorio\11.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27519" y="1490376"/>
              <a:ext cx="4400866" cy="4829604"/>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2079501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dirty="0"/>
              <a:t>Procesos Empíricos</a:t>
            </a:r>
          </a:p>
        </p:txBody>
      </p:sp>
      <p:grpSp>
        <p:nvGrpSpPr>
          <p:cNvPr id="4" name="82 Grupo"/>
          <p:cNvGrpSpPr/>
          <p:nvPr/>
        </p:nvGrpSpPr>
        <p:grpSpPr>
          <a:xfrm>
            <a:off x="1050131" y="2971800"/>
            <a:ext cx="14865987" cy="5010924"/>
            <a:chOff x="205779" y="2763008"/>
            <a:chExt cx="11914635" cy="2622808"/>
          </a:xfrm>
        </p:grpSpPr>
        <p:grpSp>
          <p:nvGrpSpPr>
            <p:cNvPr id="5" name="23 Grupo"/>
            <p:cNvGrpSpPr/>
            <p:nvPr/>
          </p:nvGrpSpPr>
          <p:grpSpPr>
            <a:xfrm>
              <a:off x="205779" y="2763008"/>
              <a:ext cx="2804160" cy="1865376"/>
              <a:chOff x="841248" y="1463040"/>
              <a:chExt cx="2804160" cy="1865376"/>
            </a:xfrm>
          </p:grpSpPr>
          <p:sp>
            <p:nvSpPr>
              <p:cNvPr id="56" name="19 Rectángulo"/>
              <p:cNvSpPr/>
              <p:nvPr/>
            </p:nvSpPr>
            <p:spPr>
              <a:xfrm rot="13353170">
                <a:off x="2486197" y="2683486"/>
                <a:ext cx="262256" cy="54545"/>
              </a:xfrm>
              <a:prstGeom prst="rect">
                <a:avLst/>
              </a:prstGeom>
              <a:gradFill>
                <a:gsLst>
                  <a:gs pos="39000">
                    <a:srgbClr val="00B0F0">
                      <a:lumMod val="69000"/>
                      <a:lumOff val="31000"/>
                    </a:srgbClr>
                  </a:gs>
                  <a:gs pos="90000">
                    <a:schemeClr val="tx1"/>
                  </a:gs>
                </a:gsLst>
                <a:lin ang="16200000" scaled="0"/>
              </a:gra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AR" sz="2000" dirty="0">
                  <a:solidFill>
                    <a:schemeClr val="bg1"/>
                  </a:solidFill>
                  <a:latin typeface="Garamond" pitchFamily="18" charset="0"/>
                </a:endParaRPr>
              </a:p>
            </p:txBody>
          </p:sp>
          <p:sp>
            <p:nvSpPr>
              <p:cNvPr id="57" name="18 Rectángulo"/>
              <p:cNvSpPr/>
              <p:nvPr/>
            </p:nvSpPr>
            <p:spPr>
              <a:xfrm rot="13353170">
                <a:off x="1600137" y="2218975"/>
                <a:ext cx="262256" cy="54545"/>
              </a:xfrm>
              <a:prstGeom prst="rect">
                <a:avLst/>
              </a:prstGeom>
              <a:gradFill>
                <a:gsLst>
                  <a:gs pos="39000">
                    <a:srgbClr val="00B0F0">
                      <a:lumMod val="69000"/>
                      <a:lumOff val="31000"/>
                    </a:srgbClr>
                  </a:gs>
                  <a:gs pos="90000">
                    <a:schemeClr val="tx1"/>
                  </a:gs>
                </a:gsLst>
                <a:lin ang="16200000" scaled="0"/>
              </a:gra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AR" sz="2000" dirty="0">
                  <a:solidFill>
                    <a:schemeClr val="bg1"/>
                  </a:solidFill>
                  <a:latin typeface="Garamond" pitchFamily="18" charset="0"/>
                </a:endParaRPr>
              </a:p>
            </p:txBody>
          </p:sp>
          <p:sp>
            <p:nvSpPr>
              <p:cNvPr id="58" name="17 Rectángulo"/>
              <p:cNvSpPr/>
              <p:nvPr/>
            </p:nvSpPr>
            <p:spPr>
              <a:xfrm rot="18537419">
                <a:off x="1680231" y="2678876"/>
                <a:ext cx="252652" cy="52086"/>
              </a:xfrm>
              <a:prstGeom prst="rect">
                <a:avLst/>
              </a:prstGeom>
              <a:gradFill>
                <a:gsLst>
                  <a:gs pos="39000">
                    <a:srgbClr val="00B0F0">
                      <a:lumMod val="69000"/>
                      <a:lumOff val="31000"/>
                    </a:srgbClr>
                  </a:gs>
                  <a:gs pos="90000">
                    <a:schemeClr val="tx1"/>
                  </a:gs>
                </a:gsLst>
                <a:lin ang="16200000" scaled="0"/>
              </a:gra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AR" sz="2000" dirty="0">
                  <a:solidFill>
                    <a:schemeClr val="bg1"/>
                  </a:solidFill>
                  <a:latin typeface="Garamond" pitchFamily="18" charset="0"/>
                </a:endParaRPr>
              </a:p>
            </p:txBody>
          </p:sp>
          <p:sp>
            <p:nvSpPr>
              <p:cNvPr id="59" name="16 Rectángulo"/>
              <p:cNvSpPr/>
              <p:nvPr/>
            </p:nvSpPr>
            <p:spPr>
              <a:xfrm rot="18537419">
                <a:off x="2490999" y="2214365"/>
                <a:ext cx="252652" cy="52086"/>
              </a:xfrm>
              <a:prstGeom prst="rect">
                <a:avLst/>
              </a:prstGeom>
              <a:gradFill>
                <a:gsLst>
                  <a:gs pos="39000">
                    <a:srgbClr val="00B0F0">
                      <a:lumMod val="69000"/>
                      <a:lumOff val="31000"/>
                    </a:srgbClr>
                  </a:gs>
                  <a:gs pos="90000">
                    <a:schemeClr val="tx1"/>
                  </a:gs>
                </a:gsLst>
                <a:lin ang="16200000" scaled="0"/>
              </a:gra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AR" sz="2000" dirty="0">
                  <a:solidFill>
                    <a:schemeClr val="bg1"/>
                  </a:solidFill>
                  <a:latin typeface="Garamond" pitchFamily="18" charset="0"/>
                </a:endParaRPr>
              </a:p>
            </p:txBody>
          </p:sp>
          <p:sp>
            <p:nvSpPr>
              <p:cNvPr id="60" name="4 Rectángulo redondeado"/>
              <p:cNvSpPr/>
              <p:nvPr/>
            </p:nvSpPr>
            <p:spPr>
              <a:xfrm>
                <a:off x="944880" y="1847088"/>
                <a:ext cx="987552" cy="329184"/>
              </a:xfrm>
              <a:prstGeom prst="roundRect">
                <a:avLst/>
              </a:prstGeom>
              <a:gradFill>
                <a:gsLst>
                  <a:gs pos="39000">
                    <a:srgbClr val="00B0F0">
                      <a:lumMod val="69000"/>
                      <a:lumOff val="31000"/>
                    </a:srgbClr>
                  </a:gs>
                  <a:gs pos="90000">
                    <a:schemeClr val="tx1"/>
                  </a:gs>
                </a:gsLst>
                <a:lin ang="16200000" scaled="0"/>
              </a:gra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s-AR" sz="1600" dirty="0">
                    <a:solidFill>
                      <a:schemeClr val="bg1"/>
                    </a:solidFill>
                    <a:latin typeface="Garamond" pitchFamily="18" charset="0"/>
                  </a:rPr>
                  <a:t>Análisis</a:t>
                </a:r>
                <a:endParaRPr lang="es-AR" sz="2000" dirty="0">
                  <a:solidFill>
                    <a:schemeClr val="bg1"/>
                  </a:solidFill>
                  <a:latin typeface="Garamond" pitchFamily="18" charset="0"/>
                </a:endParaRPr>
              </a:p>
            </p:txBody>
          </p:sp>
          <p:sp>
            <p:nvSpPr>
              <p:cNvPr id="61" name="8 Rectángulo redondeado"/>
              <p:cNvSpPr/>
              <p:nvPr/>
            </p:nvSpPr>
            <p:spPr>
              <a:xfrm>
                <a:off x="944880" y="2804160"/>
                <a:ext cx="987552" cy="329184"/>
              </a:xfrm>
              <a:prstGeom prst="roundRect">
                <a:avLst/>
              </a:prstGeom>
              <a:gradFill>
                <a:gsLst>
                  <a:gs pos="39000">
                    <a:srgbClr val="00B0F0">
                      <a:lumMod val="69000"/>
                      <a:lumOff val="31000"/>
                    </a:srgbClr>
                  </a:gs>
                  <a:gs pos="90000">
                    <a:schemeClr val="tx1"/>
                  </a:gs>
                </a:gsLst>
                <a:lin ang="16200000" scaled="0"/>
              </a:gra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s-AR" sz="1200" dirty="0">
                    <a:solidFill>
                      <a:schemeClr val="bg1"/>
                    </a:solidFill>
                    <a:latin typeface="Garamond" pitchFamily="18" charset="0"/>
                  </a:rPr>
                  <a:t>Integración</a:t>
                </a:r>
              </a:p>
            </p:txBody>
          </p:sp>
          <p:sp>
            <p:nvSpPr>
              <p:cNvPr id="62" name="9 Rectángulo redondeado"/>
              <p:cNvSpPr/>
              <p:nvPr/>
            </p:nvSpPr>
            <p:spPr>
              <a:xfrm>
                <a:off x="2535936" y="1847088"/>
                <a:ext cx="892160" cy="329184"/>
              </a:xfrm>
              <a:prstGeom prst="roundRect">
                <a:avLst/>
              </a:prstGeom>
              <a:gradFill>
                <a:gsLst>
                  <a:gs pos="39000">
                    <a:srgbClr val="00B0F0">
                      <a:lumMod val="69000"/>
                      <a:lumOff val="31000"/>
                    </a:srgbClr>
                  </a:gs>
                  <a:gs pos="90000">
                    <a:schemeClr val="tx1"/>
                  </a:gs>
                </a:gsLst>
                <a:lin ang="16200000" scaled="0"/>
              </a:gra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s-AR" sz="1600" dirty="0">
                    <a:solidFill>
                      <a:schemeClr val="bg1"/>
                    </a:solidFill>
                    <a:latin typeface="Garamond" pitchFamily="18" charset="0"/>
                  </a:rPr>
                  <a:t>Diseño</a:t>
                </a:r>
                <a:endParaRPr lang="es-AR" sz="2000" dirty="0">
                  <a:solidFill>
                    <a:schemeClr val="bg1"/>
                  </a:solidFill>
                  <a:latin typeface="Garamond" pitchFamily="18" charset="0"/>
                </a:endParaRPr>
              </a:p>
            </p:txBody>
          </p:sp>
          <p:sp>
            <p:nvSpPr>
              <p:cNvPr id="63" name="10 Rectángulo redondeado"/>
              <p:cNvSpPr/>
              <p:nvPr/>
            </p:nvSpPr>
            <p:spPr>
              <a:xfrm>
                <a:off x="2535936" y="2766059"/>
                <a:ext cx="987552" cy="329184"/>
              </a:xfrm>
              <a:prstGeom prst="roundRect">
                <a:avLst/>
              </a:prstGeom>
              <a:gradFill>
                <a:gsLst>
                  <a:gs pos="39000">
                    <a:srgbClr val="00B0F0">
                      <a:lumMod val="69000"/>
                      <a:lumOff val="31000"/>
                    </a:srgbClr>
                  </a:gs>
                  <a:gs pos="90000">
                    <a:schemeClr val="tx1"/>
                  </a:gs>
                </a:gsLst>
                <a:lin ang="16200000" scaled="0"/>
              </a:gra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s-AR" sz="1100" dirty="0">
                    <a:solidFill>
                      <a:schemeClr val="bg1"/>
                    </a:solidFill>
                    <a:latin typeface="Garamond" pitchFamily="18" charset="0"/>
                  </a:rPr>
                  <a:t>Construcción</a:t>
                </a:r>
              </a:p>
            </p:txBody>
          </p:sp>
          <p:sp>
            <p:nvSpPr>
              <p:cNvPr id="64" name="11 Rectángulo redondeado"/>
              <p:cNvSpPr/>
              <p:nvPr/>
            </p:nvSpPr>
            <p:spPr>
              <a:xfrm>
                <a:off x="1731264" y="2340864"/>
                <a:ext cx="987552" cy="329184"/>
              </a:xfrm>
              <a:prstGeom prst="roundRect">
                <a:avLst/>
              </a:prstGeom>
              <a:gradFill>
                <a:gsLst>
                  <a:gs pos="39000">
                    <a:srgbClr val="00B0F0">
                      <a:lumMod val="69000"/>
                      <a:lumOff val="31000"/>
                    </a:srgbClr>
                  </a:gs>
                  <a:gs pos="90000">
                    <a:schemeClr val="tx1"/>
                  </a:gs>
                </a:gsLst>
                <a:lin ang="16200000" scaled="0"/>
              </a:gra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s-AR" sz="1600" dirty="0">
                    <a:solidFill>
                      <a:schemeClr val="bg1"/>
                    </a:solidFill>
                    <a:latin typeface="Garamond" pitchFamily="18" charset="0"/>
                  </a:rPr>
                  <a:t>Prueba</a:t>
                </a:r>
              </a:p>
            </p:txBody>
          </p:sp>
          <p:sp>
            <p:nvSpPr>
              <p:cNvPr id="65" name="12 Rectángulo"/>
              <p:cNvSpPr/>
              <p:nvPr/>
            </p:nvSpPr>
            <p:spPr>
              <a:xfrm>
                <a:off x="1932432" y="1988820"/>
                <a:ext cx="585216" cy="45719"/>
              </a:xfrm>
              <a:prstGeom prst="rect">
                <a:avLst/>
              </a:prstGeom>
              <a:gradFill>
                <a:gsLst>
                  <a:gs pos="39000">
                    <a:srgbClr val="00B0F0">
                      <a:lumMod val="69000"/>
                      <a:lumOff val="31000"/>
                    </a:srgbClr>
                  </a:gs>
                  <a:gs pos="90000">
                    <a:schemeClr val="tx1"/>
                  </a:gs>
                </a:gsLst>
                <a:lin ang="16200000" scaled="0"/>
              </a:gra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AR" sz="2000" dirty="0">
                  <a:solidFill>
                    <a:schemeClr val="bg1"/>
                  </a:solidFill>
                  <a:latin typeface="Garamond" pitchFamily="18" charset="0"/>
                </a:endParaRPr>
              </a:p>
            </p:txBody>
          </p:sp>
          <p:sp>
            <p:nvSpPr>
              <p:cNvPr id="66" name="13 Rectángulo"/>
              <p:cNvSpPr/>
              <p:nvPr/>
            </p:nvSpPr>
            <p:spPr>
              <a:xfrm>
                <a:off x="1932432" y="2930651"/>
                <a:ext cx="585216" cy="45719"/>
              </a:xfrm>
              <a:prstGeom prst="rect">
                <a:avLst/>
              </a:prstGeom>
              <a:gradFill>
                <a:gsLst>
                  <a:gs pos="39000">
                    <a:srgbClr val="00B0F0">
                      <a:lumMod val="69000"/>
                      <a:lumOff val="31000"/>
                    </a:srgbClr>
                  </a:gs>
                  <a:gs pos="90000">
                    <a:schemeClr val="tx1"/>
                  </a:gs>
                </a:gsLst>
                <a:lin ang="16200000" scaled="0"/>
              </a:gra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AR" sz="2000" dirty="0">
                  <a:solidFill>
                    <a:schemeClr val="bg1"/>
                  </a:solidFill>
                  <a:latin typeface="Garamond" pitchFamily="18" charset="0"/>
                </a:endParaRPr>
              </a:p>
            </p:txBody>
          </p:sp>
          <p:sp>
            <p:nvSpPr>
              <p:cNvPr id="67" name="14 Rectángulo"/>
              <p:cNvSpPr/>
              <p:nvPr/>
            </p:nvSpPr>
            <p:spPr>
              <a:xfrm rot="16200000">
                <a:off x="1091187" y="2467356"/>
                <a:ext cx="627888" cy="45719"/>
              </a:xfrm>
              <a:prstGeom prst="rect">
                <a:avLst/>
              </a:prstGeom>
              <a:gradFill>
                <a:gsLst>
                  <a:gs pos="39000">
                    <a:srgbClr val="00B0F0">
                      <a:lumMod val="69000"/>
                      <a:lumOff val="31000"/>
                    </a:srgbClr>
                  </a:gs>
                  <a:gs pos="90000">
                    <a:schemeClr val="tx1"/>
                  </a:gs>
                </a:gsLst>
                <a:lin ang="16200000" scaled="0"/>
              </a:gra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AR" sz="2000" dirty="0">
                  <a:solidFill>
                    <a:schemeClr val="bg1"/>
                  </a:solidFill>
                  <a:latin typeface="Garamond" pitchFamily="18" charset="0"/>
                </a:endParaRPr>
              </a:p>
            </p:txBody>
          </p:sp>
          <p:sp>
            <p:nvSpPr>
              <p:cNvPr id="68" name="15 Rectángulo"/>
              <p:cNvSpPr/>
              <p:nvPr/>
            </p:nvSpPr>
            <p:spPr>
              <a:xfrm rot="16200000">
                <a:off x="2740918" y="2454400"/>
                <a:ext cx="577595" cy="45722"/>
              </a:xfrm>
              <a:prstGeom prst="rect">
                <a:avLst/>
              </a:prstGeom>
              <a:gradFill>
                <a:gsLst>
                  <a:gs pos="39000">
                    <a:srgbClr val="00B0F0">
                      <a:lumMod val="69000"/>
                      <a:lumOff val="31000"/>
                    </a:srgbClr>
                  </a:gs>
                  <a:gs pos="90000">
                    <a:schemeClr val="tx1"/>
                  </a:gs>
                </a:gsLst>
                <a:lin ang="16200000" scaled="0"/>
              </a:gra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AR" sz="2000" dirty="0">
                  <a:solidFill>
                    <a:schemeClr val="bg1"/>
                  </a:solidFill>
                  <a:latin typeface="Garamond" pitchFamily="18" charset="0"/>
                </a:endParaRPr>
              </a:p>
            </p:txBody>
          </p:sp>
          <p:sp>
            <p:nvSpPr>
              <p:cNvPr id="69" name="20 Rectángulo redondeado"/>
              <p:cNvSpPr/>
              <p:nvPr/>
            </p:nvSpPr>
            <p:spPr>
              <a:xfrm>
                <a:off x="841248" y="1463040"/>
                <a:ext cx="2804160" cy="1865376"/>
              </a:xfrm>
              <a:prstGeom prst="round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AR" sz="2000" dirty="0">
                  <a:solidFill>
                    <a:schemeClr val="bg1"/>
                  </a:solidFill>
                  <a:latin typeface="Garamond" pitchFamily="18" charset="0"/>
                </a:endParaRPr>
              </a:p>
            </p:txBody>
          </p:sp>
          <p:sp>
            <p:nvSpPr>
              <p:cNvPr id="70" name="21 CuadroTexto"/>
              <p:cNvSpPr txBox="1"/>
              <p:nvPr/>
            </p:nvSpPr>
            <p:spPr>
              <a:xfrm>
                <a:off x="1681528" y="1463040"/>
                <a:ext cx="974947" cy="400110"/>
              </a:xfrm>
              <a:prstGeom prst="rect">
                <a:avLst/>
              </a:prstGeom>
              <a:noFill/>
            </p:spPr>
            <p:txBody>
              <a:bodyPr wrap="none" rtlCol="0">
                <a:spAutoFit/>
              </a:bodyPr>
              <a:lstStyle/>
              <a:p>
                <a:r>
                  <a:rPr lang="es-AR" sz="2000" dirty="0">
                    <a:latin typeface="Garamond" pitchFamily="18" charset="0"/>
                  </a:rPr>
                  <a:t>Sprint 1</a:t>
                </a:r>
              </a:p>
            </p:txBody>
          </p:sp>
        </p:grpSp>
        <p:grpSp>
          <p:nvGrpSpPr>
            <p:cNvPr id="6" name="81 Grupo"/>
            <p:cNvGrpSpPr/>
            <p:nvPr/>
          </p:nvGrpSpPr>
          <p:grpSpPr>
            <a:xfrm>
              <a:off x="769662" y="2763008"/>
              <a:ext cx="11350752" cy="2622808"/>
              <a:chOff x="769662" y="2763008"/>
              <a:chExt cx="11350752" cy="2622808"/>
            </a:xfrm>
          </p:grpSpPr>
          <p:sp>
            <p:nvSpPr>
              <p:cNvPr id="7" name="80 Flecha doblada"/>
              <p:cNvSpPr/>
              <p:nvPr/>
            </p:nvSpPr>
            <p:spPr>
              <a:xfrm rot="5400000">
                <a:off x="11103741" y="4183337"/>
                <a:ext cx="1171131" cy="235464"/>
              </a:xfrm>
              <a:prstGeom prst="bentArrow">
                <a:avLst>
                  <a:gd name="adj1" fmla="val 30878"/>
                  <a:gd name="adj2" fmla="val 40731"/>
                  <a:gd name="adj3" fmla="val 50000"/>
                  <a:gd name="adj4" fmla="val 417"/>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AR" sz="2000" dirty="0">
                  <a:solidFill>
                    <a:schemeClr val="bg1"/>
                  </a:solidFill>
                  <a:latin typeface="Garamond" pitchFamily="18" charset="0"/>
                </a:endParaRPr>
              </a:p>
            </p:txBody>
          </p:sp>
          <p:sp>
            <p:nvSpPr>
              <p:cNvPr id="8" name="74 Flecha doblada"/>
              <p:cNvSpPr/>
              <p:nvPr/>
            </p:nvSpPr>
            <p:spPr>
              <a:xfrm rot="5400000">
                <a:off x="6657836" y="4121206"/>
                <a:ext cx="1525398" cy="235464"/>
              </a:xfrm>
              <a:prstGeom prst="bentArrow">
                <a:avLst>
                  <a:gd name="adj1" fmla="val 30878"/>
                  <a:gd name="adj2" fmla="val 40731"/>
                  <a:gd name="adj3" fmla="val 50000"/>
                  <a:gd name="adj4" fmla="val 417"/>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AR" sz="2000" dirty="0">
                  <a:solidFill>
                    <a:schemeClr val="bg1"/>
                  </a:solidFill>
                  <a:latin typeface="Garamond" pitchFamily="18" charset="0"/>
                </a:endParaRPr>
              </a:p>
            </p:txBody>
          </p:sp>
          <p:sp>
            <p:nvSpPr>
              <p:cNvPr id="9" name="60 Flecha doblada"/>
              <p:cNvSpPr/>
              <p:nvPr/>
            </p:nvSpPr>
            <p:spPr>
              <a:xfrm rot="5400000">
                <a:off x="2364972" y="4182786"/>
                <a:ext cx="1525398" cy="235464"/>
              </a:xfrm>
              <a:prstGeom prst="bentArrow">
                <a:avLst>
                  <a:gd name="adj1" fmla="val 30878"/>
                  <a:gd name="adj2" fmla="val 40731"/>
                  <a:gd name="adj3" fmla="val 50000"/>
                  <a:gd name="adj4" fmla="val 417"/>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AR" sz="2000" dirty="0">
                  <a:solidFill>
                    <a:schemeClr val="bg1"/>
                  </a:solidFill>
                  <a:latin typeface="Garamond" pitchFamily="18" charset="0"/>
                </a:endParaRPr>
              </a:p>
            </p:txBody>
          </p:sp>
          <p:sp>
            <p:nvSpPr>
              <p:cNvPr id="10" name="66 Flecha derecha"/>
              <p:cNvSpPr/>
              <p:nvPr/>
            </p:nvSpPr>
            <p:spPr>
              <a:xfrm>
                <a:off x="4274263" y="3293284"/>
                <a:ext cx="197925" cy="258647"/>
              </a:xfrm>
              <a:prstGeom prst="rightArrow">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AR" sz="2000" dirty="0">
                  <a:solidFill>
                    <a:schemeClr val="bg1"/>
                  </a:solidFill>
                  <a:latin typeface="Garamond" pitchFamily="18" charset="0"/>
                </a:endParaRPr>
              </a:p>
            </p:txBody>
          </p:sp>
          <p:sp>
            <p:nvSpPr>
              <p:cNvPr id="11" name="3 Flecha derecha"/>
              <p:cNvSpPr/>
              <p:nvPr/>
            </p:nvSpPr>
            <p:spPr>
              <a:xfrm>
                <a:off x="769662" y="4998720"/>
                <a:ext cx="11350752" cy="353568"/>
              </a:xfrm>
              <a:prstGeom prst="rightArrow">
                <a:avLst/>
              </a:prstGeom>
              <a:gradFill>
                <a:gsLst>
                  <a:gs pos="17000">
                    <a:schemeClr val="bg1"/>
                  </a:gs>
                  <a:gs pos="90000">
                    <a:schemeClr val="tx1"/>
                  </a:gs>
                </a:gsLst>
                <a:lin ang="16200000" scaled="0"/>
              </a:gradFill>
              <a:ln>
                <a:solidFill>
                  <a:schemeClr val="bg1"/>
                </a:solidFill>
              </a:ln>
              <a:scene3d>
                <a:camera prst="orthographicFron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AR" sz="2000" dirty="0">
                  <a:solidFill>
                    <a:schemeClr val="bg1"/>
                  </a:solidFill>
                  <a:latin typeface="Garamond" pitchFamily="18" charset="0"/>
                </a:endParaRPr>
              </a:p>
            </p:txBody>
          </p:sp>
          <p:grpSp>
            <p:nvGrpSpPr>
              <p:cNvPr id="12" name="24 Grupo"/>
              <p:cNvGrpSpPr/>
              <p:nvPr/>
            </p:nvGrpSpPr>
            <p:grpSpPr>
              <a:xfrm>
                <a:off x="4497588" y="2763008"/>
                <a:ext cx="2804160" cy="1865376"/>
                <a:chOff x="841248" y="1463040"/>
                <a:chExt cx="2804160" cy="1865376"/>
              </a:xfrm>
            </p:grpSpPr>
            <p:sp>
              <p:nvSpPr>
                <p:cNvPr id="41" name="25 Rectángulo"/>
                <p:cNvSpPr/>
                <p:nvPr/>
              </p:nvSpPr>
              <p:spPr>
                <a:xfrm rot="13353170">
                  <a:off x="2486197" y="2683486"/>
                  <a:ext cx="262256" cy="54545"/>
                </a:xfrm>
                <a:prstGeom prst="rect">
                  <a:avLst/>
                </a:prstGeom>
                <a:gradFill>
                  <a:gsLst>
                    <a:gs pos="39000">
                      <a:srgbClr val="00B0F0">
                        <a:lumMod val="69000"/>
                        <a:lumOff val="31000"/>
                      </a:srgbClr>
                    </a:gs>
                    <a:gs pos="90000">
                      <a:schemeClr val="tx1"/>
                    </a:gs>
                  </a:gsLst>
                  <a:lin ang="16200000" scaled="0"/>
                </a:gra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AR" sz="2000" dirty="0">
                    <a:solidFill>
                      <a:schemeClr val="bg1"/>
                    </a:solidFill>
                    <a:latin typeface="Garamond" pitchFamily="18" charset="0"/>
                  </a:endParaRPr>
                </a:p>
              </p:txBody>
            </p:sp>
            <p:sp>
              <p:nvSpPr>
                <p:cNvPr id="42" name="26 Rectángulo"/>
                <p:cNvSpPr/>
                <p:nvPr/>
              </p:nvSpPr>
              <p:spPr>
                <a:xfrm rot="13353170">
                  <a:off x="1600137" y="2218975"/>
                  <a:ext cx="262256" cy="54545"/>
                </a:xfrm>
                <a:prstGeom prst="rect">
                  <a:avLst/>
                </a:prstGeom>
                <a:gradFill>
                  <a:gsLst>
                    <a:gs pos="39000">
                      <a:srgbClr val="00B0F0">
                        <a:lumMod val="69000"/>
                        <a:lumOff val="31000"/>
                      </a:srgbClr>
                    </a:gs>
                    <a:gs pos="90000">
                      <a:schemeClr val="tx1"/>
                    </a:gs>
                  </a:gsLst>
                  <a:lin ang="16200000" scaled="0"/>
                </a:gra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AR" sz="2000" dirty="0">
                    <a:solidFill>
                      <a:schemeClr val="bg1"/>
                    </a:solidFill>
                    <a:latin typeface="Garamond" pitchFamily="18" charset="0"/>
                  </a:endParaRPr>
                </a:p>
              </p:txBody>
            </p:sp>
            <p:sp>
              <p:nvSpPr>
                <p:cNvPr id="43" name="27 Rectángulo"/>
                <p:cNvSpPr/>
                <p:nvPr/>
              </p:nvSpPr>
              <p:spPr>
                <a:xfrm rot="18537419">
                  <a:off x="1680231" y="2678876"/>
                  <a:ext cx="252652" cy="52086"/>
                </a:xfrm>
                <a:prstGeom prst="rect">
                  <a:avLst/>
                </a:prstGeom>
                <a:gradFill>
                  <a:gsLst>
                    <a:gs pos="39000">
                      <a:srgbClr val="00B0F0">
                        <a:lumMod val="69000"/>
                        <a:lumOff val="31000"/>
                      </a:srgbClr>
                    </a:gs>
                    <a:gs pos="90000">
                      <a:schemeClr val="tx1"/>
                    </a:gs>
                  </a:gsLst>
                  <a:lin ang="16200000" scaled="0"/>
                </a:gra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AR" sz="2000" dirty="0">
                    <a:solidFill>
                      <a:schemeClr val="bg1"/>
                    </a:solidFill>
                    <a:latin typeface="Garamond" pitchFamily="18" charset="0"/>
                  </a:endParaRPr>
                </a:p>
              </p:txBody>
            </p:sp>
            <p:sp>
              <p:nvSpPr>
                <p:cNvPr id="44" name="28 Rectángulo"/>
                <p:cNvSpPr/>
                <p:nvPr/>
              </p:nvSpPr>
              <p:spPr>
                <a:xfrm rot="18537419">
                  <a:off x="2490999" y="2214365"/>
                  <a:ext cx="252652" cy="52086"/>
                </a:xfrm>
                <a:prstGeom prst="rect">
                  <a:avLst/>
                </a:prstGeom>
                <a:gradFill>
                  <a:gsLst>
                    <a:gs pos="39000">
                      <a:srgbClr val="00B0F0">
                        <a:lumMod val="69000"/>
                        <a:lumOff val="31000"/>
                      </a:srgbClr>
                    </a:gs>
                    <a:gs pos="90000">
                      <a:schemeClr val="tx1"/>
                    </a:gs>
                  </a:gsLst>
                  <a:lin ang="16200000" scaled="0"/>
                </a:gra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AR" sz="2000" dirty="0">
                    <a:solidFill>
                      <a:schemeClr val="bg1"/>
                    </a:solidFill>
                    <a:latin typeface="Garamond" pitchFamily="18" charset="0"/>
                  </a:endParaRPr>
                </a:p>
              </p:txBody>
            </p:sp>
            <p:sp>
              <p:nvSpPr>
                <p:cNvPr id="45" name="29 Rectángulo redondeado"/>
                <p:cNvSpPr/>
                <p:nvPr/>
              </p:nvSpPr>
              <p:spPr>
                <a:xfrm>
                  <a:off x="944880" y="1847088"/>
                  <a:ext cx="987552" cy="329184"/>
                </a:xfrm>
                <a:prstGeom prst="roundRect">
                  <a:avLst/>
                </a:prstGeom>
                <a:gradFill>
                  <a:gsLst>
                    <a:gs pos="39000">
                      <a:srgbClr val="00B0F0">
                        <a:lumMod val="69000"/>
                        <a:lumOff val="31000"/>
                      </a:srgbClr>
                    </a:gs>
                    <a:gs pos="90000">
                      <a:schemeClr val="tx1"/>
                    </a:gs>
                  </a:gsLst>
                  <a:lin ang="16200000" scaled="0"/>
                </a:gra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s-AR" sz="1600" dirty="0">
                      <a:solidFill>
                        <a:schemeClr val="bg1"/>
                      </a:solidFill>
                      <a:latin typeface="Garamond" pitchFamily="18" charset="0"/>
                    </a:rPr>
                    <a:t>Análisis</a:t>
                  </a:r>
                  <a:endParaRPr lang="es-AR" sz="2000" dirty="0">
                    <a:solidFill>
                      <a:schemeClr val="bg1"/>
                    </a:solidFill>
                    <a:latin typeface="Garamond" pitchFamily="18" charset="0"/>
                  </a:endParaRPr>
                </a:p>
              </p:txBody>
            </p:sp>
            <p:sp>
              <p:nvSpPr>
                <p:cNvPr id="46" name="30 Rectángulo redondeado"/>
                <p:cNvSpPr/>
                <p:nvPr/>
              </p:nvSpPr>
              <p:spPr>
                <a:xfrm>
                  <a:off x="944880" y="2804160"/>
                  <a:ext cx="987552" cy="329184"/>
                </a:xfrm>
                <a:prstGeom prst="roundRect">
                  <a:avLst/>
                </a:prstGeom>
                <a:gradFill>
                  <a:gsLst>
                    <a:gs pos="39000">
                      <a:srgbClr val="00B0F0">
                        <a:lumMod val="69000"/>
                        <a:lumOff val="31000"/>
                      </a:srgbClr>
                    </a:gs>
                    <a:gs pos="90000">
                      <a:schemeClr val="tx1"/>
                    </a:gs>
                  </a:gsLst>
                  <a:lin ang="16200000" scaled="0"/>
                </a:gra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s-AR" sz="1200" dirty="0">
                      <a:solidFill>
                        <a:schemeClr val="bg1"/>
                      </a:solidFill>
                      <a:latin typeface="Garamond" pitchFamily="18" charset="0"/>
                    </a:rPr>
                    <a:t>Integración</a:t>
                  </a:r>
                </a:p>
              </p:txBody>
            </p:sp>
            <p:sp>
              <p:nvSpPr>
                <p:cNvPr id="47" name="31 Rectángulo redondeado"/>
                <p:cNvSpPr/>
                <p:nvPr/>
              </p:nvSpPr>
              <p:spPr>
                <a:xfrm>
                  <a:off x="2535936" y="1847088"/>
                  <a:ext cx="987552" cy="329184"/>
                </a:xfrm>
                <a:prstGeom prst="roundRect">
                  <a:avLst/>
                </a:prstGeom>
                <a:gradFill>
                  <a:gsLst>
                    <a:gs pos="39000">
                      <a:srgbClr val="00B0F0">
                        <a:lumMod val="69000"/>
                        <a:lumOff val="31000"/>
                      </a:srgbClr>
                    </a:gs>
                    <a:gs pos="90000">
                      <a:schemeClr val="tx1"/>
                    </a:gs>
                  </a:gsLst>
                  <a:lin ang="16200000" scaled="0"/>
                </a:gra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s-AR" sz="1600" dirty="0">
                      <a:solidFill>
                        <a:schemeClr val="bg1"/>
                      </a:solidFill>
                      <a:latin typeface="Garamond" pitchFamily="18" charset="0"/>
                    </a:rPr>
                    <a:t>Diseño</a:t>
                  </a:r>
                  <a:endParaRPr lang="es-AR" sz="2000" dirty="0">
                    <a:solidFill>
                      <a:schemeClr val="bg1"/>
                    </a:solidFill>
                    <a:latin typeface="Garamond" pitchFamily="18" charset="0"/>
                  </a:endParaRPr>
                </a:p>
              </p:txBody>
            </p:sp>
            <p:sp>
              <p:nvSpPr>
                <p:cNvPr id="48" name="32 Rectángulo redondeado"/>
                <p:cNvSpPr/>
                <p:nvPr/>
              </p:nvSpPr>
              <p:spPr>
                <a:xfrm>
                  <a:off x="2535936" y="2766059"/>
                  <a:ext cx="987552" cy="329184"/>
                </a:xfrm>
                <a:prstGeom prst="roundRect">
                  <a:avLst/>
                </a:prstGeom>
                <a:gradFill>
                  <a:gsLst>
                    <a:gs pos="39000">
                      <a:srgbClr val="00B0F0">
                        <a:lumMod val="69000"/>
                        <a:lumOff val="31000"/>
                      </a:srgbClr>
                    </a:gs>
                    <a:gs pos="90000">
                      <a:schemeClr val="tx1"/>
                    </a:gs>
                  </a:gsLst>
                  <a:lin ang="16200000" scaled="0"/>
                </a:gra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s-AR" sz="1100" dirty="0">
                      <a:solidFill>
                        <a:schemeClr val="bg1"/>
                      </a:solidFill>
                      <a:latin typeface="Garamond" pitchFamily="18" charset="0"/>
                    </a:rPr>
                    <a:t>Construcción</a:t>
                  </a:r>
                </a:p>
              </p:txBody>
            </p:sp>
            <p:sp>
              <p:nvSpPr>
                <p:cNvPr id="49" name="33 Rectángulo redondeado"/>
                <p:cNvSpPr/>
                <p:nvPr/>
              </p:nvSpPr>
              <p:spPr>
                <a:xfrm>
                  <a:off x="1731264" y="2340864"/>
                  <a:ext cx="987552" cy="329184"/>
                </a:xfrm>
                <a:prstGeom prst="roundRect">
                  <a:avLst/>
                </a:prstGeom>
                <a:gradFill>
                  <a:gsLst>
                    <a:gs pos="39000">
                      <a:srgbClr val="00B0F0">
                        <a:lumMod val="69000"/>
                        <a:lumOff val="31000"/>
                      </a:srgbClr>
                    </a:gs>
                    <a:gs pos="90000">
                      <a:schemeClr val="tx1"/>
                    </a:gs>
                  </a:gsLst>
                  <a:lin ang="16200000" scaled="0"/>
                </a:gra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s-AR" sz="1600" dirty="0">
                      <a:solidFill>
                        <a:schemeClr val="bg1"/>
                      </a:solidFill>
                      <a:latin typeface="Garamond" pitchFamily="18" charset="0"/>
                    </a:rPr>
                    <a:t>Prueba</a:t>
                  </a:r>
                </a:p>
              </p:txBody>
            </p:sp>
            <p:sp>
              <p:nvSpPr>
                <p:cNvPr id="50" name="34 Rectángulo"/>
                <p:cNvSpPr/>
                <p:nvPr/>
              </p:nvSpPr>
              <p:spPr>
                <a:xfrm>
                  <a:off x="1932432" y="1988820"/>
                  <a:ext cx="585216" cy="45719"/>
                </a:xfrm>
                <a:prstGeom prst="rect">
                  <a:avLst/>
                </a:prstGeom>
                <a:gradFill>
                  <a:gsLst>
                    <a:gs pos="39000">
                      <a:srgbClr val="00B0F0">
                        <a:lumMod val="69000"/>
                        <a:lumOff val="31000"/>
                      </a:srgbClr>
                    </a:gs>
                    <a:gs pos="90000">
                      <a:schemeClr val="tx1"/>
                    </a:gs>
                  </a:gsLst>
                  <a:lin ang="16200000" scaled="0"/>
                </a:gra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AR" sz="2000" dirty="0">
                    <a:solidFill>
                      <a:schemeClr val="bg1"/>
                    </a:solidFill>
                    <a:latin typeface="Garamond" pitchFamily="18" charset="0"/>
                  </a:endParaRPr>
                </a:p>
              </p:txBody>
            </p:sp>
            <p:sp>
              <p:nvSpPr>
                <p:cNvPr id="51" name="35 Rectángulo"/>
                <p:cNvSpPr/>
                <p:nvPr/>
              </p:nvSpPr>
              <p:spPr>
                <a:xfrm>
                  <a:off x="1932432" y="2930651"/>
                  <a:ext cx="585216" cy="45719"/>
                </a:xfrm>
                <a:prstGeom prst="rect">
                  <a:avLst/>
                </a:prstGeom>
                <a:gradFill>
                  <a:gsLst>
                    <a:gs pos="39000">
                      <a:srgbClr val="00B0F0">
                        <a:lumMod val="69000"/>
                        <a:lumOff val="31000"/>
                      </a:srgbClr>
                    </a:gs>
                    <a:gs pos="90000">
                      <a:schemeClr val="tx1"/>
                    </a:gs>
                  </a:gsLst>
                  <a:lin ang="16200000" scaled="0"/>
                </a:gra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AR" sz="2000" dirty="0">
                    <a:solidFill>
                      <a:schemeClr val="bg1"/>
                    </a:solidFill>
                    <a:latin typeface="Garamond" pitchFamily="18" charset="0"/>
                  </a:endParaRPr>
                </a:p>
              </p:txBody>
            </p:sp>
            <p:sp>
              <p:nvSpPr>
                <p:cNvPr id="52" name="36 Rectángulo"/>
                <p:cNvSpPr/>
                <p:nvPr/>
              </p:nvSpPr>
              <p:spPr>
                <a:xfrm rot="16200000">
                  <a:off x="1091187" y="2467356"/>
                  <a:ext cx="627888" cy="45719"/>
                </a:xfrm>
                <a:prstGeom prst="rect">
                  <a:avLst/>
                </a:prstGeom>
                <a:gradFill>
                  <a:gsLst>
                    <a:gs pos="39000">
                      <a:srgbClr val="00B0F0">
                        <a:lumMod val="69000"/>
                        <a:lumOff val="31000"/>
                      </a:srgbClr>
                    </a:gs>
                    <a:gs pos="90000">
                      <a:schemeClr val="tx1"/>
                    </a:gs>
                  </a:gsLst>
                  <a:lin ang="16200000" scaled="0"/>
                </a:gra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AR" sz="2000" dirty="0">
                    <a:solidFill>
                      <a:schemeClr val="bg1"/>
                    </a:solidFill>
                    <a:latin typeface="Garamond" pitchFamily="18" charset="0"/>
                  </a:endParaRPr>
                </a:p>
              </p:txBody>
            </p:sp>
            <p:sp>
              <p:nvSpPr>
                <p:cNvPr id="53" name="37 Rectángulo"/>
                <p:cNvSpPr/>
                <p:nvPr/>
              </p:nvSpPr>
              <p:spPr>
                <a:xfrm rot="16200000">
                  <a:off x="2740918" y="2454400"/>
                  <a:ext cx="577595" cy="45722"/>
                </a:xfrm>
                <a:prstGeom prst="rect">
                  <a:avLst/>
                </a:prstGeom>
                <a:gradFill>
                  <a:gsLst>
                    <a:gs pos="39000">
                      <a:srgbClr val="00B0F0">
                        <a:lumMod val="69000"/>
                        <a:lumOff val="31000"/>
                      </a:srgbClr>
                    </a:gs>
                    <a:gs pos="90000">
                      <a:schemeClr val="tx1"/>
                    </a:gs>
                  </a:gsLst>
                  <a:lin ang="16200000" scaled="0"/>
                </a:gra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AR" sz="2000" dirty="0">
                    <a:solidFill>
                      <a:schemeClr val="bg1"/>
                    </a:solidFill>
                    <a:latin typeface="Garamond" pitchFamily="18" charset="0"/>
                  </a:endParaRPr>
                </a:p>
              </p:txBody>
            </p:sp>
            <p:sp>
              <p:nvSpPr>
                <p:cNvPr id="54" name="38 Rectángulo redondeado"/>
                <p:cNvSpPr/>
                <p:nvPr/>
              </p:nvSpPr>
              <p:spPr>
                <a:xfrm>
                  <a:off x="841248" y="1463040"/>
                  <a:ext cx="2804160" cy="1865376"/>
                </a:xfrm>
                <a:prstGeom prst="round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AR" sz="2000" dirty="0">
                    <a:solidFill>
                      <a:schemeClr val="bg1"/>
                    </a:solidFill>
                    <a:latin typeface="Garamond" pitchFamily="18" charset="0"/>
                  </a:endParaRPr>
                </a:p>
              </p:txBody>
            </p:sp>
            <p:sp>
              <p:nvSpPr>
                <p:cNvPr id="55" name="39 CuadroTexto"/>
                <p:cNvSpPr txBox="1"/>
                <p:nvPr/>
              </p:nvSpPr>
              <p:spPr>
                <a:xfrm>
                  <a:off x="1681528" y="1463040"/>
                  <a:ext cx="974947" cy="400110"/>
                </a:xfrm>
                <a:prstGeom prst="rect">
                  <a:avLst/>
                </a:prstGeom>
                <a:noFill/>
              </p:spPr>
              <p:txBody>
                <a:bodyPr wrap="none" rtlCol="0">
                  <a:spAutoFit/>
                </a:bodyPr>
                <a:lstStyle/>
                <a:p>
                  <a:r>
                    <a:rPr lang="es-AR" sz="2000" dirty="0">
                      <a:latin typeface="Garamond" pitchFamily="18" charset="0"/>
                    </a:rPr>
                    <a:t>Sprint 2</a:t>
                  </a:r>
                </a:p>
              </p:txBody>
            </p:sp>
          </p:grpSp>
          <p:grpSp>
            <p:nvGrpSpPr>
              <p:cNvPr id="13" name="40 Grupo"/>
              <p:cNvGrpSpPr/>
              <p:nvPr/>
            </p:nvGrpSpPr>
            <p:grpSpPr>
              <a:xfrm>
                <a:off x="8767415" y="2782816"/>
                <a:ext cx="2804160" cy="1865376"/>
                <a:chOff x="841248" y="1463040"/>
                <a:chExt cx="2804160" cy="1865376"/>
              </a:xfrm>
            </p:grpSpPr>
            <p:sp>
              <p:nvSpPr>
                <p:cNvPr id="26" name="41 Rectángulo"/>
                <p:cNvSpPr/>
                <p:nvPr/>
              </p:nvSpPr>
              <p:spPr>
                <a:xfrm rot="13353170">
                  <a:off x="2486197" y="2683486"/>
                  <a:ext cx="262256" cy="54545"/>
                </a:xfrm>
                <a:prstGeom prst="rect">
                  <a:avLst/>
                </a:prstGeom>
                <a:gradFill>
                  <a:gsLst>
                    <a:gs pos="39000">
                      <a:srgbClr val="00B0F0">
                        <a:lumMod val="69000"/>
                        <a:lumOff val="31000"/>
                      </a:srgbClr>
                    </a:gs>
                    <a:gs pos="90000">
                      <a:schemeClr val="tx1"/>
                    </a:gs>
                  </a:gsLst>
                  <a:lin ang="16200000" scaled="0"/>
                </a:gra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AR" sz="2000" dirty="0">
                    <a:solidFill>
                      <a:schemeClr val="bg1"/>
                    </a:solidFill>
                    <a:latin typeface="Garamond" pitchFamily="18" charset="0"/>
                  </a:endParaRPr>
                </a:p>
              </p:txBody>
            </p:sp>
            <p:sp>
              <p:nvSpPr>
                <p:cNvPr id="27" name="42 Rectángulo"/>
                <p:cNvSpPr/>
                <p:nvPr/>
              </p:nvSpPr>
              <p:spPr>
                <a:xfrm rot="13353170">
                  <a:off x="1600137" y="2218975"/>
                  <a:ext cx="262256" cy="54545"/>
                </a:xfrm>
                <a:prstGeom prst="rect">
                  <a:avLst/>
                </a:prstGeom>
                <a:gradFill>
                  <a:gsLst>
                    <a:gs pos="39000">
                      <a:srgbClr val="00B0F0">
                        <a:lumMod val="69000"/>
                        <a:lumOff val="31000"/>
                      </a:srgbClr>
                    </a:gs>
                    <a:gs pos="90000">
                      <a:schemeClr val="tx1"/>
                    </a:gs>
                  </a:gsLst>
                  <a:lin ang="16200000" scaled="0"/>
                </a:gra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AR" sz="2000" dirty="0">
                    <a:solidFill>
                      <a:schemeClr val="bg1"/>
                    </a:solidFill>
                    <a:latin typeface="Garamond" pitchFamily="18" charset="0"/>
                  </a:endParaRPr>
                </a:p>
              </p:txBody>
            </p:sp>
            <p:sp>
              <p:nvSpPr>
                <p:cNvPr id="28" name="43 Rectángulo"/>
                <p:cNvSpPr/>
                <p:nvPr/>
              </p:nvSpPr>
              <p:spPr>
                <a:xfrm rot="18537419">
                  <a:off x="1680231" y="2678876"/>
                  <a:ext cx="252652" cy="52086"/>
                </a:xfrm>
                <a:prstGeom prst="rect">
                  <a:avLst/>
                </a:prstGeom>
                <a:gradFill>
                  <a:gsLst>
                    <a:gs pos="39000">
                      <a:srgbClr val="00B0F0">
                        <a:lumMod val="69000"/>
                        <a:lumOff val="31000"/>
                      </a:srgbClr>
                    </a:gs>
                    <a:gs pos="90000">
                      <a:schemeClr val="tx1"/>
                    </a:gs>
                  </a:gsLst>
                  <a:lin ang="16200000" scaled="0"/>
                </a:gra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AR" sz="2000" dirty="0">
                    <a:solidFill>
                      <a:schemeClr val="bg1"/>
                    </a:solidFill>
                    <a:latin typeface="Garamond" pitchFamily="18" charset="0"/>
                  </a:endParaRPr>
                </a:p>
              </p:txBody>
            </p:sp>
            <p:sp>
              <p:nvSpPr>
                <p:cNvPr id="29" name="44 Rectángulo"/>
                <p:cNvSpPr/>
                <p:nvPr/>
              </p:nvSpPr>
              <p:spPr>
                <a:xfrm rot="18537419">
                  <a:off x="2490999" y="2214365"/>
                  <a:ext cx="252652" cy="52086"/>
                </a:xfrm>
                <a:prstGeom prst="rect">
                  <a:avLst/>
                </a:prstGeom>
                <a:gradFill>
                  <a:gsLst>
                    <a:gs pos="39000">
                      <a:srgbClr val="00B0F0">
                        <a:lumMod val="69000"/>
                        <a:lumOff val="31000"/>
                      </a:srgbClr>
                    </a:gs>
                    <a:gs pos="90000">
                      <a:schemeClr val="tx1"/>
                    </a:gs>
                  </a:gsLst>
                  <a:lin ang="16200000" scaled="0"/>
                </a:gra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AR" sz="2000" dirty="0">
                    <a:solidFill>
                      <a:schemeClr val="bg1"/>
                    </a:solidFill>
                    <a:latin typeface="Garamond" pitchFamily="18" charset="0"/>
                  </a:endParaRPr>
                </a:p>
              </p:txBody>
            </p:sp>
            <p:sp>
              <p:nvSpPr>
                <p:cNvPr id="30" name="45 Rectángulo redondeado"/>
                <p:cNvSpPr/>
                <p:nvPr/>
              </p:nvSpPr>
              <p:spPr>
                <a:xfrm>
                  <a:off x="944880" y="1847088"/>
                  <a:ext cx="987552" cy="329184"/>
                </a:xfrm>
                <a:prstGeom prst="roundRect">
                  <a:avLst/>
                </a:prstGeom>
                <a:gradFill>
                  <a:gsLst>
                    <a:gs pos="39000">
                      <a:srgbClr val="00B0F0">
                        <a:lumMod val="69000"/>
                        <a:lumOff val="31000"/>
                      </a:srgbClr>
                    </a:gs>
                    <a:gs pos="90000">
                      <a:schemeClr val="tx1"/>
                    </a:gs>
                  </a:gsLst>
                  <a:lin ang="16200000" scaled="0"/>
                </a:gra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s-AR" sz="1600" dirty="0">
                      <a:solidFill>
                        <a:schemeClr val="bg1"/>
                      </a:solidFill>
                      <a:latin typeface="Garamond" pitchFamily="18" charset="0"/>
                    </a:rPr>
                    <a:t>Análisis</a:t>
                  </a:r>
                  <a:endParaRPr lang="es-AR" sz="2000" dirty="0">
                    <a:solidFill>
                      <a:schemeClr val="bg1"/>
                    </a:solidFill>
                    <a:latin typeface="Garamond" pitchFamily="18" charset="0"/>
                  </a:endParaRPr>
                </a:p>
              </p:txBody>
            </p:sp>
            <p:sp>
              <p:nvSpPr>
                <p:cNvPr id="31" name="46 Rectángulo redondeado"/>
                <p:cNvSpPr/>
                <p:nvPr/>
              </p:nvSpPr>
              <p:spPr>
                <a:xfrm>
                  <a:off x="944880" y="2804160"/>
                  <a:ext cx="987552" cy="329184"/>
                </a:xfrm>
                <a:prstGeom prst="roundRect">
                  <a:avLst/>
                </a:prstGeom>
                <a:gradFill>
                  <a:gsLst>
                    <a:gs pos="39000">
                      <a:srgbClr val="00B0F0">
                        <a:lumMod val="69000"/>
                        <a:lumOff val="31000"/>
                      </a:srgbClr>
                    </a:gs>
                    <a:gs pos="90000">
                      <a:schemeClr val="tx1"/>
                    </a:gs>
                  </a:gsLst>
                  <a:lin ang="16200000" scaled="0"/>
                </a:gra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s-AR" sz="1200" dirty="0">
                      <a:solidFill>
                        <a:schemeClr val="bg1"/>
                      </a:solidFill>
                      <a:latin typeface="Garamond" pitchFamily="18" charset="0"/>
                    </a:rPr>
                    <a:t>Integración</a:t>
                  </a:r>
                </a:p>
              </p:txBody>
            </p:sp>
            <p:sp>
              <p:nvSpPr>
                <p:cNvPr id="32" name="47 Rectángulo redondeado"/>
                <p:cNvSpPr/>
                <p:nvPr/>
              </p:nvSpPr>
              <p:spPr>
                <a:xfrm>
                  <a:off x="2535936" y="1847088"/>
                  <a:ext cx="987552" cy="329184"/>
                </a:xfrm>
                <a:prstGeom prst="roundRect">
                  <a:avLst/>
                </a:prstGeom>
                <a:gradFill>
                  <a:gsLst>
                    <a:gs pos="39000">
                      <a:srgbClr val="00B0F0">
                        <a:lumMod val="69000"/>
                        <a:lumOff val="31000"/>
                      </a:srgbClr>
                    </a:gs>
                    <a:gs pos="90000">
                      <a:schemeClr val="tx1"/>
                    </a:gs>
                  </a:gsLst>
                  <a:lin ang="16200000" scaled="0"/>
                </a:gra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s-AR" sz="1600" dirty="0">
                      <a:solidFill>
                        <a:schemeClr val="bg1"/>
                      </a:solidFill>
                      <a:latin typeface="Garamond" pitchFamily="18" charset="0"/>
                    </a:rPr>
                    <a:t>Diseño</a:t>
                  </a:r>
                  <a:endParaRPr lang="es-AR" sz="2000" dirty="0">
                    <a:solidFill>
                      <a:schemeClr val="bg1"/>
                    </a:solidFill>
                    <a:latin typeface="Garamond" pitchFamily="18" charset="0"/>
                  </a:endParaRPr>
                </a:p>
              </p:txBody>
            </p:sp>
            <p:sp>
              <p:nvSpPr>
                <p:cNvPr id="33" name="48 Rectángulo redondeado"/>
                <p:cNvSpPr/>
                <p:nvPr/>
              </p:nvSpPr>
              <p:spPr>
                <a:xfrm>
                  <a:off x="2535936" y="2766059"/>
                  <a:ext cx="987552" cy="329184"/>
                </a:xfrm>
                <a:prstGeom prst="roundRect">
                  <a:avLst/>
                </a:prstGeom>
                <a:gradFill>
                  <a:gsLst>
                    <a:gs pos="39000">
                      <a:srgbClr val="00B0F0">
                        <a:lumMod val="69000"/>
                        <a:lumOff val="31000"/>
                      </a:srgbClr>
                    </a:gs>
                    <a:gs pos="90000">
                      <a:schemeClr val="tx1"/>
                    </a:gs>
                  </a:gsLst>
                  <a:lin ang="16200000" scaled="0"/>
                </a:gra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s-AR" sz="1100" dirty="0">
                      <a:solidFill>
                        <a:schemeClr val="bg1"/>
                      </a:solidFill>
                      <a:latin typeface="Garamond" pitchFamily="18" charset="0"/>
                    </a:rPr>
                    <a:t>Construcción</a:t>
                  </a:r>
                </a:p>
              </p:txBody>
            </p:sp>
            <p:sp>
              <p:nvSpPr>
                <p:cNvPr id="34" name="49 Rectángulo redondeado"/>
                <p:cNvSpPr/>
                <p:nvPr/>
              </p:nvSpPr>
              <p:spPr>
                <a:xfrm>
                  <a:off x="1731264" y="2340864"/>
                  <a:ext cx="987552" cy="329184"/>
                </a:xfrm>
                <a:prstGeom prst="roundRect">
                  <a:avLst/>
                </a:prstGeom>
                <a:gradFill>
                  <a:gsLst>
                    <a:gs pos="39000">
                      <a:srgbClr val="00B0F0">
                        <a:lumMod val="69000"/>
                        <a:lumOff val="31000"/>
                      </a:srgbClr>
                    </a:gs>
                    <a:gs pos="90000">
                      <a:schemeClr val="tx1"/>
                    </a:gs>
                  </a:gsLst>
                  <a:lin ang="16200000" scaled="0"/>
                </a:gra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s-AR" sz="1600" dirty="0">
                      <a:solidFill>
                        <a:schemeClr val="bg1"/>
                      </a:solidFill>
                      <a:latin typeface="Garamond" pitchFamily="18" charset="0"/>
                    </a:rPr>
                    <a:t>Prueba</a:t>
                  </a:r>
                </a:p>
              </p:txBody>
            </p:sp>
            <p:sp>
              <p:nvSpPr>
                <p:cNvPr id="35" name="50 Rectángulo"/>
                <p:cNvSpPr/>
                <p:nvPr/>
              </p:nvSpPr>
              <p:spPr>
                <a:xfrm>
                  <a:off x="1932432" y="1988820"/>
                  <a:ext cx="585216" cy="45719"/>
                </a:xfrm>
                <a:prstGeom prst="rect">
                  <a:avLst/>
                </a:prstGeom>
                <a:gradFill>
                  <a:gsLst>
                    <a:gs pos="39000">
                      <a:srgbClr val="00B0F0">
                        <a:lumMod val="69000"/>
                        <a:lumOff val="31000"/>
                      </a:srgbClr>
                    </a:gs>
                    <a:gs pos="90000">
                      <a:schemeClr val="tx1"/>
                    </a:gs>
                  </a:gsLst>
                  <a:lin ang="16200000" scaled="0"/>
                </a:gra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AR" sz="2000" dirty="0">
                    <a:solidFill>
                      <a:schemeClr val="bg1"/>
                    </a:solidFill>
                    <a:latin typeface="Garamond" pitchFamily="18" charset="0"/>
                  </a:endParaRPr>
                </a:p>
              </p:txBody>
            </p:sp>
            <p:sp>
              <p:nvSpPr>
                <p:cNvPr id="36" name="51 Rectángulo"/>
                <p:cNvSpPr/>
                <p:nvPr/>
              </p:nvSpPr>
              <p:spPr>
                <a:xfrm>
                  <a:off x="1932432" y="2930651"/>
                  <a:ext cx="585216" cy="45719"/>
                </a:xfrm>
                <a:prstGeom prst="rect">
                  <a:avLst/>
                </a:prstGeom>
                <a:gradFill>
                  <a:gsLst>
                    <a:gs pos="39000">
                      <a:srgbClr val="00B0F0">
                        <a:lumMod val="69000"/>
                        <a:lumOff val="31000"/>
                      </a:srgbClr>
                    </a:gs>
                    <a:gs pos="90000">
                      <a:schemeClr val="tx1"/>
                    </a:gs>
                  </a:gsLst>
                  <a:lin ang="16200000" scaled="0"/>
                </a:gra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AR" sz="2000" dirty="0">
                    <a:solidFill>
                      <a:schemeClr val="bg1"/>
                    </a:solidFill>
                    <a:latin typeface="Garamond" pitchFamily="18" charset="0"/>
                  </a:endParaRPr>
                </a:p>
              </p:txBody>
            </p:sp>
            <p:sp>
              <p:nvSpPr>
                <p:cNvPr id="37" name="52 Rectángulo"/>
                <p:cNvSpPr/>
                <p:nvPr/>
              </p:nvSpPr>
              <p:spPr>
                <a:xfrm rot="16200000">
                  <a:off x="1091187" y="2467356"/>
                  <a:ext cx="627888" cy="45719"/>
                </a:xfrm>
                <a:prstGeom prst="rect">
                  <a:avLst/>
                </a:prstGeom>
                <a:gradFill>
                  <a:gsLst>
                    <a:gs pos="39000">
                      <a:srgbClr val="00B0F0">
                        <a:lumMod val="69000"/>
                        <a:lumOff val="31000"/>
                      </a:srgbClr>
                    </a:gs>
                    <a:gs pos="90000">
                      <a:schemeClr val="tx1"/>
                    </a:gs>
                  </a:gsLst>
                  <a:lin ang="16200000" scaled="0"/>
                </a:gra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AR" sz="2000" dirty="0">
                    <a:solidFill>
                      <a:schemeClr val="bg1"/>
                    </a:solidFill>
                    <a:latin typeface="Garamond" pitchFamily="18" charset="0"/>
                  </a:endParaRPr>
                </a:p>
              </p:txBody>
            </p:sp>
            <p:sp>
              <p:nvSpPr>
                <p:cNvPr id="38" name="53 Rectángulo"/>
                <p:cNvSpPr/>
                <p:nvPr/>
              </p:nvSpPr>
              <p:spPr>
                <a:xfrm rot="16200000">
                  <a:off x="2740918" y="2454400"/>
                  <a:ext cx="577595" cy="45722"/>
                </a:xfrm>
                <a:prstGeom prst="rect">
                  <a:avLst/>
                </a:prstGeom>
                <a:gradFill>
                  <a:gsLst>
                    <a:gs pos="39000">
                      <a:srgbClr val="00B0F0">
                        <a:lumMod val="69000"/>
                        <a:lumOff val="31000"/>
                      </a:srgbClr>
                    </a:gs>
                    <a:gs pos="90000">
                      <a:schemeClr val="tx1"/>
                    </a:gs>
                  </a:gsLst>
                  <a:lin ang="16200000" scaled="0"/>
                </a:gra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AR" sz="2000" dirty="0">
                    <a:solidFill>
                      <a:schemeClr val="bg1"/>
                    </a:solidFill>
                    <a:latin typeface="Garamond" pitchFamily="18" charset="0"/>
                  </a:endParaRPr>
                </a:p>
              </p:txBody>
            </p:sp>
            <p:sp>
              <p:nvSpPr>
                <p:cNvPr id="39" name="54 Rectángulo redondeado"/>
                <p:cNvSpPr/>
                <p:nvPr/>
              </p:nvSpPr>
              <p:spPr>
                <a:xfrm>
                  <a:off x="841248" y="1463040"/>
                  <a:ext cx="2804160" cy="1865376"/>
                </a:xfrm>
                <a:prstGeom prst="round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AR" sz="2000" dirty="0">
                    <a:solidFill>
                      <a:schemeClr val="bg1"/>
                    </a:solidFill>
                    <a:latin typeface="Garamond" pitchFamily="18" charset="0"/>
                  </a:endParaRPr>
                </a:p>
              </p:txBody>
            </p:sp>
            <p:sp>
              <p:nvSpPr>
                <p:cNvPr id="40" name="55 CuadroTexto"/>
                <p:cNvSpPr txBox="1"/>
                <p:nvPr/>
              </p:nvSpPr>
              <p:spPr>
                <a:xfrm>
                  <a:off x="1681528" y="1463040"/>
                  <a:ext cx="974947" cy="400110"/>
                </a:xfrm>
                <a:prstGeom prst="rect">
                  <a:avLst/>
                </a:prstGeom>
                <a:noFill/>
              </p:spPr>
              <p:txBody>
                <a:bodyPr wrap="none" rtlCol="0">
                  <a:spAutoFit/>
                </a:bodyPr>
                <a:lstStyle/>
                <a:p>
                  <a:r>
                    <a:rPr lang="es-AR" sz="2000" dirty="0">
                      <a:latin typeface="Garamond" pitchFamily="18" charset="0"/>
                    </a:rPr>
                    <a:t>Sprint 3</a:t>
                  </a:r>
                </a:p>
              </p:txBody>
            </p:sp>
          </p:grpSp>
          <p:sp>
            <p:nvSpPr>
              <p:cNvPr id="14" name="56 Elipse"/>
              <p:cNvSpPr/>
              <p:nvPr/>
            </p:nvSpPr>
            <p:spPr>
              <a:xfrm>
                <a:off x="3062062" y="5065776"/>
                <a:ext cx="158496" cy="176784"/>
              </a:xfrm>
              <a:prstGeom prst="ellipse">
                <a:avLst/>
              </a:prstGeom>
              <a:gradFill>
                <a:gsLst>
                  <a:gs pos="39000">
                    <a:srgbClr val="00B0F0">
                      <a:lumMod val="69000"/>
                      <a:lumOff val="31000"/>
                    </a:srgbClr>
                  </a:gs>
                  <a:gs pos="90000">
                    <a:schemeClr val="tx1"/>
                  </a:gs>
                </a:gsLst>
                <a:lin ang="16200000" scaled="0"/>
              </a:gradFill>
              <a:ln>
                <a:solidFill>
                  <a:srgbClr val="0070C0"/>
                </a:solidFill>
              </a:ln>
              <a:scene3d>
                <a:camera prst="orthographicFront"/>
                <a:lightRig rig="threePt" dir="t"/>
              </a:scene3d>
              <a:sp3d>
                <a:bevelT prst="relaxedInset"/>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AR" sz="2000" dirty="0">
                  <a:solidFill>
                    <a:schemeClr val="bg1"/>
                  </a:solidFill>
                  <a:latin typeface="Garamond" pitchFamily="18" charset="0"/>
                </a:endParaRPr>
              </a:p>
            </p:txBody>
          </p:sp>
          <p:sp>
            <p:nvSpPr>
              <p:cNvPr id="15" name="58 Elipse"/>
              <p:cNvSpPr/>
              <p:nvPr/>
            </p:nvSpPr>
            <p:spPr>
              <a:xfrm>
                <a:off x="7254419" y="4998720"/>
                <a:ext cx="332232" cy="341376"/>
              </a:xfrm>
              <a:prstGeom prst="ellipse">
                <a:avLst/>
              </a:prstGeom>
              <a:gradFill>
                <a:gsLst>
                  <a:gs pos="39000">
                    <a:srgbClr val="00B0F0">
                      <a:lumMod val="69000"/>
                      <a:lumOff val="31000"/>
                    </a:srgbClr>
                  </a:gs>
                  <a:gs pos="90000">
                    <a:schemeClr val="tx1"/>
                  </a:gs>
                </a:gsLst>
                <a:lin ang="16200000" scaled="0"/>
              </a:gradFill>
              <a:ln>
                <a:solidFill>
                  <a:srgbClr val="0070C0"/>
                </a:solidFill>
              </a:ln>
              <a:scene3d>
                <a:camera prst="orthographicFront"/>
                <a:lightRig rig="threePt" dir="t"/>
              </a:scene3d>
              <a:sp3d>
                <a:bevelT prst="relaxedInset"/>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AR" sz="2000" dirty="0">
                  <a:solidFill>
                    <a:schemeClr val="bg1"/>
                  </a:solidFill>
                  <a:latin typeface="Garamond" pitchFamily="18" charset="0"/>
                </a:endParaRPr>
              </a:p>
            </p:txBody>
          </p:sp>
          <p:sp>
            <p:nvSpPr>
              <p:cNvPr id="16" name="59 Elipse"/>
              <p:cNvSpPr/>
              <p:nvPr/>
            </p:nvSpPr>
            <p:spPr>
              <a:xfrm>
                <a:off x="11412485" y="4922520"/>
                <a:ext cx="486161" cy="463296"/>
              </a:xfrm>
              <a:prstGeom prst="ellipse">
                <a:avLst/>
              </a:prstGeom>
              <a:gradFill>
                <a:gsLst>
                  <a:gs pos="39000">
                    <a:srgbClr val="00B0F0">
                      <a:lumMod val="69000"/>
                      <a:lumOff val="31000"/>
                    </a:srgbClr>
                  </a:gs>
                  <a:gs pos="90000">
                    <a:schemeClr val="tx1"/>
                  </a:gs>
                </a:gsLst>
                <a:lin ang="16200000" scaled="0"/>
              </a:gradFill>
              <a:ln>
                <a:solidFill>
                  <a:srgbClr val="0070C0"/>
                </a:solidFill>
              </a:ln>
              <a:scene3d>
                <a:camera prst="orthographicFront"/>
                <a:lightRig rig="threePt" dir="t"/>
              </a:scene3d>
              <a:sp3d>
                <a:bevelT prst="relaxedInset"/>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AR" sz="2000" dirty="0">
                  <a:solidFill>
                    <a:schemeClr val="bg1"/>
                  </a:solidFill>
                  <a:latin typeface="Garamond" pitchFamily="18" charset="0"/>
                </a:endParaRPr>
              </a:p>
            </p:txBody>
          </p:sp>
          <p:sp>
            <p:nvSpPr>
              <p:cNvPr id="17" name="61 Flecha doblada hacia arriba"/>
              <p:cNvSpPr/>
              <p:nvPr/>
            </p:nvSpPr>
            <p:spPr>
              <a:xfrm>
                <a:off x="3226768" y="4425950"/>
                <a:ext cx="521208" cy="792480"/>
              </a:xfrm>
              <a:prstGeom prst="bentUpArrow">
                <a:avLst>
                  <a:gd name="adj1" fmla="val 20779"/>
                  <a:gd name="adj2" fmla="val 26082"/>
                  <a:gd name="adj3" fmla="val 33626"/>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AR" sz="2000" dirty="0">
                  <a:solidFill>
                    <a:schemeClr val="bg1"/>
                  </a:solidFill>
                  <a:latin typeface="Garamond" pitchFamily="18" charset="0"/>
                </a:endParaRPr>
              </a:p>
            </p:txBody>
          </p:sp>
          <p:sp>
            <p:nvSpPr>
              <p:cNvPr id="18" name="62 Rectángulo redondeado"/>
              <p:cNvSpPr/>
              <p:nvPr/>
            </p:nvSpPr>
            <p:spPr>
              <a:xfrm>
                <a:off x="3220558" y="4023279"/>
                <a:ext cx="900592" cy="414528"/>
              </a:xfrm>
              <a:prstGeom prst="roundRect">
                <a:avLst/>
              </a:prstGeom>
              <a:gradFill>
                <a:gsLst>
                  <a:gs pos="39000">
                    <a:srgbClr val="00B0F0">
                      <a:lumMod val="69000"/>
                      <a:lumOff val="31000"/>
                    </a:srgbClr>
                  </a:gs>
                  <a:gs pos="90000">
                    <a:schemeClr val="tx1"/>
                  </a:gs>
                </a:gsLst>
                <a:lin ang="16200000" scaled="0"/>
              </a:gra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s-AR" sz="1400" dirty="0">
                    <a:solidFill>
                      <a:schemeClr val="bg1"/>
                    </a:solidFill>
                    <a:latin typeface="Garamond" pitchFamily="18" charset="0"/>
                  </a:rPr>
                  <a:t>Feedback</a:t>
                </a:r>
              </a:p>
            </p:txBody>
          </p:sp>
          <p:sp>
            <p:nvSpPr>
              <p:cNvPr id="19" name="64 Rectángulo redondeado"/>
              <p:cNvSpPr/>
              <p:nvPr/>
            </p:nvSpPr>
            <p:spPr>
              <a:xfrm>
                <a:off x="3188668" y="3244436"/>
                <a:ext cx="1072895" cy="340519"/>
              </a:xfrm>
              <a:prstGeom prst="roundRect">
                <a:avLst/>
              </a:prstGeom>
              <a:gradFill>
                <a:gsLst>
                  <a:gs pos="39000">
                    <a:srgbClr val="00B0F0">
                      <a:lumMod val="69000"/>
                      <a:lumOff val="31000"/>
                    </a:srgbClr>
                  </a:gs>
                  <a:gs pos="90000">
                    <a:schemeClr val="tx1"/>
                  </a:gs>
                </a:gsLst>
                <a:lin ang="16200000" scaled="0"/>
              </a:gra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s-AR" sz="1400" dirty="0">
                    <a:solidFill>
                      <a:schemeClr val="bg1"/>
                    </a:solidFill>
                    <a:latin typeface="Garamond" pitchFamily="18" charset="0"/>
                  </a:rPr>
                  <a:t>Adaptación</a:t>
                </a:r>
              </a:p>
            </p:txBody>
          </p:sp>
          <p:sp>
            <p:nvSpPr>
              <p:cNvPr id="20" name="65 Flecha arriba"/>
              <p:cNvSpPr/>
              <p:nvPr/>
            </p:nvSpPr>
            <p:spPr>
              <a:xfrm>
                <a:off x="3528015" y="3600120"/>
                <a:ext cx="219454" cy="426720"/>
              </a:xfrm>
              <a:prstGeom prst="upArrow">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AR" sz="2000" dirty="0">
                  <a:solidFill>
                    <a:schemeClr val="bg1"/>
                  </a:solidFill>
                  <a:latin typeface="Garamond" pitchFamily="18" charset="0"/>
                </a:endParaRPr>
              </a:p>
            </p:txBody>
          </p:sp>
          <p:sp>
            <p:nvSpPr>
              <p:cNvPr id="21" name="75 Flecha doblada hacia arriba"/>
              <p:cNvSpPr/>
              <p:nvPr/>
            </p:nvSpPr>
            <p:spPr>
              <a:xfrm>
                <a:off x="7600320" y="4450080"/>
                <a:ext cx="521208" cy="792480"/>
              </a:xfrm>
              <a:prstGeom prst="bentUpArrow">
                <a:avLst>
                  <a:gd name="adj1" fmla="val 20779"/>
                  <a:gd name="adj2" fmla="val 26082"/>
                  <a:gd name="adj3" fmla="val 33626"/>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AR" sz="2000" dirty="0">
                  <a:solidFill>
                    <a:schemeClr val="bg1"/>
                  </a:solidFill>
                  <a:latin typeface="Garamond" pitchFamily="18" charset="0"/>
                </a:endParaRPr>
              </a:p>
            </p:txBody>
          </p:sp>
          <p:sp>
            <p:nvSpPr>
              <p:cNvPr id="22" name="76 Flecha derecha"/>
              <p:cNvSpPr/>
              <p:nvPr/>
            </p:nvSpPr>
            <p:spPr>
              <a:xfrm>
                <a:off x="8569490" y="3258744"/>
                <a:ext cx="197925" cy="258647"/>
              </a:xfrm>
              <a:prstGeom prst="rightArrow">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AR" sz="2000" dirty="0">
                  <a:solidFill>
                    <a:schemeClr val="bg1"/>
                  </a:solidFill>
                  <a:latin typeface="Garamond" pitchFamily="18" charset="0"/>
                </a:endParaRPr>
              </a:p>
            </p:txBody>
          </p:sp>
          <p:sp>
            <p:nvSpPr>
              <p:cNvPr id="23" name="77 Rectángulo redondeado"/>
              <p:cNvSpPr/>
              <p:nvPr/>
            </p:nvSpPr>
            <p:spPr>
              <a:xfrm>
                <a:off x="7490385" y="4052239"/>
                <a:ext cx="900592" cy="414528"/>
              </a:xfrm>
              <a:prstGeom prst="roundRect">
                <a:avLst/>
              </a:prstGeom>
              <a:gradFill>
                <a:gsLst>
                  <a:gs pos="39000">
                    <a:srgbClr val="00B0F0">
                      <a:lumMod val="69000"/>
                      <a:lumOff val="31000"/>
                    </a:srgbClr>
                  </a:gs>
                  <a:gs pos="90000">
                    <a:schemeClr val="tx1"/>
                  </a:gs>
                </a:gsLst>
                <a:lin ang="16200000" scaled="0"/>
              </a:gra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s-AR" sz="1400" dirty="0">
                    <a:solidFill>
                      <a:schemeClr val="bg1"/>
                    </a:solidFill>
                    <a:latin typeface="Garamond" pitchFamily="18" charset="0"/>
                  </a:rPr>
                  <a:t>Feedback</a:t>
                </a:r>
              </a:p>
            </p:txBody>
          </p:sp>
          <p:sp>
            <p:nvSpPr>
              <p:cNvPr id="24" name="78 Rectángulo redondeado"/>
              <p:cNvSpPr/>
              <p:nvPr/>
            </p:nvSpPr>
            <p:spPr>
              <a:xfrm>
                <a:off x="7496595" y="3185592"/>
                <a:ext cx="1072895" cy="414528"/>
              </a:xfrm>
              <a:prstGeom prst="roundRect">
                <a:avLst/>
              </a:prstGeom>
              <a:gradFill>
                <a:gsLst>
                  <a:gs pos="39000">
                    <a:srgbClr val="00B0F0">
                      <a:lumMod val="69000"/>
                      <a:lumOff val="31000"/>
                    </a:srgbClr>
                  </a:gs>
                  <a:gs pos="90000">
                    <a:schemeClr val="tx1"/>
                  </a:gs>
                </a:gsLst>
                <a:lin ang="16200000" scaled="0"/>
              </a:gra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s-AR" sz="1400" dirty="0">
                    <a:solidFill>
                      <a:schemeClr val="bg1"/>
                    </a:solidFill>
                    <a:latin typeface="Garamond" pitchFamily="18" charset="0"/>
                  </a:rPr>
                  <a:t>Adaptación</a:t>
                </a:r>
              </a:p>
            </p:txBody>
          </p:sp>
          <p:sp>
            <p:nvSpPr>
              <p:cNvPr id="25" name="79 Flecha arriba"/>
              <p:cNvSpPr/>
              <p:nvPr/>
            </p:nvSpPr>
            <p:spPr>
              <a:xfrm>
                <a:off x="7797842" y="3629080"/>
                <a:ext cx="219454" cy="426720"/>
              </a:xfrm>
              <a:prstGeom prst="upArrow">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AR" sz="2000" dirty="0">
                  <a:solidFill>
                    <a:schemeClr val="bg1"/>
                  </a:solidFill>
                  <a:latin typeface="Garamond" pitchFamily="18" charset="0"/>
                </a:endParaRPr>
              </a:p>
            </p:txBody>
          </p:sp>
        </p:grpSp>
      </p:grpSp>
    </p:spTree>
    <p:extLst>
      <p:ext uri="{BB962C8B-B14F-4D97-AF65-F5344CB8AC3E}">
        <p14:creationId xmlns:p14="http://schemas.microsoft.com/office/powerpoint/2010/main" val="274014206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dirty="0"/>
              <a:t>Ciclos de Vida</a:t>
            </a:r>
          </a:p>
        </p:txBody>
      </p:sp>
      <p:pic>
        <p:nvPicPr>
          <p:cNvPr id="34" name="Imagen 33"/>
          <p:cNvPicPr/>
          <p:nvPr/>
        </p:nvPicPr>
        <p:blipFill>
          <a:blip r:embed="rId2"/>
          <a:stretch>
            <a:fillRect/>
          </a:stretch>
        </p:blipFill>
        <p:spPr>
          <a:xfrm>
            <a:off x="1431131" y="3048000"/>
            <a:ext cx="3647440" cy="2303145"/>
          </a:xfrm>
          <a:prstGeom prst="rect">
            <a:avLst/>
          </a:prstGeom>
        </p:spPr>
      </p:pic>
      <p:pic>
        <p:nvPicPr>
          <p:cNvPr id="35" name="Imagen 34"/>
          <p:cNvPicPr/>
          <p:nvPr/>
        </p:nvPicPr>
        <p:blipFill rotWithShape="1">
          <a:blip r:embed="rId3"/>
          <a:srcRect t="5464" b="6409"/>
          <a:stretch/>
        </p:blipFill>
        <p:spPr bwMode="auto">
          <a:xfrm>
            <a:off x="6536531" y="5029200"/>
            <a:ext cx="4594860" cy="3072130"/>
          </a:xfrm>
          <a:prstGeom prst="rect">
            <a:avLst/>
          </a:prstGeom>
          <a:ln>
            <a:noFill/>
          </a:ln>
          <a:extLst>
            <a:ext uri="{53640926-AAD7-44D8-BBD7-CCE9431645EC}">
              <a14:shadowObscured xmlns:a14="http://schemas.microsoft.com/office/drawing/2010/main"/>
            </a:ext>
          </a:extLst>
        </p:spPr>
      </p:pic>
      <p:pic>
        <p:nvPicPr>
          <p:cNvPr id="36" name="Imagen 35"/>
          <p:cNvPicPr/>
          <p:nvPr/>
        </p:nvPicPr>
        <p:blipFill rotWithShape="1">
          <a:blip r:embed="rId4"/>
          <a:srcRect t="5206"/>
          <a:stretch/>
        </p:blipFill>
        <p:spPr bwMode="auto">
          <a:xfrm>
            <a:off x="11184731" y="2971800"/>
            <a:ext cx="4686300" cy="258572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1650710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583531" y="1218835"/>
            <a:ext cx="13375606" cy="902876"/>
          </a:xfrm>
        </p:spPr>
        <p:txBody>
          <a:bodyPr/>
          <a:lstStyle/>
          <a:p>
            <a:r>
              <a:rPr lang="en-US" dirty="0"/>
              <a:t>¿</a:t>
            </a:r>
            <a:r>
              <a:rPr lang="en-US" dirty="0" err="1"/>
              <a:t>Qué</a:t>
            </a:r>
            <a:r>
              <a:rPr lang="en-US" dirty="0"/>
              <a:t> </a:t>
            </a:r>
            <a:r>
              <a:rPr lang="en-US" dirty="0" err="1"/>
              <a:t>es</a:t>
            </a:r>
            <a:r>
              <a:rPr lang="en-US" dirty="0"/>
              <a:t> </a:t>
            </a:r>
            <a:r>
              <a:rPr lang="en-US" dirty="0" err="1"/>
              <a:t>Ágil</a:t>
            </a:r>
            <a:r>
              <a:rPr lang="en-US" dirty="0"/>
              <a:t>?</a:t>
            </a:r>
          </a:p>
        </p:txBody>
      </p:sp>
      <p:sp>
        <p:nvSpPr>
          <p:cNvPr id="4" name="Content Placeholder 3"/>
          <p:cNvSpPr>
            <a:spLocks noGrp="1"/>
          </p:cNvSpPr>
          <p:nvPr>
            <p:ph idx="1"/>
          </p:nvPr>
        </p:nvSpPr>
        <p:spPr>
          <a:xfrm>
            <a:off x="364331" y="2355990"/>
            <a:ext cx="15612730" cy="7245210"/>
          </a:xfrm>
        </p:spPr>
        <p:txBody>
          <a:bodyPr>
            <a:normAutofit/>
          </a:bodyPr>
          <a:lstStyle/>
          <a:p>
            <a:pPr marL="0" indent="0">
              <a:buNone/>
            </a:pPr>
            <a:r>
              <a:rPr lang="es-AR" sz="4551" b="1" dirty="0"/>
              <a:t>NO </a:t>
            </a:r>
            <a:r>
              <a:rPr lang="es-AR" sz="4551" dirty="0"/>
              <a:t>es una </a:t>
            </a:r>
            <a:r>
              <a:rPr lang="es-AR" sz="4551" u="sng" dirty="0"/>
              <a:t>metodología</a:t>
            </a:r>
            <a:r>
              <a:rPr lang="es-AR" sz="4551" dirty="0"/>
              <a:t> o </a:t>
            </a:r>
            <a:r>
              <a:rPr lang="es-AR" sz="4551" u="sng" dirty="0"/>
              <a:t>proceso</a:t>
            </a:r>
          </a:p>
          <a:p>
            <a:pPr marL="0" indent="0">
              <a:buNone/>
            </a:pPr>
            <a:r>
              <a:rPr lang="es-AR" sz="4551" dirty="0"/>
              <a:t>Ágil es una ideología con un conjunto definido de principios que guían el desarrollo del producto</a:t>
            </a:r>
            <a:endParaRPr lang="es-AR" sz="4551" b="1" dirty="0">
              <a:solidFill>
                <a:schemeClr val="tx2"/>
              </a:solidFill>
            </a:endParaRPr>
          </a:p>
        </p:txBody>
      </p:sp>
      <p:grpSp>
        <p:nvGrpSpPr>
          <p:cNvPr id="7" name="Grupo 6"/>
          <p:cNvGrpSpPr/>
          <p:nvPr/>
        </p:nvGrpSpPr>
        <p:grpSpPr>
          <a:xfrm>
            <a:off x="5093221" y="4538837"/>
            <a:ext cx="7541174" cy="4706762"/>
            <a:chOff x="7629093" y="1756954"/>
            <a:chExt cx="4035307" cy="2844140"/>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29093" y="1756954"/>
              <a:ext cx="4035307" cy="2844140"/>
            </a:xfrm>
            <a:prstGeom prst="rect">
              <a:avLst/>
            </a:prstGeom>
            <a:ln>
              <a:noFill/>
            </a:ln>
          </p:spPr>
          <p:style>
            <a:lnRef idx="2">
              <a:schemeClr val="dk1"/>
            </a:lnRef>
            <a:fillRef idx="1">
              <a:schemeClr val="lt1"/>
            </a:fillRef>
            <a:effectRef idx="0">
              <a:schemeClr val="dk1"/>
            </a:effectRef>
            <a:fontRef idx="minor">
              <a:schemeClr val="dk1"/>
            </a:fontRef>
          </p:style>
        </p:pic>
        <p:sp>
          <p:nvSpPr>
            <p:cNvPr id="2" name="Rectangle 1"/>
            <p:cNvSpPr/>
            <p:nvPr/>
          </p:nvSpPr>
          <p:spPr bwMode="auto">
            <a:xfrm>
              <a:off x="8497397" y="3026593"/>
              <a:ext cx="546100" cy="304862"/>
            </a:xfrm>
            <a:prstGeom prst="rect">
              <a:avLst/>
            </a:prstGeom>
            <a:ln>
              <a:noFill/>
              <a:headEnd type="none" w="sm" len="sm"/>
              <a:tailEnd type="none" w="sm" len="sm"/>
            </a:ln>
          </p:spPr>
          <p:style>
            <a:lnRef idx="2">
              <a:schemeClr val="dk1"/>
            </a:lnRef>
            <a:fillRef idx="1">
              <a:schemeClr val="lt1"/>
            </a:fillRef>
            <a:effectRef idx="0">
              <a:schemeClr val="dk1"/>
            </a:effectRef>
            <a:fontRef idx="minor">
              <a:schemeClr val="dk1"/>
            </a:fontRef>
          </p:style>
          <p:txBody>
            <a:bodyPr vert="horz" wrap="none" lIns="130048" tIns="65024" rIns="130048" bIns="65024" numCol="1" rtlCol="0" anchor="ctr" anchorCtr="0" compatLnSpc="1">
              <a:prstTxWarp prst="textNoShape">
                <a:avLst/>
              </a:prstTxWarp>
            </a:bodyPr>
            <a:lstStyle/>
            <a:p>
              <a:pPr algn="ctr" eaLnBrk="0" hangingPunct="0"/>
              <a:endParaRPr lang="en-US" sz="2844" b="1">
                <a:latin typeface="Neo Sans Intel" pitchFamily="34" charset="0"/>
                <a:cs typeface="Arial" pitchFamily="34" charset="0"/>
              </a:endParaRPr>
            </a:p>
          </p:txBody>
        </p:sp>
        <p:sp>
          <p:nvSpPr>
            <p:cNvPr id="14" name="TextBox 11"/>
            <p:cNvSpPr txBox="1"/>
            <p:nvPr/>
          </p:nvSpPr>
          <p:spPr>
            <a:xfrm>
              <a:off x="8011541" y="3745811"/>
              <a:ext cx="1752600" cy="240921"/>
            </a:xfrm>
            <a:prstGeom prst="rect">
              <a:avLst/>
            </a:prstGeom>
            <a:noFill/>
          </p:spPr>
          <p:txBody>
            <a:bodyPr wrap="square" rtlCol="0">
              <a:spAutoFit/>
            </a:bodyPr>
            <a:lstStyle/>
            <a:p>
              <a:r>
                <a:rPr lang="en-US" sz="1991" dirty="0">
                  <a:solidFill>
                    <a:schemeClr val="bg1"/>
                  </a:solidFill>
                  <a:latin typeface="Verdana" pitchFamily="34" charset="0"/>
                  <a:ea typeface="Verdana" pitchFamily="34" charset="0"/>
                  <a:cs typeface="Verdana" pitchFamily="34" charset="0"/>
                </a:rPr>
                <a:t>Iterative development</a:t>
              </a:r>
            </a:p>
          </p:txBody>
        </p:sp>
        <p:sp>
          <p:nvSpPr>
            <p:cNvPr id="15" name="TextBox 12"/>
            <p:cNvSpPr txBox="1"/>
            <p:nvPr/>
          </p:nvSpPr>
          <p:spPr>
            <a:xfrm>
              <a:off x="9867265" y="3699646"/>
              <a:ext cx="1752600" cy="240921"/>
            </a:xfrm>
            <a:prstGeom prst="rect">
              <a:avLst/>
            </a:prstGeom>
            <a:noFill/>
          </p:spPr>
          <p:txBody>
            <a:bodyPr wrap="square" rtlCol="0">
              <a:spAutoFit/>
            </a:bodyPr>
            <a:lstStyle/>
            <a:p>
              <a:r>
                <a:rPr lang="en-US" sz="1991" dirty="0">
                  <a:solidFill>
                    <a:schemeClr val="bg1"/>
                  </a:solidFill>
                  <a:latin typeface="Verdana" pitchFamily="34" charset="0"/>
                  <a:ea typeface="Verdana" pitchFamily="34" charset="0"/>
                  <a:cs typeface="Verdana" pitchFamily="34" charset="0"/>
                </a:rPr>
                <a:t>TDD</a:t>
              </a:r>
            </a:p>
          </p:txBody>
        </p:sp>
      </p:grpSp>
    </p:spTree>
    <p:extLst>
      <p:ext uri="{BB962C8B-B14F-4D97-AF65-F5344CB8AC3E}">
        <p14:creationId xmlns:p14="http://schemas.microsoft.com/office/powerpoint/2010/main" val="29431100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1314" name="Rectangle 2050"/>
          <p:cNvSpPr>
            <a:spLocks noGrp="1" noChangeArrowheads="1"/>
          </p:cNvSpPr>
          <p:nvPr>
            <p:ph type="title"/>
          </p:nvPr>
        </p:nvSpPr>
        <p:spPr>
          <a:xfrm>
            <a:off x="897731" y="1235428"/>
            <a:ext cx="14739224" cy="902876"/>
          </a:xfrm>
        </p:spPr>
        <p:txBody>
          <a:bodyPr/>
          <a:lstStyle/>
          <a:p>
            <a:r>
              <a:rPr lang="es-AR" dirty="0"/>
              <a:t>Manifiesto Ágil: Valores</a:t>
            </a:r>
          </a:p>
        </p:txBody>
      </p:sp>
      <p:sp>
        <p:nvSpPr>
          <p:cNvPr id="141315" name="Rectangle 2051"/>
          <p:cNvSpPr>
            <a:spLocks noGrp="1" noChangeArrowheads="1"/>
          </p:cNvSpPr>
          <p:nvPr>
            <p:ph idx="1"/>
          </p:nvPr>
        </p:nvSpPr>
        <p:spPr>
          <a:xfrm>
            <a:off x="800561" y="2598458"/>
            <a:ext cx="8705754" cy="3901440"/>
          </a:xfrm>
        </p:spPr>
        <p:txBody>
          <a:bodyPr>
            <a:noAutofit/>
          </a:bodyPr>
          <a:lstStyle/>
          <a:p>
            <a:r>
              <a:rPr lang="es-ES_tradnl" sz="3413" b="1" dirty="0"/>
              <a:t>Individuos e interacciones </a:t>
            </a:r>
            <a:br>
              <a:rPr lang="es-ES_tradnl" sz="3413" b="1" dirty="0"/>
            </a:br>
            <a:r>
              <a:rPr lang="es-ES_tradnl" sz="3413" dirty="0">
                <a:solidFill>
                  <a:srgbClr val="7030A0"/>
                </a:solidFill>
              </a:rPr>
              <a:t>por sobre procesos y herramientas</a:t>
            </a:r>
          </a:p>
          <a:p>
            <a:r>
              <a:rPr lang="es-ES_tradnl" sz="3413" b="1" dirty="0"/>
              <a:t>Software funcionando </a:t>
            </a:r>
            <a:br>
              <a:rPr lang="es-ES_tradnl" sz="3413" b="1" dirty="0"/>
            </a:br>
            <a:r>
              <a:rPr lang="es-ES_tradnl" sz="3413" dirty="0">
                <a:solidFill>
                  <a:srgbClr val="7030A0"/>
                </a:solidFill>
              </a:rPr>
              <a:t>por sobre documentación detallada</a:t>
            </a:r>
          </a:p>
          <a:p>
            <a:r>
              <a:rPr lang="es-ES_tradnl" sz="3413" b="1" dirty="0"/>
              <a:t>Colaboración </a:t>
            </a:r>
            <a:br>
              <a:rPr lang="es-ES_tradnl" sz="3413" b="1" dirty="0"/>
            </a:br>
            <a:r>
              <a:rPr lang="es-ES_tradnl" sz="3413" dirty="0">
                <a:solidFill>
                  <a:srgbClr val="7030A0"/>
                </a:solidFill>
              </a:rPr>
              <a:t>por sobre negociación con el cliente</a:t>
            </a:r>
          </a:p>
          <a:p>
            <a:r>
              <a:rPr lang="es-ES_tradnl" sz="3413" b="1" dirty="0"/>
              <a:t>Responder a cambios </a:t>
            </a:r>
            <a:br>
              <a:rPr lang="es-ES_tradnl" sz="3413" b="1" dirty="0"/>
            </a:br>
            <a:r>
              <a:rPr lang="es-ES_tradnl" sz="3413" dirty="0">
                <a:solidFill>
                  <a:srgbClr val="7030A0"/>
                </a:solidFill>
              </a:rPr>
              <a:t>por sobre seguir un plan</a:t>
            </a:r>
            <a:endParaRPr lang="es-AR" sz="3413" dirty="0">
              <a:solidFill>
                <a:srgbClr val="7030A0"/>
              </a:solidFill>
            </a:endParaRPr>
          </a:p>
          <a:p>
            <a:pPr lvl="0">
              <a:defRPr/>
            </a:pPr>
            <a:endParaRPr lang="es-AR" sz="4551" dirty="0"/>
          </a:p>
          <a:p>
            <a:pPr marL="0" indent="0">
              <a:buNone/>
            </a:pPr>
            <a:endParaRPr lang="es-AR" sz="4551" dirty="0"/>
          </a:p>
          <a:p>
            <a:endParaRPr lang="en-US" sz="4551" dirty="0"/>
          </a:p>
          <a:p>
            <a:pPr>
              <a:buNone/>
            </a:pPr>
            <a:endParaRPr lang="es-AR" sz="4551" dirty="0"/>
          </a:p>
        </p:txBody>
      </p:sp>
      <p:sp>
        <p:nvSpPr>
          <p:cNvPr id="7" name="6 Rectángulo"/>
          <p:cNvSpPr/>
          <p:nvPr/>
        </p:nvSpPr>
        <p:spPr>
          <a:xfrm>
            <a:off x="2673986" y="8759077"/>
            <a:ext cx="14531335" cy="674615"/>
          </a:xfrm>
          <a:prstGeom prst="rect">
            <a:avLst/>
          </a:prstGeom>
        </p:spPr>
        <p:txBody>
          <a:bodyPr wrap="square" lIns="147769" tIns="73886" rIns="147769" bIns="73886">
            <a:spAutoFit/>
          </a:bodyPr>
          <a:lstStyle/>
          <a:p>
            <a:r>
              <a:rPr lang="es-AR" sz="1707" b="1" dirty="0"/>
              <a:t>©2001</a:t>
            </a:r>
            <a:r>
              <a:rPr lang="es-AR" sz="1707" dirty="0"/>
              <a:t>, Kent Beck, Mike </a:t>
            </a:r>
            <a:r>
              <a:rPr lang="es-AR" sz="1707" dirty="0" err="1"/>
              <a:t>Beedle</a:t>
            </a:r>
            <a:r>
              <a:rPr lang="es-AR" sz="1707" dirty="0"/>
              <a:t>, </a:t>
            </a:r>
            <a:r>
              <a:rPr lang="es-AR" sz="1707" dirty="0" err="1"/>
              <a:t>Arievan</a:t>
            </a:r>
            <a:r>
              <a:rPr lang="es-AR" sz="1707" dirty="0"/>
              <a:t> </a:t>
            </a:r>
            <a:r>
              <a:rPr lang="es-AR" sz="1707" dirty="0" err="1"/>
              <a:t>Bennekum</a:t>
            </a:r>
            <a:r>
              <a:rPr lang="es-AR" sz="1707" dirty="0"/>
              <a:t>, </a:t>
            </a:r>
            <a:r>
              <a:rPr lang="es-AR" sz="1707" dirty="0" err="1"/>
              <a:t>Alistair</a:t>
            </a:r>
            <a:r>
              <a:rPr lang="es-AR" sz="1707" dirty="0"/>
              <a:t>  </a:t>
            </a:r>
            <a:r>
              <a:rPr lang="en-US" sz="1707" dirty="0"/>
              <a:t>Cockburn, Ward Cunningham, Martin Fowler, James </a:t>
            </a:r>
            <a:r>
              <a:rPr lang="en-US" sz="1707" dirty="0" err="1"/>
              <a:t>Grenning</a:t>
            </a:r>
            <a:r>
              <a:rPr lang="en-US" sz="1707" dirty="0"/>
              <a:t>, Jim </a:t>
            </a:r>
            <a:r>
              <a:rPr lang="en-US" sz="1707" dirty="0" err="1"/>
              <a:t>Highsmith</a:t>
            </a:r>
            <a:r>
              <a:rPr lang="en-US" sz="1707" dirty="0"/>
              <a:t>, Andrew Hunt, Ron Jeffries, Jon Kern, Brian </a:t>
            </a:r>
            <a:r>
              <a:rPr lang="en-US" sz="1707" dirty="0" err="1"/>
              <a:t>Marick</a:t>
            </a:r>
            <a:r>
              <a:rPr lang="en-US" sz="1707" dirty="0"/>
              <a:t>, Robert </a:t>
            </a:r>
            <a:r>
              <a:rPr lang="es-AR" sz="1707" dirty="0"/>
              <a:t>C. Martin, Steve </a:t>
            </a:r>
            <a:r>
              <a:rPr lang="es-AR" sz="1707" dirty="0" err="1"/>
              <a:t>Mellor</a:t>
            </a:r>
            <a:r>
              <a:rPr lang="es-AR" sz="1707" dirty="0"/>
              <a:t>, Ken </a:t>
            </a:r>
            <a:r>
              <a:rPr lang="es-AR" sz="1707" dirty="0" err="1"/>
              <a:t>Schwaber</a:t>
            </a:r>
            <a:r>
              <a:rPr lang="es-AR" sz="1707" dirty="0"/>
              <a:t>, Jeff Sutherland, </a:t>
            </a:r>
            <a:r>
              <a:rPr lang="es-AR" sz="1707" dirty="0" err="1"/>
              <a:t>Dave</a:t>
            </a:r>
            <a:r>
              <a:rPr lang="es-AR" sz="1707" dirty="0"/>
              <a:t> Thomas, 850+ </a:t>
            </a:r>
            <a:r>
              <a:rPr lang="es-AR" sz="1707" dirty="0" err="1"/>
              <a:t>signers</a:t>
            </a:r>
            <a:endParaRPr lang="es-AR" sz="1707" dirty="0"/>
          </a:p>
        </p:txBody>
      </p:sp>
      <p:pic>
        <p:nvPicPr>
          <p:cNvPr id="2" name="Imagen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35408" y="2789323"/>
            <a:ext cx="7404590" cy="4146570"/>
          </a:xfrm>
          <a:prstGeom prst="rect">
            <a:avLst/>
          </a:prstGeom>
        </p:spPr>
      </p:pic>
    </p:spTree>
    <p:extLst>
      <p:ext uri="{BB962C8B-B14F-4D97-AF65-F5344CB8AC3E}">
        <p14:creationId xmlns:p14="http://schemas.microsoft.com/office/powerpoint/2010/main" val="3701661470"/>
      </p:ext>
    </p:extLst>
  </p:cSld>
  <p:clrMapOvr>
    <a:masterClrMapping/>
  </p:clrMapOvr>
  <p:transition advClick="0"/>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1"/>
          <p:cNvSpPr txBox="1">
            <a:spLocks/>
          </p:cNvSpPr>
          <p:nvPr/>
        </p:nvSpPr>
        <p:spPr>
          <a:xfrm>
            <a:off x="-92869" y="1066800"/>
            <a:ext cx="13375606" cy="1991865"/>
          </a:xfrm>
          <a:prstGeom prst="rect">
            <a:avLst/>
          </a:prstGeom>
        </p:spPr>
        <p:txBody>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AR" sz="5973" dirty="0" err="1">
                <a:solidFill>
                  <a:schemeClr val="tx1"/>
                </a:solidFill>
              </a:rPr>
              <a:t>Timebox</a:t>
            </a:r>
            <a:r>
              <a:rPr lang="es-AR" sz="5973" dirty="0">
                <a:solidFill>
                  <a:schemeClr val="tx1"/>
                </a:solidFill>
              </a:rPr>
              <a:t>…</a:t>
            </a:r>
          </a:p>
        </p:txBody>
      </p:sp>
      <p:sp>
        <p:nvSpPr>
          <p:cNvPr id="4" name="Marcador de número de diapositiva 3"/>
          <p:cNvSpPr>
            <a:spLocks noGrp="1"/>
          </p:cNvSpPr>
          <p:nvPr>
            <p:ph type="sldNum" sz="quarter" idx="12"/>
          </p:nvPr>
        </p:nvSpPr>
        <p:spPr/>
        <p:txBody>
          <a:bodyPr/>
          <a:lstStyle/>
          <a:p>
            <a:fld id="{D57F1E4F-1CFF-5643-939E-02111984F565}" type="slidenum">
              <a:rPr lang="en-US" smtClean="0"/>
              <a:t>109</a:t>
            </a:fld>
            <a:endParaRPr lang="en-US" dirty="0"/>
          </a:p>
        </p:txBody>
      </p:sp>
      <p:pic>
        <p:nvPicPr>
          <p:cNvPr id="3075" name="Picture 3" descr="C:\Documents and Settings\Florencia\Mis documentos\Capacitaciones\Cursos JM\Scrum\Imagenes\imagen128.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7731" y="2609257"/>
            <a:ext cx="15513190" cy="6380480"/>
          </a:xfrm>
          <a:prstGeom prst="rect">
            <a:avLst/>
          </a:prstGeom>
          <a:noFill/>
          <a:extLst>
            <a:ext uri="{909E8E84-426E-40DD-AFC4-6F175D3DCCD1}">
              <a14:hiddenFill xmlns:a14="http://schemas.microsoft.com/office/drawing/2010/main">
                <a:solidFill>
                  <a:srgbClr val="FFFFFF"/>
                </a:solidFill>
              </a14:hiddenFill>
            </a:ext>
          </a:extLst>
        </p:spPr>
      </p:pic>
      <p:sp>
        <p:nvSpPr>
          <p:cNvPr id="5" name="4 CuadroTexto"/>
          <p:cNvSpPr txBox="1"/>
          <p:nvPr/>
        </p:nvSpPr>
        <p:spPr>
          <a:xfrm>
            <a:off x="1431131" y="3058665"/>
            <a:ext cx="1607812" cy="369332"/>
          </a:xfrm>
          <a:prstGeom prst="rect">
            <a:avLst/>
          </a:prstGeom>
          <a:noFill/>
        </p:spPr>
        <p:txBody>
          <a:bodyPr wrap="none" rtlCol="0">
            <a:spAutoFit/>
          </a:bodyPr>
          <a:lstStyle/>
          <a:p>
            <a:r>
              <a:rPr lang="es-AR" dirty="0">
                <a:latin typeface="Garamond" pitchFamily="18" charset="0"/>
              </a:rPr>
              <a:t>Fecha de Inicio </a:t>
            </a:r>
          </a:p>
        </p:txBody>
      </p:sp>
      <p:sp>
        <p:nvSpPr>
          <p:cNvPr id="8" name="7 CuadroTexto"/>
          <p:cNvSpPr txBox="1"/>
          <p:nvPr/>
        </p:nvSpPr>
        <p:spPr>
          <a:xfrm>
            <a:off x="4936331" y="3153011"/>
            <a:ext cx="1389804" cy="369332"/>
          </a:xfrm>
          <a:prstGeom prst="rect">
            <a:avLst/>
          </a:prstGeom>
          <a:noFill/>
        </p:spPr>
        <p:txBody>
          <a:bodyPr wrap="none" rtlCol="0">
            <a:spAutoFit/>
          </a:bodyPr>
          <a:lstStyle/>
          <a:p>
            <a:r>
              <a:rPr lang="es-AR" dirty="0">
                <a:latin typeface="Garamond" pitchFamily="18" charset="0"/>
              </a:rPr>
              <a:t>Fecha de Fin </a:t>
            </a:r>
          </a:p>
        </p:txBody>
      </p:sp>
      <p:sp>
        <p:nvSpPr>
          <p:cNvPr id="9" name="8 CuadroTexto"/>
          <p:cNvSpPr txBox="1"/>
          <p:nvPr/>
        </p:nvSpPr>
        <p:spPr>
          <a:xfrm>
            <a:off x="5413813" y="7070627"/>
            <a:ext cx="2588016" cy="646331"/>
          </a:xfrm>
          <a:prstGeom prst="rect">
            <a:avLst/>
          </a:prstGeom>
          <a:noFill/>
        </p:spPr>
        <p:txBody>
          <a:bodyPr wrap="square" rtlCol="0">
            <a:spAutoFit/>
          </a:bodyPr>
          <a:lstStyle/>
          <a:p>
            <a:r>
              <a:rPr lang="es-AR" dirty="0" err="1">
                <a:latin typeface="Garamond" pitchFamily="18" charset="0"/>
              </a:rPr>
              <a:t>Timebox</a:t>
            </a:r>
            <a:r>
              <a:rPr lang="es-AR" dirty="0">
                <a:latin typeface="Garamond" pitchFamily="18" charset="0"/>
              </a:rPr>
              <a:t> de hasta un mes calendario</a:t>
            </a:r>
          </a:p>
        </p:txBody>
      </p:sp>
      <p:sp>
        <p:nvSpPr>
          <p:cNvPr id="10" name="9 CuadroTexto"/>
          <p:cNvSpPr txBox="1"/>
          <p:nvPr/>
        </p:nvSpPr>
        <p:spPr>
          <a:xfrm>
            <a:off x="2469671" y="3891675"/>
            <a:ext cx="2588016" cy="369332"/>
          </a:xfrm>
          <a:prstGeom prst="rect">
            <a:avLst/>
          </a:prstGeom>
          <a:noFill/>
        </p:spPr>
        <p:txBody>
          <a:bodyPr wrap="square" rtlCol="0">
            <a:spAutoFit/>
          </a:bodyPr>
          <a:lstStyle/>
          <a:p>
            <a:pPr algn="ctr"/>
            <a:r>
              <a:rPr lang="es-AR" dirty="0">
                <a:latin typeface="Garamond" pitchFamily="18" charset="0"/>
              </a:rPr>
              <a:t>Longitud Fija</a:t>
            </a:r>
          </a:p>
        </p:txBody>
      </p:sp>
    </p:spTree>
    <p:extLst>
      <p:ext uri="{BB962C8B-B14F-4D97-AF65-F5344CB8AC3E}">
        <p14:creationId xmlns:p14="http://schemas.microsoft.com/office/powerpoint/2010/main" val="27080742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1"/>
          <p:cNvSpPr>
            <a:spLocks noGrp="1"/>
          </p:cNvSpPr>
          <p:nvPr>
            <p:ph type="ctrTitle"/>
          </p:nvPr>
        </p:nvSpPr>
        <p:spPr>
          <a:xfrm>
            <a:off x="1354931" y="1143000"/>
            <a:ext cx="14739223" cy="902838"/>
          </a:xfrm>
        </p:spPr>
        <p:txBody>
          <a:bodyPr/>
          <a:lstStyle/>
          <a:p>
            <a:r>
              <a:rPr lang="en-US" dirty="0" err="1"/>
              <a:t>Módulo</a:t>
            </a:r>
            <a:r>
              <a:rPr lang="en-US" dirty="0"/>
              <a:t>: Técnicas de </a:t>
            </a:r>
            <a:r>
              <a:rPr lang="en-US" dirty="0" err="1"/>
              <a:t>Programación</a:t>
            </a:r>
            <a:endParaRPr lang="es-AR" dirty="0"/>
          </a:p>
        </p:txBody>
      </p:sp>
      <p:pic>
        <p:nvPicPr>
          <p:cNvPr id="5" name="Imagen 4"/>
          <p:cNvPicPr>
            <a:picLocks noChangeAspect="1"/>
          </p:cNvPicPr>
          <p:nvPr/>
        </p:nvPicPr>
        <p:blipFill rotWithShape="1">
          <a:blip r:embed="rId2">
            <a:extLst>
              <a:ext uri="{28A0092B-C50C-407E-A947-70E740481C1C}">
                <a14:useLocalDpi xmlns:a14="http://schemas.microsoft.com/office/drawing/2010/main" val="0"/>
              </a:ext>
            </a:extLst>
          </a:blip>
          <a:srcRect t="8111"/>
          <a:stretch/>
        </p:blipFill>
        <p:spPr>
          <a:xfrm>
            <a:off x="4326731" y="2209800"/>
            <a:ext cx="8458200" cy="7364084"/>
          </a:xfrm>
          <a:prstGeom prst="rect">
            <a:avLst/>
          </a:prstGeom>
          <a:solidFill>
            <a:srgbClr val="FFFFFF">
              <a:shade val="85000"/>
            </a:srgbClr>
          </a:solid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01329210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http://www.innolution.com/images/made/uploads/icon-language/bce672b27b7e9b84215ddd4411e897133e0e8b5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529" y="958249"/>
            <a:ext cx="17272838" cy="8772537"/>
          </a:xfrm>
          <a:prstGeom prst="rect">
            <a:avLst/>
          </a:prstGeom>
          <a:solidFill>
            <a:schemeClr val="bg1"/>
          </a:solidFill>
        </p:spPr>
      </p:pic>
      <p:sp>
        <p:nvSpPr>
          <p:cNvPr id="2" name="Título 1"/>
          <p:cNvSpPr>
            <a:spLocks noGrp="1"/>
          </p:cNvSpPr>
          <p:nvPr>
            <p:ph type="title"/>
          </p:nvPr>
        </p:nvSpPr>
        <p:spPr>
          <a:xfrm>
            <a:off x="-2760" y="1066800"/>
            <a:ext cx="13375606" cy="902876"/>
          </a:xfrm>
        </p:spPr>
        <p:txBody>
          <a:bodyPr/>
          <a:lstStyle/>
          <a:p>
            <a:r>
              <a:rPr lang="es-AR" dirty="0"/>
              <a:t>El framework SCRUM</a:t>
            </a:r>
          </a:p>
        </p:txBody>
      </p:sp>
    </p:spTree>
    <p:extLst>
      <p:ext uri="{BB962C8B-B14F-4D97-AF65-F5344CB8AC3E}">
        <p14:creationId xmlns:p14="http://schemas.microsoft.com/office/powerpoint/2010/main" val="3761901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object 3"/>
          <p:cNvSpPr>
            <a:spLocks/>
          </p:cNvSpPr>
          <p:nvPr/>
        </p:nvSpPr>
        <p:spPr bwMode="auto">
          <a:xfrm>
            <a:off x="0" y="-1625799"/>
            <a:ext cx="5624156" cy="5624156"/>
          </a:xfrm>
          <a:custGeom>
            <a:avLst/>
            <a:gdLst>
              <a:gd name="T0" fmla="*/ 4205313 w 4218305"/>
              <a:gd name="T1" fmla="*/ 0 h 4218305"/>
              <a:gd name="T2" fmla="*/ 0 w 4218305"/>
              <a:gd name="T3" fmla="*/ 0 h 4218305"/>
              <a:gd name="T4" fmla="*/ 0 w 4218305"/>
              <a:gd name="T5" fmla="*/ 4205325 h 4218305"/>
              <a:gd name="T6" fmla="*/ 4205313 w 4218305"/>
              <a:gd name="T7" fmla="*/ 0 h 4218305"/>
              <a:gd name="T8" fmla="*/ 0 60000 65536"/>
              <a:gd name="T9" fmla="*/ 0 60000 65536"/>
              <a:gd name="T10" fmla="*/ 0 60000 65536"/>
              <a:gd name="T11" fmla="*/ 0 60000 65536"/>
              <a:gd name="T12" fmla="*/ 0 w 4218305"/>
              <a:gd name="T13" fmla="*/ 0 h 4218305"/>
              <a:gd name="T14" fmla="*/ 4218305 w 4218305"/>
              <a:gd name="T15" fmla="*/ 4218305 h 4218305"/>
            </a:gdLst>
            <a:ahLst/>
            <a:cxnLst>
              <a:cxn ang="T8">
                <a:pos x="T0" y="T1"/>
              </a:cxn>
              <a:cxn ang="T9">
                <a:pos x="T2" y="T3"/>
              </a:cxn>
              <a:cxn ang="T10">
                <a:pos x="T4" y="T5"/>
              </a:cxn>
              <a:cxn ang="T11">
                <a:pos x="T6" y="T7"/>
              </a:cxn>
            </a:cxnLst>
            <a:rect l="T12" t="T13" r="T14" b="T15"/>
            <a:pathLst>
              <a:path w="4218305" h="4218305">
                <a:moveTo>
                  <a:pt x="4217974" y="0"/>
                </a:moveTo>
                <a:lnTo>
                  <a:pt x="0" y="0"/>
                </a:lnTo>
                <a:lnTo>
                  <a:pt x="0" y="4217987"/>
                </a:lnTo>
                <a:lnTo>
                  <a:pt x="4217974" y="0"/>
                </a:lnTo>
                <a:close/>
              </a:path>
            </a:pathLst>
          </a:custGeom>
          <a:solidFill>
            <a:srgbClr val="00B9FA"/>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s-AR"/>
          </a:p>
        </p:txBody>
      </p:sp>
      <p:sp>
        <p:nvSpPr>
          <p:cNvPr id="21506" name="object 4"/>
          <p:cNvSpPr>
            <a:spLocks/>
          </p:cNvSpPr>
          <p:nvPr/>
        </p:nvSpPr>
        <p:spPr bwMode="auto">
          <a:xfrm>
            <a:off x="0" y="-1625799"/>
            <a:ext cx="12873960" cy="13005197"/>
          </a:xfrm>
          <a:custGeom>
            <a:avLst/>
            <a:gdLst>
              <a:gd name="T0" fmla="*/ 0 w 9655175"/>
              <a:gd name="T1" fmla="*/ 0 h 9752965"/>
              <a:gd name="T2" fmla="*/ 0 w 9655175"/>
              <a:gd name="T3" fmla="*/ 9777988 h 9752965"/>
              <a:gd name="T4" fmla="*/ 9654591 w 9655175"/>
              <a:gd name="T5" fmla="*/ 9777988 h 9752965"/>
              <a:gd name="T6" fmla="*/ 0 w 9655175"/>
              <a:gd name="T7" fmla="*/ 0 h 9752965"/>
              <a:gd name="T8" fmla="*/ 0 60000 65536"/>
              <a:gd name="T9" fmla="*/ 0 60000 65536"/>
              <a:gd name="T10" fmla="*/ 0 60000 65536"/>
              <a:gd name="T11" fmla="*/ 0 60000 65536"/>
              <a:gd name="T12" fmla="*/ 0 w 9655175"/>
              <a:gd name="T13" fmla="*/ 0 h 9752965"/>
              <a:gd name="T14" fmla="*/ 9655175 w 9655175"/>
              <a:gd name="T15" fmla="*/ 9752965 h 9752965"/>
            </a:gdLst>
            <a:ahLst/>
            <a:cxnLst>
              <a:cxn ang="T8">
                <a:pos x="T0" y="T1"/>
              </a:cxn>
              <a:cxn ang="T9">
                <a:pos x="T2" y="T3"/>
              </a:cxn>
              <a:cxn ang="T10">
                <a:pos x="T4" y="T5"/>
              </a:cxn>
              <a:cxn ang="T11">
                <a:pos x="T6" y="T7"/>
              </a:cxn>
            </a:cxnLst>
            <a:rect l="T12" t="T13" r="T14" b="T15"/>
            <a:pathLst>
              <a:path w="9655175" h="9752965">
                <a:moveTo>
                  <a:pt x="0" y="0"/>
                </a:moveTo>
                <a:lnTo>
                  <a:pt x="0" y="9752545"/>
                </a:lnTo>
                <a:lnTo>
                  <a:pt x="9654590" y="9752545"/>
                </a:lnTo>
                <a:lnTo>
                  <a:pt x="0" y="0"/>
                </a:lnTo>
                <a:close/>
              </a:path>
            </a:pathLst>
          </a:custGeom>
          <a:solidFill>
            <a:srgbClr val="0071BB"/>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s-AR"/>
          </a:p>
        </p:txBody>
      </p:sp>
      <p:sp>
        <p:nvSpPr>
          <p:cNvPr id="21507" name="object 5"/>
          <p:cNvSpPr>
            <a:spLocks/>
          </p:cNvSpPr>
          <p:nvPr/>
        </p:nvSpPr>
        <p:spPr bwMode="auto">
          <a:xfrm>
            <a:off x="2072280" y="5949983"/>
            <a:ext cx="10801679" cy="5427299"/>
          </a:xfrm>
          <a:custGeom>
            <a:avLst/>
            <a:gdLst>
              <a:gd name="T0" fmla="*/ 4064547 w 8101330"/>
              <a:gd name="T1" fmla="*/ 0 h 4070984"/>
              <a:gd name="T2" fmla="*/ 0 w 8101330"/>
              <a:gd name="T3" fmla="*/ 4045697 h 4070984"/>
              <a:gd name="T4" fmla="*/ 8088145 w 8101330"/>
              <a:gd name="T5" fmla="*/ 4045697 h 4070984"/>
              <a:gd name="T6" fmla="*/ 4064547 w 8101330"/>
              <a:gd name="T7" fmla="*/ 0 h 4070984"/>
              <a:gd name="T8" fmla="*/ 0 60000 65536"/>
              <a:gd name="T9" fmla="*/ 0 60000 65536"/>
              <a:gd name="T10" fmla="*/ 0 60000 65536"/>
              <a:gd name="T11" fmla="*/ 0 60000 65536"/>
              <a:gd name="T12" fmla="*/ 0 w 8101330"/>
              <a:gd name="T13" fmla="*/ 0 h 4070984"/>
              <a:gd name="T14" fmla="*/ 8101330 w 8101330"/>
              <a:gd name="T15" fmla="*/ 4070984 h 4070984"/>
            </a:gdLst>
            <a:ahLst/>
            <a:cxnLst>
              <a:cxn ang="T8">
                <a:pos x="T0" y="T1"/>
              </a:cxn>
              <a:cxn ang="T9">
                <a:pos x="T2" y="T3"/>
              </a:cxn>
              <a:cxn ang="T10">
                <a:pos x="T4" y="T5"/>
              </a:cxn>
              <a:cxn ang="T11">
                <a:pos x="T6" y="T7"/>
              </a:cxn>
            </a:cxnLst>
            <a:rect l="T12" t="T13" r="T14" b="T15"/>
            <a:pathLst>
              <a:path w="8101330" h="4070984">
                <a:moveTo>
                  <a:pt x="4070946" y="0"/>
                </a:moveTo>
                <a:lnTo>
                  <a:pt x="0" y="4070985"/>
                </a:lnTo>
                <a:lnTo>
                  <a:pt x="8100860" y="4070985"/>
                </a:lnTo>
                <a:lnTo>
                  <a:pt x="4070946" y="0"/>
                </a:lnTo>
                <a:close/>
              </a:path>
            </a:pathLst>
          </a:custGeom>
          <a:solidFill>
            <a:srgbClr val="0091D1"/>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s-AR"/>
          </a:p>
        </p:txBody>
      </p:sp>
      <p:sp>
        <p:nvSpPr>
          <p:cNvPr id="21508" name="object 6"/>
          <p:cNvSpPr txBox="1">
            <a:spLocks noChangeArrowheads="1"/>
          </p:cNvSpPr>
          <p:nvPr/>
        </p:nvSpPr>
        <p:spPr bwMode="auto">
          <a:xfrm>
            <a:off x="12531050" y="-975960"/>
            <a:ext cx="2808903" cy="2666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11113">
              <a:defRPr sz="2400">
                <a:solidFill>
                  <a:schemeClr val="tx1"/>
                </a:solidFill>
                <a:latin typeface="Calibri" panose="020F0502020204030204" pitchFamily="34" charset="0"/>
                <a:ea typeface="MS PGothic" panose="020B0600070205080204" pitchFamily="34" charset="-128"/>
              </a:defRPr>
            </a:lvl1pPr>
            <a:lvl2pPr marL="742950" indent="-285750">
              <a:defRPr sz="2400">
                <a:solidFill>
                  <a:schemeClr val="tx1"/>
                </a:solidFill>
                <a:latin typeface="Calibri" panose="020F0502020204030204" pitchFamily="34" charset="0"/>
                <a:ea typeface="MS PGothic" panose="020B0600070205080204" pitchFamily="34" charset="-128"/>
              </a:defRPr>
            </a:lvl2pPr>
            <a:lvl3pPr marL="1143000" indent="-228600">
              <a:defRPr sz="2400">
                <a:solidFill>
                  <a:schemeClr val="tx1"/>
                </a:solidFill>
                <a:latin typeface="Calibri" panose="020F0502020204030204" pitchFamily="34" charset="0"/>
                <a:ea typeface="MS PGothic" panose="020B0600070205080204" pitchFamily="34" charset="-128"/>
              </a:defRPr>
            </a:lvl3pPr>
            <a:lvl4pPr marL="1600200" indent="-228600">
              <a:defRPr sz="2400">
                <a:solidFill>
                  <a:schemeClr val="tx1"/>
                </a:solidFill>
                <a:latin typeface="Calibri" panose="020F0502020204030204" pitchFamily="34" charset="0"/>
                <a:ea typeface="MS PGothic" panose="020B0600070205080204" pitchFamily="34" charset="-128"/>
              </a:defRPr>
            </a:lvl4pPr>
            <a:lvl5pPr marL="2057400" indent="-228600">
              <a:defRPr sz="2400">
                <a:solidFill>
                  <a:schemeClr val="tx1"/>
                </a:solidFill>
                <a:latin typeface="Calibri" panose="020F0502020204030204" pitchFamily="34" charset="0"/>
                <a:ea typeface="MS PGothic" panose="020B0600070205080204" pitchFamily="34" charset="-128"/>
              </a:defRPr>
            </a:lvl5pPr>
            <a:lvl6pPr marL="2514600" indent="-228600" defTabSz="4556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556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556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556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eaLnBrk="1" hangingPunct="1"/>
            <a:r>
              <a:rPr lang="es-ES" altLang="es-AR" sz="1733" b="1">
                <a:solidFill>
                  <a:srgbClr val="009CCC"/>
                </a:solidFill>
                <a:latin typeface="Arial" panose="020B0604020202020204" pitchFamily="34" charset="0"/>
                <a:cs typeface="Arial" panose="020B0604020202020204" pitchFamily="34" charset="0"/>
              </a:rPr>
              <a:t>Ministerio de Producción</a:t>
            </a:r>
            <a:endParaRPr lang="es-ES" altLang="es-AR" sz="1733">
              <a:latin typeface="Arial" panose="020B0604020202020204" pitchFamily="34" charset="0"/>
              <a:cs typeface="Arial" panose="020B0604020202020204" pitchFamily="34" charset="0"/>
            </a:endParaRPr>
          </a:p>
        </p:txBody>
      </p:sp>
      <p:sp>
        <p:nvSpPr>
          <p:cNvPr id="21509" name="object 7"/>
          <p:cNvSpPr>
            <a:spLocks noChangeArrowheads="1"/>
          </p:cNvSpPr>
          <p:nvPr/>
        </p:nvSpPr>
        <p:spPr bwMode="auto">
          <a:xfrm>
            <a:off x="11819827" y="-1210918"/>
            <a:ext cx="544001" cy="859393"/>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2400">
                <a:solidFill>
                  <a:schemeClr val="tx1"/>
                </a:solidFill>
                <a:latin typeface="Calibri" panose="020F0502020204030204" pitchFamily="34" charset="0"/>
                <a:ea typeface="MS PGothic" panose="020B0600070205080204" pitchFamily="34" charset="-128"/>
              </a:defRPr>
            </a:lvl1pPr>
            <a:lvl2pPr marL="742950" indent="-285750">
              <a:defRPr sz="2400">
                <a:solidFill>
                  <a:schemeClr val="tx1"/>
                </a:solidFill>
                <a:latin typeface="Calibri" panose="020F0502020204030204" pitchFamily="34" charset="0"/>
                <a:ea typeface="MS PGothic" panose="020B0600070205080204" pitchFamily="34" charset="-128"/>
              </a:defRPr>
            </a:lvl2pPr>
            <a:lvl3pPr marL="1143000" indent="-228600">
              <a:defRPr sz="2400">
                <a:solidFill>
                  <a:schemeClr val="tx1"/>
                </a:solidFill>
                <a:latin typeface="Calibri" panose="020F0502020204030204" pitchFamily="34" charset="0"/>
                <a:ea typeface="MS PGothic" panose="020B0600070205080204" pitchFamily="34" charset="-128"/>
              </a:defRPr>
            </a:lvl3pPr>
            <a:lvl4pPr marL="1600200" indent="-228600">
              <a:defRPr sz="2400">
                <a:solidFill>
                  <a:schemeClr val="tx1"/>
                </a:solidFill>
                <a:latin typeface="Calibri" panose="020F0502020204030204" pitchFamily="34" charset="0"/>
                <a:ea typeface="MS PGothic" panose="020B0600070205080204" pitchFamily="34" charset="-128"/>
              </a:defRPr>
            </a:lvl4pPr>
            <a:lvl5pPr marL="2057400" indent="-228600">
              <a:defRPr sz="2400">
                <a:solidFill>
                  <a:schemeClr val="tx1"/>
                </a:solidFill>
                <a:latin typeface="Calibri" panose="020F0502020204030204" pitchFamily="34" charset="0"/>
                <a:ea typeface="MS PGothic" panose="020B0600070205080204" pitchFamily="34" charset="-128"/>
              </a:defRPr>
            </a:lvl5pPr>
            <a:lvl6pPr marL="2514600" indent="-228600" defTabSz="4556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556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556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556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eaLnBrk="1" hangingPunct="1"/>
            <a:endParaRPr lang="en-US" altLang="es-AR"/>
          </a:p>
        </p:txBody>
      </p:sp>
      <p:sp>
        <p:nvSpPr>
          <p:cNvPr id="21510" name="object 8"/>
          <p:cNvSpPr>
            <a:spLocks/>
          </p:cNvSpPr>
          <p:nvPr/>
        </p:nvSpPr>
        <p:spPr bwMode="auto">
          <a:xfrm>
            <a:off x="12573384" y="-662685"/>
            <a:ext cx="177805" cy="228607"/>
          </a:xfrm>
          <a:custGeom>
            <a:avLst/>
            <a:gdLst>
              <a:gd name="T0" fmla="*/ 81482 w 132715"/>
              <a:gd name="T1" fmla="*/ 0 h 170815"/>
              <a:gd name="T2" fmla="*/ 0 w 132715"/>
              <a:gd name="T3" fmla="*/ 0 h 170815"/>
              <a:gd name="T4" fmla="*/ 0 w 132715"/>
              <a:gd name="T5" fmla="*/ 198072 h 170815"/>
              <a:gd name="T6" fmla="*/ 36307 w 132715"/>
              <a:gd name="T7" fmla="*/ 198072 h 170815"/>
              <a:gd name="T8" fmla="*/ 36307 w 132715"/>
              <a:gd name="T9" fmla="*/ 134400 h 170815"/>
              <a:gd name="T10" fmla="*/ 77351 w 132715"/>
              <a:gd name="T11" fmla="*/ 134400 h 170815"/>
              <a:gd name="T12" fmla="*/ 109451 w 132715"/>
              <a:gd name="T13" fmla="*/ 130082 h 170815"/>
              <a:gd name="T14" fmla="*/ 135735 w 132715"/>
              <a:gd name="T15" fmla="*/ 117252 h 170815"/>
              <a:gd name="T16" fmla="*/ 147702 w 132715"/>
              <a:gd name="T17" fmla="*/ 102990 h 170815"/>
              <a:gd name="T18" fmla="*/ 36307 w 132715"/>
              <a:gd name="T19" fmla="*/ 102990 h 170815"/>
              <a:gd name="T20" fmla="*/ 36307 w 132715"/>
              <a:gd name="T21" fmla="*/ 31688 h 170815"/>
              <a:gd name="T22" fmla="*/ 149052 w 132715"/>
              <a:gd name="T23" fmla="*/ 31688 h 170815"/>
              <a:gd name="T24" fmla="*/ 138906 w 132715"/>
              <a:gd name="T25" fmla="*/ 18142 h 170815"/>
              <a:gd name="T26" fmla="*/ 114178 w 132715"/>
              <a:gd name="T27" fmla="*/ 4733 h 170815"/>
              <a:gd name="T28" fmla="*/ 81482 w 132715"/>
              <a:gd name="T29" fmla="*/ 0 h 170815"/>
              <a:gd name="T30" fmla="*/ 149052 w 132715"/>
              <a:gd name="T31" fmla="*/ 31688 h 170815"/>
              <a:gd name="T32" fmla="*/ 78532 w 132715"/>
              <a:gd name="T33" fmla="*/ 31688 h 170815"/>
              <a:gd name="T34" fmla="*/ 96962 w 132715"/>
              <a:gd name="T35" fmla="*/ 33952 h 170815"/>
              <a:gd name="T36" fmla="*/ 111008 w 132715"/>
              <a:gd name="T37" fmla="*/ 40672 h 170815"/>
              <a:gd name="T38" fmla="*/ 119965 w 132715"/>
              <a:gd name="T39" fmla="*/ 51745 h 170815"/>
              <a:gd name="T40" fmla="*/ 123054 w 132715"/>
              <a:gd name="T41" fmla="*/ 66780 h 170815"/>
              <a:gd name="T42" fmla="*/ 123111 w 132715"/>
              <a:gd name="T43" fmla="*/ 67634 h 170815"/>
              <a:gd name="T44" fmla="*/ 120008 w 132715"/>
              <a:gd name="T45" fmla="*/ 81861 h 170815"/>
              <a:gd name="T46" fmla="*/ 111119 w 132715"/>
              <a:gd name="T47" fmla="*/ 93052 h 170815"/>
              <a:gd name="T48" fmla="*/ 97079 w 132715"/>
              <a:gd name="T49" fmla="*/ 100371 h 170815"/>
              <a:gd name="T50" fmla="*/ 78532 w 132715"/>
              <a:gd name="T51" fmla="*/ 102990 h 170815"/>
              <a:gd name="T52" fmla="*/ 147702 w 132715"/>
              <a:gd name="T53" fmla="*/ 102990 h 170815"/>
              <a:gd name="T54" fmla="*/ 153496 w 132715"/>
              <a:gd name="T55" fmla="*/ 96090 h 170815"/>
              <a:gd name="T56" fmla="*/ 159957 w 132715"/>
              <a:gd name="T57" fmla="*/ 67061 h 170815"/>
              <a:gd name="T58" fmla="*/ 160022 w 132715"/>
              <a:gd name="T59" fmla="*/ 66205 h 170815"/>
              <a:gd name="T60" fmla="*/ 154557 w 132715"/>
              <a:gd name="T61" fmla="*/ 39029 h 170815"/>
              <a:gd name="T62" fmla="*/ 149052 w 132715"/>
              <a:gd name="T63" fmla="*/ 31688 h 170815"/>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32715"/>
              <a:gd name="T97" fmla="*/ 0 h 170815"/>
              <a:gd name="T98" fmla="*/ 132715 w 132715"/>
              <a:gd name="T99" fmla="*/ 170815 h 170815"/>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32715" h="170815">
                <a:moveTo>
                  <a:pt x="67322" y="0"/>
                </a:moveTo>
                <a:lnTo>
                  <a:pt x="0" y="0"/>
                </a:lnTo>
                <a:lnTo>
                  <a:pt x="0" y="170751"/>
                </a:lnTo>
                <a:lnTo>
                  <a:pt x="29997" y="170751"/>
                </a:lnTo>
                <a:lnTo>
                  <a:pt x="29997" y="115862"/>
                </a:lnTo>
                <a:lnTo>
                  <a:pt x="63906" y="115862"/>
                </a:lnTo>
                <a:lnTo>
                  <a:pt x="90426" y="112140"/>
                </a:lnTo>
                <a:lnTo>
                  <a:pt x="112144" y="101079"/>
                </a:lnTo>
                <a:lnTo>
                  <a:pt x="122032" y="88785"/>
                </a:lnTo>
                <a:lnTo>
                  <a:pt x="29997" y="88785"/>
                </a:lnTo>
                <a:lnTo>
                  <a:pt x="29997" y="27317"/>
                </a:lnTo>
                <a:lnTo>
                  <a:pt x="123147" y="27317"/>
                </a:lnTo>
                <a:lnTo>
                  <a:pt x="114761" y="15640"/>
                </a:lnTo>
                <a:lnTo>
                  <a:pt x="94332" y="4081"/>
                </a:lnTo>
                <a:lnTo>
                  <a:pt x="67322" y="0"/>
                </a:lnTo>
                <a:close/>
              </a:path>
              <a:path w="132715" h="170815">
                <a:moveTo>
                  <a:pt x="123147" y="27317"/>
                </a:moveTo>
                <a:lnTo>
                  <a:pt x="64884" y="27317"/>
                </a:lnTo>
                <a:lnTo>
                  <a:pt x="80106" y="29269"/>
                </a:lnTo>
                <a:lnTo>
                  <a:pt x="91714" y="35063"/>
                </a:lnTo>
                <a:lnTo>
                  <a:pt x="99115" y="44607"/>
                </a:lnTo>
                <a:lnTo>
                  <a:pt x="101666" y="57569"/>
                </a:lnTo>
                <a:lnTo>
                  <a:pt x="101714" y="58305"/>
                </a:lnTo>
                <a:lnTo>
                  <a:pt x="99149" y="70574"/>
                </a:lnTo>
                <a:lnTo>
                  <a:pt x="91805" y="80217"/>
                </a:lnTo>
                <a:lnTo>
                  <a:pt x="80208" y="86525"/>
                </a:lnTo>
                <a:lnTo>
                  <a:pt x="64884" y="88785"/>
                </a:lnTo>
                <a:lnTo>
                  <a:pt x="122032" y="88785"/>
                </a:lnTo>
                <a:lnTo>
                  <a:pt x="126817" y="82836"/>
                </a:lnTo>
                <a:lnTo>
                  <a:pt x="132155" y="57810"/>
                </a:lnTo>
                <a:lnTo>
                  <a:pt x="132207" y="57073"/>
                </a:lnTo>
                <a:lnTo>
                  <a:pt x="127692" y="33647"/>
                </a:lnTo>
                <a:lnTo>
                  <a:pt x="123147" y="27317"/>
                </a:lnTo>
                <a:close/>
              </a:path>
            </a:pathLst>
          </a:custGeom>
          <a:solidFill>
            <a:srgbClr val="0070BA"/>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s-AR"/>
          </a:p>
        </p:txBody>
      </p:sp>
      <p:sp>
        <p:nvSpPr>
          <p:cNvPr id="21511" name="object 9"/>
          <p:cNvSpPr>
            <a:spLocks/>
          </p:cNvSpPr>
          <p:nvPr/>
        </p:nvSpPr>
        <p:spPr bwMode="auto">
          <a:xfrm>
            <a:off x="12787174" y="-609767"/>
            <a:ext cx="99486" cy="175689"/>
          </a:xfrm>
          <a:custGeom>
            <a:avLst/>
            <a:gdLst>
              <a:gd name="T0" fmla="*/ 17762 w 75565"/>
              <a:gd name="T1" fmla="*/ 2678 h 131444"/>
              <a:gd name="T2" fmla="*/ 0 w 75565"/>
              <a:gd name="T3" fmla="*/ 2678 h 131444"/>
              <a:gd name="T4" fmla="*/ 0 w 75565"/>
              <a:gd name="T5" fmla="*/ 144585 h 131444"/>
              <a:gd name="T6" fmla="*/ 17762 w 75565"/>
              <a:gd name="T7" fmla="*/ 144585 h 131444"/>
              <a:gd name="T8" fmla="*/ 17762 w 75565"/>
              <a:gd name="T9" fmla="*/ 90572 h 131444"/>
              <a:gd name="T10" fmla="*/ 19708 w 75565"/>
              <a:gd name="T11" fmla="*/ 65922 h 131444"/>
              <a:gd name="T12" fmla="*/ 25145 w 75565"/>
              <a:gd name="T13" fmla="*/ 48373 h 131444"/>
              <a:gd name="T14" fmla="*/ 33499 w 75565"/>
              <a:gd name="T15" fmla="*/ 37880 h 131444"/>
              <a:gd name="T16" fmla="*/ 43334 w 75565"/>
              <a:gd name="T17" fmla="*/ 34674 h 131444"/>
              <a:gd name="T18" fmla="*/ 17762 w 75565"/>
              <a:gd name="T19" fmla="*/ 34674 h 131444"/>
              <a:gd name="T20" fmla="*/ 17762 w 75565"/>
              <a:gd name="T21" fmla="*/ 2678 h 131444"/>
              <a:gd name="T22" fmla="*/ 45215 w 75565"/>
              <a:gd name="T23" fmla="*/ 0 h 131444"/>
              <a:gd name="T24" fmla="*/ 35848 w 75565"/>
              <a:gd name="T25" fmla="*/ 1977 h 131444"/>
              <a:gd name="T26" fmla="*/ 28185 w 75565"/>
              <a:gd name="T27" fmla="*/ 8967 h 131444"/>
              <a:gd name="T28" fmla="*/ 22175 w 75565"/>
              <a:gd name="T29" fmla="*/ 20142 h 131444"/>
              <a:gd name="T30" fmla="*/ 17762 w 75565"/>
              <a:gd name="T31" fmla="*/ 34674 h 131444"/>
              <a:gd name="T32" fmla="*/ 43334 w 75565"/>
              <a:gd name="T33" fmla="*/ 34674 h 131444"/>
              <a:gd name="T34" fmla="*/ 44194 w 75565"/>
              <a:gd name="T35" fmla="*/ 34393 h 131444"/>
              <a:gd name="T36" fmla="*/ 45215 w 75565"/>
              <a:gd name="T37" fmla="*/ 34393 h 131444"/>
              <a:gd name="T38" fmla="*/ 45215 w 75565"/>
              <a:gd name="T39" fmla="*/ 0 h 131444"/>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75565"/>
              <a:gd name="T61" fmla="*/ 0 h 131444"/>
              <a:gd name="T62" fmla="*/ 75565 w 75565"/>
              <a:gd name="T63" fmla="*/ 131444 h 131444"/>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75565" h="131444">
                <a:moveTo>
                  <a:pt x="29514" y="2438"/>
                </a:moveTo>
                <a:lnTo>
                  <a:pt x="0" y="2438"/>
                </a:lnTo>
                <a:lnTo>
                  <a:pt x="0" y="131229"/>
                </a:lnTo>
                <a:lnTo>
                  <a:pt x="29514" y="131229"/>
                </a:lnTo>
                <a:lnTo>
                  <a:pt x="29514" y="82207"/>
                </a:lnTo>
                <a:lnTo>
                  <a:pt x="32740" y="59832"/>
                </a:lnTo>
                <a:lnTo>
                  <a:pt x="41775" y="43905"/>
                </a:lnTo>
                <a:lnTo>
                  <a:pt x="55655" y="34381"/>
                </a:lnTo>
                <a:lnTo>
                  <a:pt x="71993" y="31470"/>
                </a:lnTo>
                <a:lnTo>
                  <a:pt x="29514" y="31470"/>
                </a:lnTo>
                <a:lnTo>
                  <a:pt x="29514" y="2438"/>
                </a:lnTo>
                <a:close/>
              </a:path>
              <a:path w="75565" h="131444">
                <a:moveTo>
                  <a:pt x="75120" y="0"/>
                </a:moveTo>
                <a:lnTo>
                  <a:pt x="59556" y="1793"/>
                </a:lnTo>
                <a:lnTo>
                  <a:pt x="46826" y="8139"/>
                </a:lnTo>
                <a:lnTo>
                  <a:pt x="36842" y="18282"/>
                </a:lnTo>
                <a:lnTo>
                  <a:pt x="29514" y="31470"/>
                </a:lnTo>
                <a:lnTo>
                  <a:pt x="71993" y="31470"/>
                </a:lnTo>
                <a:lnTo>
                  <a:pt x="73418" y="31216"/>
                </a:lnTo>
                <a:lnTo>
                  <a:pt x="75120" y="31216"/>
                </a:lnTo>
                <a:lnTo>
                  <a:pt x="75120" y="0"/>
                </a:lnTo>
                <a:close/>
              </a:path>
            </a:pathLst>
          </a:custGeom>
          <a:solidFill>
            <a:srgbClr val="0070BA"/>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s-AR"/>
          </a:p>
        </p:txBody>
      </p:sp>
      <p:sp>
        <p:nvSpPr>
          <p:cNvPr id="21512" name="object 10"/>
          <p:cNvSpPr>
            <a:spLocks/>
          </p:cNvSpPr>
          <p:nvPr/>
        </p:nvSpPr>
        <p:spPr bwMode="auto">
          <a:xfrm>
            <a:off x="12905711" y="-609768"/>
            <a:ext cx="167221" cy="179923"/>
          </a:xfrm>
          <a:custGeom>
            <a:avLst/>
            <a:gdLst>
              <a:gd name="T0" fmla="*/ 69633 w 125095"/>
              <a:gd name="T1" fmla="*/ 0 h 134619"/>
              <a:gd name="T2" fmla="*/ 41554 w 125095"/>
              <a:gd name="T3" fmla="*/ 5831 h 134619"/>
              <a:gd name="T4" fmla="*/ 19528 w 125095"/>
              <a:gd name="T5" fmla="*/ 21688 h 134619"/>
              <a:gd name="T6" fmla="*/ 5147 w 125095"/>
              <a:gd name="T7" fmla="*/ 45136 h 134619"/>
              <a:gd name="T8" fmla="*/ 0 w 125095"/>
              <a:gd name="T9" fmla="*/ 73738 h 134619"/>
              <a:gd name="T10" fmla="*/ 0 w 125095"/>
              <a:gd name="T11" fmla="*/ 74285 h 134619"/>
              <a:gd name="T12" fmla="*/ 5619 w 125095"/>
              <a:gd name="T13" fmla="*/ 104197 h 134619"/>
              <a:gd name="T14" fmla="*/ 21084 w 125095"/>
              <a:gd name="T15" fmla="*/ 127404 h 134619"/>
              <a:gd name="T16" fmla="*/ 44287 w 125095"/>
              <a:gd name="T17" fmla="*/ 142413 h 134619"/>
              <a:gd name="T18" fmla="*/ 73133 w 125095"/>
              <a:gd name="T19" fmla="*/ 147747 h 134619"/>
              <a:gd name="T20" fmla="*/ 91391 w 125095"/>
              <a:gd name="T21" fmla="*/ 145861 h 134619"/>
              <a:gd name="T22" fmla="*/ 107048 w 125095"/>
              <a:gd name="T23" fmla="*/ 140506 h 134619"/>
              <a:gd name="T24" fmla="*/ 120320 w 125095"/>
              <a:gd name="T25" fmla="*/ 132133 h 134619"/>
              <a:gd name="T26" fmla="*/ 131440 w 125095"/>
              <a:gd name="T27" fmla="*/ 121193 h 134619"/>
              <a:gd name="T28" fmla="*/ 73681 w 125095"/>
              <a:gd name="T29" fmla="*/ 121193 h 134619"/>
              <a:gd name="T30" fmla="*/ 58882 w 125095"/>
              <a:gd name="T31" fmla="*/ 118825 h 134619"/>
              <a:gd name="T32" fmla="*/ 46588 w 125095"/>
              <a:gd name="T33" fmla="*/ 111880 h 134619"/>
              <a:gd name="T34" fmla="*/ 37580 w 125095"/>
              <a:gd name="T35" fmla="*/ 100614 h 134619"/>
              <a:gd name="T36" fmla="*/ 32644 w 125095"/>
              <a:gd name="T37" fmla="*/ 85272 h 134619"/>
              <a:gd name="T38" fmla="*/ 137370 w 125095"/>
              <a:gd name="T39" fmla="*/ 85272 h 134619"/>
              <a:gd name="T40" fmla="*/ 137919 w 125095"/>
              <a:gd name="T41" fmla="*/ 79102 h 134619"/>
              <a:gd name="T42" fmla="*/ 137919 w 125095"/>
              <a:gd name="T43" fmla="*/ 76155 h 134619"/>
              <a:gd name="T44" fmla="*/ 136098 w 125095"/>
              <a:gd name="T45" fmla="*/ 63817 h 134619"/>
              <a:gd name="T46" fmla="*/ 32378 w 125095"/>
              <a:gd name="T47" fmla="*/ 63817 h 134619"/>
              <a:gd name="T48" fmla="*/ 36599 w 125095"/>
              <a:gd name="T49" fmla="*/ 48717 h 134619"/>
              <a:gd name="T50" fmla="*/ 44488 w 125095"/>
              <a:gd name="T51" fmla="*/ 36937 h 134619"/>
              <a:gd name="T52" fmla="*/ 55570 w 125095"/>
              <a:gd name="T53" fmla="*/ 29282 h 134619"/>
              <a:gd name="T54" fmla="*/ 69352 w 125095"/>
              <a:gd name="T55" fmla="*/ 26552 h 134619"/>
              <a:gd name="T56" fmla="*/ 122775 w 125095"/>
              <a:gd name="T57" fmla="*/ 26552 h 134619"/>
              <a:gd name="T58" fmla="*/ 120781 w 125095"/>
              <a:gd name="T59" fmla="*/ 22790 h 134619"/>
              <a:gd name="T60" fmla="*/ 99436 w 125095"/>
              <a:gd name="T61" fmla="*/ 6165 h 134619"/>
              <a:gd name="T62" fmla="*/ 69633 w 125095"/>
              <a:gd name="T63" fmla="*/ 0 h 134619"/>
              <a:gd name="T64" fmla="*/ 112285 w 125095"/>
              <a:gd name="T65" fmla="*/ 104302 h 134619"/>
              <a:gd name="T66" fmla="*/ 103707 w 125095"/>
              <a:gd name="T67" fmla="*/ 111581 h 134619"/>
              <a:gd name="T68" fmla="*/ 94703 w 125095"/>
              <a:gd name="T69" fmla="*/ 116873 h 134619"/>
              <a:gd name="T70" fmla="*/ 84834 w 125095"/>
              <a:gd name="T71" fmla="*/ 120101 h 134619"/>
              <a:gd name="T72" fmla="*/ 73681 w 125095"/>
              <a:gd name="T73" fmla="*/ 121193 h 134619"/>
              <a:gd name="T74" fmla="*/ 131440 w 125095"/>
              <a:gd name="T75" fmla="*/ 121193 h 134619"/>
              <a:gd name="T76" fmla="*/ 112285 w 125095"/>
              <a:gd name="T77" fmla="*/ 104302 h 134619"/>
              <a:gd name="T78" fmla="*/ 122775 w 125095"/>
              <a:gd name="T79" fmla="*/ 26552 h 134619"/>
              <a:gd name="T80" fmla="*/ 69352 w 125095"/>
              <a:gd name="T81" fmla="*/ 26552 h 134619"/>
              <a:gd name="T82" fmla="*/ 83813 w 125095"/>
              <a:gd name="T83" fmla="*/ 29436 h 134619"/>
              <a:gd name="T84" fmla="*/ 94733 w 125095"/>
              <a:gd name="T85" fmla="*/ 37345 h 134619"/>
              <a:gd name="T86" fmla="*/ 102004 w 125095"/>
              <a:gd name="T87" fmla="*/ 49176 h 134619"/>
              <a:gd name="T88" fmla="*/ 105526 w 125095"/>
              <a:gd name="T89" fmla="*/ 63817 h 134619"/>
              <a:gd name="T90" fmla="*/ 136098 w 125095"/>
              <a:gd name="T91" fmla="*/ 63817 h 134619"/>
              <a:gd name="T92" fmla="*/ 133626 w 125095"/>
              <a:gd name="T93" fmla="*/ 47057 h 134619"/>
              <a:gd name="T94" fmla="*/ 122775 w 125095"/>
              <a:gd name="T95" fmla="*/ 26552 h 134619"/>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25095"/>
              <a:gd name="T145" fmla="*/ 0 h 134619"/>
              <a:gd name="T146" fmla="*/ 125095 w 125095"/>
              <a:gd name="T147" fmla="*/ 134619 h 134619"/>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25095" h="134619">
                <a:moveTo>
                  <a:pt x="62928" y="0"/>
                </a:moveTo>
                <a:lnTo>
                  <a:pt x="37552" y="5302"/>
                </a:lnTo>
                <a:lnTo>
                  <a:pt x="17648" y="19729"/>
                </a:lnTo>
                <a:lnTo>
                  <a:pt x="4651" y="41062"/>
                </a:lnTo>
                <a:lnTo>
                  <a:pt x="0" y="67081"/>
                </a:lnTo>
                <a:lnTo>
                  <a:pt x="0" y="67576"/>
                </a:lnTo>
                <a:lnTo>
                  <a:pt x="5079" y="94788"/>
                </a:lnTo>
                <a:lnTo>
                  <a:pt x="19053" y="115897"/>
                </a:lnTo>
                <a:lnTo>
                  <a:pt x="40022" y="129552"/>
                </a:lnTo>
                <a:lnTo>
                  <a:pt x="66090" y="134404"/>
                </a:lnTo>
                <a:lnTo>
                  <a:pt x="82591" y="132689"/>
                </a:lnTo>
                <a:lnTo>
                  <a:pt x="96737" y="127817"/>
                </a:lnTo>
                <a:lnTo>
                  <a:pt x="108733" y="120200"/>
                </a:lnTo>
                <a:lnTo>
                  <a:pt x="118783" y="110248"/>
                </a:lnTo>
                <a:lnTo>
                  <a:pt x="66586" y="110248"/>
                </a:lnTo>
                <a:lnTo>
                  <a:pt x="53212" y="108093"/>
                </a:lnTo>
                <a:lnTo>
                  <a:pt x="42100" y="101777"/>
                </a:lnTo>
                <a:lnTo>
                  <a:pt x="33960" y="91528"/>
                </a:lnTo>
                <a:lnTo>
                  <a:pt x="29502" y="77571"/>
                </a:lnTo>
                <a:lnTo>
                  <a:pt x="124142" y="77571"/>
                </a:lnTo>
                <a:lnTo>
                  <a:pt x="124637" y="71958"/>
                </a:lnTo>
                <a:lnTo>
                  <a:pt x="124637" y="69278"/>
                </a:lnTo>
                <a:lnTo>
                  <a:pt x="122992" y="58051"/>
                </a:lnTo>
                <a:lnTo>
                  <a:pt x="29260" y="58051"/>
                </a:lnTo>
                <a:lnTo>
                  <a:pt x="33074" y="44316"/>
                </a:lnTo>
                <a:lnTo>
                  <a:pt x="40205" y="33602"/>
                </a:lnTo>
                <a:lnTo>
                  <a:pt x="50216" y="26638"/>
                </a:lnTo>
                <a:lnTo>
                  <a:pt x="62674" y="24155"/>
                </a:lnTo>
                <a:lnTo>
                  <a:pt x="110951" y="24155"/>
                </a:lnTo>
                <a:lnTo>
                  <a:pt x="109151" y="20732"/>
                </a:lnTo>
                <a:lnTo>
                  <a:pt x="89860" y="5609"/>
                </a:lnTo>
                <a:lnTo>
                  <a:pt x="62928" y="0"/>
                </a:lnTo>
                <a:close/>
              </a:path>
              <a:path w="125095" h="134619">
                <a:moveTo>
                  <a:pt x="101473" y="94881"/>
                </a:moveTo>
                <a:lnTo>
                  <a:pt x="93721" y="101504"/>
                </a:lnTo>
                <a:lnTo>
                  <a:pt x="85582" y="106318"/>
                </a:lnTo>
                <a:lnTo>
                  <a:pt x="76666" y="109254"/>
                </a:lnTo>
                <a:lnTo>
                  <a:pt x="66586" y="110248"/>
                </a:lnTo>
                <a:lnTo>
                  <a:pt x="118783" y="110248"/>
                </a:lnTo>
                <a:lnTo>
                  <a:pt x="101473" y="94881"/>
                </a:lnTo>
                <a:close/>
              </a:path>
              <a:path w="125095" h="134619">
                <a:moveTo>
                  <a:pt x="110951" y="24155"/>
                </a:moveTo>
                <a:lnTo>
                  <a:pt x="62674" y="24155"/>
                </a:lnTo>
                <a:lnTo>
                  <a:pt x="75743" y="26778"/>
                </a:lnTo>
                <a:lnTo>
                  <a:pt x="85610" y="33974"/>
                </a:lnTo>
                <a:lnTo>
                  <a:pt x="92181" y="44734"/>
                </a:lnTo>
                <a:lnTo>
                  <a:pt x="95364" y="58051"/>
                </a:lnTo>
                <a:lnTo>
                  <a:pt x="122992" y="58051"/>
                </a:lnTo>
                <a:lnTo>
                  <a:pt x="120758" y="42808"/>
                </a:lnTo>
                <a:lnTo>
                  <a:pt x="110951" y="24155"/>
                </a:lnTo>
                <a:close/>
              </a:path>
            </a:pathLst>
          </a:custGeom>
          <a:solidFill>
            <a:srgbClr val="0070BA"/>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s-AR"/>
          </a:p>
        </p:txBody>
      </p:sp>
      <p:sp>
        <p:nvSpPr>
          <p:cNvPr id="21513" name="object 11"/>
          <p:cNvSpPr>
            <a:spLocks/>
          </p:cNvSpPr>
          <p:nvPr/>
        </p:nvSpPr>
        <p:spPr bwMode="auto">
          <a:xfrm>
            <a:off x="13098333" y="-609768"/>
            <a:ext cx="135471" cy="179923"/>
          </a:xfrm>
          <a:custGeom>
            <a:avLst/>
            <a:gdLst>
              <a:gd name="T0" fmla="*/ 8020 w 102870"/>
              <a:gd name="T1" fmla="*/ 125056 h 133984"/>
              <a:gd name="T2" fmla="*/ 0 w 102870"/>
              <a:gd name="T3" fmla="*/ 151599 h 133984"/>
              <a:gd name="T4" fmla="*/ 7762 w 102870"/>
              <a:gd name="T5" fmla="*/ 162715 h 133984"/>
              <a:gd name="T6" fmla="*/ 16124 w 102870"/>
              <a:gd name="T7" fmla="*/ 170733 h 133984"/>
              <a:gd name="T8" fmla="*/ 24735 w 102870"/>
              <a:gd name="T9" fmla="*/ 175577 h 133984"/>
              <a:gd name="T10" fmla="*/ 33250 w 102870"/>
              <a:gd name="T11" fmla="*/ 177205 h 133984"/>
              <a:gd name="T12" fmla="*/ 44679 w 102870"/>
              <a:gd name="T13" fmla="*/ 173863 h 133984"/>
              <a:gd name="T14" fmla="*/ 53911 w 102870"/>
              <a:gd name="T15" fmla="*/ 163802 h 133984"/>
              <a:gd name="T16" fmla="*/ 60083 w 102870"/>
              <a:gd name="T17" fmla="*/ 146999 h 133984"/>
              <a:gd name="T18" fmla="*/ 60172 w 102870"/>
              <a:gd name="T19" fmla="*/ 146105 h 133984"/>
              <a:gd name="T20" fmla="*/ 33689 w 102870"/>
              <a:gd name="T21" fmla="*/ 146105 h 133984"/>
              <a:gd name="T22" fmla="*/ 27509 w 102870"/>
              <a:gd name="T23" fmla="*/ 144770 h 133984"/>
              <a:gd name="T24" fmla="*/ 21077 w 102870"/>
              <a:gd name="T25" fmla="*/ 140800 h 133984"/>
              <a:gd name="T26" fmla="*/ 14531 w 102870"/>
              <a:gd name="T27" fmla="*/ 134211 h 133984"/>
              <a:gd name="T28" fmla="*/ 8020 w 102870"/>
              <a:gd name="T29" fmla="*/ 125056 h 133984"/>
              <a:gd name="T30" fmla="*/ 31760 w 102870"/>
              <a:gd name="T31" fmla="*/ 0 h 133984"/>
              <a:gd name="T32" fmla="*/ 20825 w 102870"/>
              <a:gd name="T33" fmla="*/ 3595 h 133984"/>
              <a:gd name="T34" fmla="*/ 11966 w 102870"/>
              <a:gd name="T35" fmla="*/ 13930 h 133984"/>
              <a:gd name="T36" fmla="*/ 6027 w 102870"/>
              <a:gd name="T37" fmla="*/ 30342 h 133984"/>
              <a:gd name="T38" fmla="*/ 3855 w 102870"/>
              <a:gd name="T39" fmla="*/ 52153 h 133984"/>
              <a:gd name="T40" fmla="*/ 3855 w 102870"/>
              <a:gd name="T41" fmla="*/ 52809 h 133984"/>
              <a:gd name="T42" fmla="*/ 19638 w 102870"/>
              <a:gd name="T43" fmla="*/ 96768 h 133984"/>
              <a:gd name="T44" fmla="*/ 34964 w 102870"/>
              <a:gd name="T45" fmla="*/ 107492 h 133984"/>
              <a:gd name="T46" fmla="*/ 40552 w 102870"/>
              <a:gd name="T47" fmla="*/ 112327 h 133984"/>
              <a:gd name="T48" fmla="*/ 44417 w 102870"/>
              <a:gd name="T49" fmla="*/ 118507 h 133984"/>
              <a:gd name="T50" fmla="*/ 45858 w 102870"/>
              <a:gd name="T51" fmla="*/ 126992 h 133984"/>
              <a:gd name="T52" fmla="*/ 45858 w 102870"/>
              <a:gd name="T53" fmla="*/ 138974 h 133984"/>
              <a:gd name="T54" fmla="*/ 41408 w 102870"/>
              <a:gd name="T55" fmla="*/ 146105 h 133984"/>
              <a:gd name="T56" fmla="*/ 60172 w 102870"/>
              <a:gd name="T57" fmla="*/ 146105 h 133984"/>
              <a:gd name="T58" fmla="*/ 62334 w 102870"/>
              <a:gd name="T59" fmla="*/ 123434 h 133984"/>
              <a:gd name="T60" fmla="*/ 62334 w 102870"/>
              <a:gd name="T61" fmla="*/ 122781 h 133984"/>
              <a:gd name="T62" fmla="*/ 46618 w 102870"/>
              <a:gd name="T63" fmla="*/ 79631 h 133984"/>
              <a:gd name="T64" fmla="*/ 31355 w 102870"/>
              <a:gd name="T65" fmla="*/ 68132 h 133984"/>
              <a:gd name="T66" fmla="*/ 25717 w 102870"/>
              <a:gd name="T67" fmla="*/ 63046 h 133984"/>
              <a:gd name="T68" fmla="*/ 21802 w 102870"/>
              <a:gd name="T69" fmla="*/ 56809 h 133984"/>
              <a:gd name="T70" fmla="*/ 20337 w 102870"/>
              <a:gd name="T71" fmla="*/ 48598 h 133984"/>
              <a:gd name="T72" fmla="*/ 20337 w 102870"/>
              <a:gd name="T73" fmla="*/ 38222 h 133984"/>
              <a:gd name="T74" fmla="*/ 24339 w 102870"/>
              <a:gd name="T75" fmla="*/ 31086 h 133984"/>
              <a:gd name="T76" fmla="*/ 57567 w 102870"/>
              <a:gd name="T77" fmla="*/ 31086 h 133984"/>
              <a:gd name="T78" fmla="*/ 60549 w 102870"/>
              <a:gd name="T79" fmla="*/ 19452 h 133984"/>
              <a:gd name="T80" fmla="*/ 53925 w 102870"/>
              <a:gd name="T81" fmla="*/ 11350 h 133984"/>
              <a:gd name="T82" fmla="*/ 46712 w 102870"/>
              <a:gd name="T83" fmla="*/ 5226 h 133984"/>
              <a:gd name="T84" fmla="*/ 39220 w 102870"/>
              <a:gd name="T85" fmla="*/ 1350 h 133984"/>
              <a:gd name="T86" fmla="*/ 31760 w 102870"/>
              <a:gd name="T87" fmla="*/ 0 h 133984"/>
              <a:gd name="T88" fmla="*/ 57567 w 102870"/>
              <a:gd name="T89" fmla="*/ 31086 h 133984"/>
              <a:gd name="T90" fmla="*/ 31317 w 102870"/>
              <a:gd name="T91" fmla="*/ 31086 h 133984"/>
              <a:gd name="T92" fmla="*/ 36462 w 102870"/>
              <a:gd name="T93" fmla="*/ 32207 h 133984"/>
              <a:gd name="T94" fmla="*/ 41983 w 102870"/>
              <a:gd name="T95" fmla="*/ 35425 h 133984"/>
              <a:gd name="T96" fmla="*/ 47698 w 102870"/>
              <a:gd name="T97" fmla="*/ 40533 h 133984"/>
              <a:gd name="T98" fmla="*/ 53422 w 102870"/>
              <a:gd name="T99" fmla="*/ 47292 h 133984"/>
              <a:gd name="T100" fmla="*/ 57567 w 102870"/>
              <a:gd name="T101" fmla="*/ 31086 h 133984"/>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102870"/>
              <a:gd name="T154" fmla="*/ 0 h 133984"/>
              <a:gd name="T155" fmla="*/ 102870 w 102870"/>
              <a:gd name="T156" fmla="*/ 133984 h 133984"/>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102870" h="133984">
                <a:moveTo>
                  <a:pt x="13182" y="94157"/>
                </a:moveTo>
                <a:lnTo>
                  <a:pt x="0" y="114147"/>
                </a:lnTo>
                <a:lnTo>
                  <a:pt x="12758" y="122517"/>
                </a:lnTo>
                <a:lnTo>
                  <a:pt x="26500" y="128549"/>
                </a:lnTo>
                <a:lnTo>
                  <a:pt x="40653" y="132199"/>
                </a:lnTo>
                <a:lnTo>
                  <a:pt x="54648" y="133426"/>
                </a:lnTo>
                <a:lnTo>
                  <a:pt x="73432" y="130905"/>
                </a:lnTo>
                <a:lnTo>
                  <a:pt x="88607" y="123331"/>
                </a:lnTo>
                <a:lnTo>
                  <a:pt x="98753" y="110682"/>
                </a:lnTo>
                <a:lnTo>
                  <a:pt x="98894" y="110007"/>
                </a:lnTo>
                <a:lnTo>
                  <a:pt x="55372" y="110007"/>
                </a:lnTo>
                <a:lnTo>
                  <a:pt x="45211" y="109004"/>
                </a:lnTo>
                <a:lnTo>
                  <a:pt x="34639" y="106011"/>
                </a:lnTo>
                <a:lnTo>
                  <a:pt x="23885" y="101054"/>
                </a:lnTo>
                <a:lnTo>
                  <a:pt x="13182" y="94157"/>
                </a:lnTo>
                <a:close/>
              </a:path>
              <a:path w="102870" h="133984">
                <a:moveTo>
                  <a:pt x="52197" y="0"/>
                </a:moveTo>
                <a:lnTo>
                  <a:pt x="34230" y="2706"/>
                </a:lnTo>
                <a:lnTo>
                  <a:pt x="19665" y="10490"/>
                </a:lnTo>
                <a:lnTo>
                  <a:pt x="9902" y="22845"/>
                </a:lnTo>
                <a:lnTo>
                  <a:pt x="6337" y="39268"/>
                </a:lnTo>
                <a:lnTo>
                  <a:pt x="6337" y="39763"/>
                </a:lnTo>
                <a:lnTo>
                  <a:pt x="32279" y="72860"/>
                </a:lnTo>
                <a:lnTo>
                  <a:pt x="57468" y="80934"/>
                </a:lnTo>
                <a:lnTo>
                  <a:pt x="66652" y="84575"/>
                </a:lnTo>
                <a:lnTo>
                  <a:pt x="73003" y="89226"/>
                </a:lnTo>
                <a:lnTo>
                  <a:pt x="75374" y="95618"/>
                </a:lnTo>
                <a:lnTo>
                  <a:pt x="75374" y="104635"/>
                </a:lnTo>
                <a:lnTo>
                  <a:pt x="68059" y="110007"/>
                </a:lnTo>
                <a:lnTo>
                  <a:pt x="98894" y="110007"/>
                </a:lnTo>
                <a:lnTo>
                  <a:pt x="102450" y="92938"/>
                </a:lnTo>
                <a:lnTo>
                  <a:pt x="102450" y="92443"/>
                </a:lnTo>
                <a:lnTo>
                  <a:pt x="76620" y="59958"/>
                </a:lnTo>
                <a:lnTo>
                  <a:pt x="51535" y="51299"/>
                </a:lnTo>
                <a:lnTo>
                  <a:pt x="42268" y="47471"/>
                </a:lnTo>
                <a:lnTo>
                  <a:pt x="35835" y="42773"/>
                </a:lnTo>
                <a:lnTo>
                  <a:pt x="33426" y="36588"/>
                </a:lnTo>
                <a:lnTo>
                  <a:pt x="33426" y="28778"/>
                </a:lnTo>
                <a:lnTo>
                  <a:pt x="40005" y="23406"/>
                </a:lnTo>
                <a:lnTo>
                  <a:pt x="94623" y="23406"/>
                </a:lnTo>
                <a:lnTo>
                  <a:pt x="99517" y="14643"/>
                </a:lnTo>
                <a:lnTo>
                  <a:pt x="88628" y="8545"/>
                </a:lnTo>
                <a:lnTo>
                  <a:pt x="76776" y="3935"/>
                </a:lnTo>
                <a:lnTo>
                  <a:pt x="64464" y="1018"/>
                </a:lnTo>
                <a:lnTo>
                  <a:pt x="52197" y="0"/>
                </a:lnTo>
                <a:close/>
              </a:path>
              <a:path w="102870" h="133984">
                <a:moveTo>
                  <a:pt x="94623" y="23406"/>
                </a:moveTo>
                <a:lnTo>
                  <a:pt x="51473" y="23406"/>
                </a:lnTo>
                <a:lnTo>
                  <a:pt x="59929" y="24250"/>
                </a:lnTo>
                <a:lnTo>
                  <a:pt x="69002" y="26674"/>
                </a:lnTo>
                <a:lnTo>
                  <a:pt x="78394" y="30515"/>
                </a:lnTo>
                <a:lnTo>
                  <a:pt x="87807" y="35610"/>
                </a:lnTo>
                <a:lnTo>
                  <a:pt x="94623" y="23406"/>
                </a:lnTo>
                <a:close/>
              </a:path>
            </a:pathLst>
          </a:custGeom>
          <a:solidFill>
            <a:srgbClr val="0070BA"/>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s-AR"/>
          </a:p>
        </p:txBody>
      </p:sp>
      <p:sp>
        <p:nvSpPr>
          <p:cNvPr id="21514" name="object 12"/>
          <p:cNvSpPr>
            <a:spLocks/>
          </p:cNvSpPr>
          <p:nvPr/>
        </p:nvSpPr>
        <p:spPr bwMode="auto">
          <a:xfrm>
            <a:off x="13297306" y="-605534"/>
            <a:ext cx="0" cy="171456"/>
          </a:xfrm>
          <a:custGeom>
            <a:avLst/>
            <a:gdLst>
              <a:gd name="T0" fmla="*/ 0 h 128905"/>
              <a:gd name="T1" fmla="*/ 116707 h 128905"/>
              <a:gd name="T2" fmla="*/ 0 60000 65536"/>
              <a:gd name="T3" fmla="*/ 0 60000 65536"/>
              <a:gd name="T4" fmla="*/ 0 h 128905"/>
              <a:gd name="T5" fmla="*/ 128905 h 128905"/>
            </a:gdLst>
            <a:ahLst/>
            <a:cxnLst>
              <a:cxn ang="T2">
                <a:pos x="0" y="T0"/>
              </a:cxn>
              <a:cxn ang="T3">
                <a:pos x="0" y="T1"/>
              </a:cxn>
            </a:cxnLst>
            <a:rect l="0" t="T4" r="0" b="T5"/>
            <a:pathLst>
              <a:path h="128905">
                <a:moveTo>
                  <a:pt x="0" y="0"/>
                </a:moveTo>
                <a:lnTo>
                  <a:pt x="0" y="128790"/>
                </a:lnTo>
              </a:path>
            </a:pathLst>
          </a:custGeom>
          <a:noFill/>
          <a:ln w="29514">
            <a:solidFill>
              <a:srgbClr val="0070BA"/>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s-AR"/>
          </a:p>
        </p:txBody>
      </p:sp>
      <p:sp>
        <p:nvSpPr>
          <p:cNvPr id="21515" name="object 13"/>
          <p:cNvSpPr>
            <a:spLocks/>
          </p:cNvSpPr>
          <p:nvPr/>
        </p:nvSpPr>
        <p:spPr bwMode="auto">
          <a:xfrm>
            <a:off x="13276138" y="-652102"/>
            <a:ext cx="42335" cy="0"/>
          </a:xfrm>
          <a:custGeom>
            <a:avLst/>
            <a:gdLst>
              <a:gd name="T0" fmla="*/ 0 w 31750"/>
              <a:gd name="T1" fmla="*/ 31711 w 31750"/>
              <a:gd name="T2" fmla="*/ 0 60000 65536"/>
              <a:gd name="T3" fmla="*/ 0 60000 65536"/>
              <a:gd name="T4" fmla="*/ 0 w 31750"/>
              <a:gd name="T5" fmla="*/ 31750 w 31750"/>
            </a:gdLst>
            <a:ahLst/>
            <a:cxnLst>
              <a:cxn ang="T2">
                <a:pos x="T0" y="0"/>
              </a:cxn>
              <a:cxn ang="T3">
                <a:pos x="T1" y="0"/>
              </a:cxn>
            </a:cxnLst>
            <a:rect l="T4" t="0" r="T5" b="0"/>
            <a:pathLst>
              <a:path w="31750">
                <a:moveTo>
                  <a:pt x="0" y="0"/>
                </a:moveTo>
                <a:lnTo>
                  <a:pt x="31711" y="0"/>
                </a:lnTo>
              </a:path>
            </a:pathLst>
          </a:custGeom>
          <a:noFill/>
          <a:ln w="28041">
            <a:solidFill>
              <a:srgbClr val="0070BA"/>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s-AR"/>
          </a:p>
        </p:txBody>
      </p:sp>
      <p:sp>
        <p:nvSpPr>
          <p:cNvPr id="21516" name="object 14"/>
          <p:cNvSpPr>
            <a:spLocks/>
          </p:cNvSpPr>
          <p:nvPr/>
        </p:nvSpPr>
        <p:spPr bwMode="auto">
          <a:xfrm>
            <a:off x="13358692" y="-671151"/>
            <a:ext cx="177805" cy="241307"/>
          </a:xfrm>
          <a:custGeom>
            <a:avLst/>
            <a:gdLst>
              <a:gd name="T0" fmla="*/ 59753 w 133350"/>
              <a:gd name="T1" fmla="*/ 46596 h 180975"/>
              <a:gd name="T2" fmla="*/ 37451 w 133350"/>
              <a:gd name="T3" fmla="*/ 51035 h 180975"/>
              <a:gd name="T4" fmla="*/ 18351 w 133350"/>
              <a:gd name="T5" fmla="*/ 64003 h 180975"/>
              <a:gd name="T6" fmla="*/ 5014 w 133350"/>
              <a:gd name="T7" fmla="*/ 84974 h 180975"/>
              <a:gd name="T8" fmla="*/ 0 w 133350"/>
              <a:gd name="T9" fmla="*/ 113423 h 180975"/>
              <a:gd name="T10" fmla="*/ 0 w 133350"/>
              <a:gd name="T11" fmla="*/ 113919 h 180975"/>
              <a:gd name="T12" fmla="*/ 5082 w 133350"/>
              <a:gd name="T13" fmla="*/ 142363 h 180975"/>
              <a:gd name="T14" fmla="*/ 18532 w 133350"/>
              <a:gd name="T15" fmla="*/ 163334 h 180975"/>
              <a:gd name="T16" fmla="*/ 37654 w 133350"/>
              <a:gd name="T17" fmla="*/ 176305 h 180975"/>
              <a:gd name="T18" fmla="*/ 59753 w 133350"/>
              <a:gd name="T19" fmla="*/ 180746 h 180975"/>
              <a:gd name="T20" fmla="*/ 74126 w 133350"/>
              <a:gd name="T21" fmla="*/ 178859 h 180975"/>
              <a:gd name="T22" fmla="*/ 86005 w 133350"/>
              <a:gd name="T23" fmla="*/ 173702 h 180975"/>
              <a:gd name="T24" fmla="*/ 95734 w 133350"/>
              <a:gd name="T25" fmla="*/ 166028 h 180975"/>
              <a:gd name="T26" fmla="*/ 103657 w 133350"/>
              <a:gd name="T27" fmla="*/ 156591 h 180975"/>
              <a:gd name="T28" fmla="*/ 133172 w 133350"/>
              <a:gd name="T29" fmla="*/ 156591 h 180975"/>
              <a:gd name="T30" fmla="*/ 133172 w 133350"/>
              <a:gd name="T31" fmla="*/ 155143 h 180975"/>
              <a:gd name="T32" fmla="*/ 66827 w 133350"/>
              <a:gd name="T33" fmla="*/ 155143 h 180975"/>
              <a:gd name="T34" fmla="*/ 52596 w 133350"/>
              <a:gd name="T35" fmla="*/ 152198 h 180975"/>
              <a:gd name="T36" fmla="*/ 40790 w 133350"/>
              <a:gd name="T37" fmla="*/ 143856 h 180975"/>
              <a:gd name="T38" fmla="*/ 32735 w 133350"/>
              <a:gd name="T39" fmla="*/ 130850 h 180975"/>
              <a:gd name="T40" fmla="*/ 29756 w 133350"/>
              <a:gd name="T41" fmla="*/ 113919 h 180975"/>
              <a:gd name="T42" fmla="*/ 29756 w 133350"/>
              <a:gd name="T43" fmla="*/ 113423 h 180975"/>
              <a:gd name="T44" fmla="*/ 32701 w 133350"/>
              <a:gd name="T45" fmla="*/ 96181 h 180975"/>
              <a:gd name="T46" fmla="*/ 40700 w 133350"/>
              <a:gd name="T47" fmla="*/ 83210 h 180975"/>
              <a:gd name="T48" fmla="*/ 52494 w 133350"/>
              <a:gd name="T49" fmla="*/ 75040 h 180975"/>
              <a:gd name="T50" fmla="*/ 66827 w 133350"/>
              <a:gd name="T51" fmla="*/ 72199 h 180975"/>
              <a:gd name="T52" fmla="*/ 133172 w 133350"/>
              <a:gd name="T53" fmla="*/ 72199 h 180975"/>
              <a:gd name="T54" fmla="*/ 133172 w 133350"/>
              <a:gd name="T55" fmla="*/ 69278 h 180975"/>
              <a:gd name="T56" fmla="*/ 103657 w 133350"/>
              <a:gd name="T57" fmla="*/ 69278 h 180975"/>
              <a:gd name="T58" fmla="*/ 95870 w 133350"/>
              <a:gd name="T59" fmla="*/ 60590 h 180975"/>
              <a:gd name="T60" fmla="*/ 86186 w 133350"/>
              <a:gd name="T61" fmla="*/ 53365 h 180975"/>
              <a:gd name="T62" fmla="*/ 74262 w 133350"/>
              <a:gd name="T63" fmla="*/ 48425 h 180975"/>
              <a:gd name="T64" fmla="*/ 59753 w 133350"/>
              <a:gd name="T65" fmla="*/ 46596 h 180975"/>
              <a:gd name="T66" fmla="*/ 133172 w 133350"/>
              <a:gd name="T67" fmla="*/ 156591 h 180975"/>
              <a:gd name="T68" fmla="*/ 103657 w 133350"/>
              <a:gd name="T69" fmla="*/ 156591 h 180975"/>
              <a:gd name="T70" fmla="*/ 103657 w 133350"/>
              <a:gd name="T71" fmla="*/ 178066 h 180975"/>
              <a:gd name="T72" fmla="*/ 133172 w 133350"/>
              <a:gd name="T73" fmla="*/ 178066 h 180975"/>
              <a:gd name="T74" fmla="*/ 133172 w 133350"/>
              <a:gd name="T75" fmla="*/ 156591 h 180975"/>
              <a:gd name="T76" fmla="*/ 133172 w 133350"/>
              <a:gd name="T77" fmla="*/ 72199 h 180975"/>
              <a:gd name="T78" fmla="*/ 66827 w 133350"/>
              <a:gd name="T79" fmla="*/ 72199 h 180975"/>
              <a:gd name="T80" fmla="*/ 80988 w 133350"/>
              <a:gd name="T81" fmla="*/ 75142 h 180975"/>
              <a:gd name="T82" fmla="*/ 92889 w 133350"/>
              <a:gd name="T83" fmla="*/ 83481 h 180975"/>
              <a:gd name="T84" fmla="*/ 101087 w 133350"/>
              <a:gd name="T85" fmla="*/ 96486 h 180975"/>
              <a:gd name="T86" fmla="*/ 104140 w 133350"/>
              <a:gd name="T87" fmla="*/ 113423 h 180975"/>
              <a:gd name="T88" fmla="*/ 104140 w 133350"/>
              <a:gd name="T89" fmla="*/ 113919 h 180975"/>
              <a:gd name="T90" fmla="*/ 101087 w 133350"/>
              <a:gd name="T91" fmla="*/ 130749 h 180975"/>
              <a:gd name="T92" fmla="*/ 92889 w 133350"/>
              <a:gd name="T93" fmla="*/ 143765 h 180975"/>
              <a:gd name="T94" fmla="*/ 80988 w 133350"/>
              <a:gd name="T95" fmla="*/ 152164 h 180975"/>
              <a:gd name="T96" fmla="*/ 66827 w 133350"/>
              <a:gd name="T97" fmla="*/ 155143 h 180975"/>
              <a:gd name="T98" fmla="*/ 133172 w 133350"/>
              <a:gd name="T99" fmla="*/ 155143 h 180975"/>
              <a:gd name="T100" fmla="*/ 133172 w 133350"/>
              <a:gd name="T101" fmla="*/ 72199 h 180975"/>
              <a:gd name="T102" fmla="*/ 133172 w 133350"/>
              <a:gd name="T103" fmla="*/ 0 h 180975"/>
              <a:gd name="T104" fmla="*/ 103657 w 133350"/>
              <a:gd name="T105" fmla="*/ 0 h 180975"/>
              <a:gd name="T106" fmla="*/ 103657 w 133350"/>
              <a:gd name="T107" fmla="*/ 69278 h 180975"/>
              <a:gd name="T108" fmla="*/ 133172 w 133350"/>
              <a:gd name="T109" fmla="*/ 69278 h 180975"/>
              <a:gd name="T110" fmla="*/ 133172 w 133350"/>
              <a:gd name="T111" fmla="*/ 0 h 180975"/>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133350"/>
              <a:gd name="T169" fmla="*/ 0 h 180975"/>
              <a:gd name="T170" fmla="*/ 133350 w 133350"/>
              <a:gd name="T171" fmla="*/ 180975 h 180975"/>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133350" h="180975">
                <a:moveTo>
                  <a:pt x="59753" y="46596"/>
                </a:moveTo>
                <a:lnTo>
                  <a:pt x="37451" y="51035"/>
                </a:lnTo>
                <a:lnTo>
                  <a:pt x="18351" y="64003"/>
                </a:lnTo>
                <a:lnTo>
                  <a:pt x="5014" y="84974"/>
                </a:lnTo>
                <a:lnTo>
                  <a:pt x="0" y="113423"/>
                </a:lnTo>
                <a:lnTo>
                  <a:pt x="0" y="113919"/>
                </a:lnTo>
                <a:lnTo>
                  <a:pt x="5082" y="142363"/>
                </a:lnTo>
                <a:lnTo>
                  <a:pt x="18532" y="163334"/>
                </a:lnTo>
                <a:lnTo>
                  <a:pt x="37654" y="176305"/>
                </a:lnTo>
                <a:lnTo>
                  <a:pt x="59753" y="180746"/>
                </a:lnTo>
                <a:lnTo>
                  <a:pt x="74126" y="178859"/>
                </a:lnTo>
                <a:lnTo>
                  <a:pt x="86005" y="173702"/>
                </a:lnTo>
                <a:lnTo>
                  <a:pt x="95734" y="166028"/>
                </a:lnTo>
                <a:lnTo>
                  <a:pt x="103657" y="156591"/>
                </a:lnTo>
                <a:lnTo>
                  <a:pt x="133172" y="156591"/>
                </a:lnTo>
                <a:lnTo>
                  <a:pt x="133172" y="155143"/>
                </a:lnTo>
                <a:lnTo>
                  <a:pt x="66827" y="155143"/>
                </a:lnTo>
                <a:lnTo>
                  <a:pt x="52596" y="152198"/>
                </a:lnTo>
                <a:lnTo>
                  <a:pt x="40790" y="143856"/>
                </a:lnTo>
                <a:lnTo>
                  <a:pt x="32735" y="130850"/>
                </a:lnTo>
                <a:lnTo>
                  <a:pt x="29756" y="113919"/>
                </a:lnTo>
                <a:lnTo>
                  <a:pt x="29756" y="113423"/>
                </a:lnTo>
                <a:lnTo>
                  <a:pt x="32701" y="96181"/>
                </a:lnTo>
                <a:lnTo>
                  <a:pt x="40700" y="83210"/>
                </a:lnTo>
                <a:lnTo>
                  <a:pt x="52494" y="75040"/>
                </a:lnTo>
                <a:lnTo>
                  <a:pt x="66827" y="72199"/>
                </a:lnTo>
                <a:lnTo>
                  <a:pt x="133172" y="72199"/>
                </a:lnTo>
                <a:lnTo>
                  <a:pt x="133172" y="69278"/>
                </a:lnTo>
                <a:lnTo>
                  <a:pt x="103657" y="69278"/>
                </a:lnTo>
                <a:lnTo>
                  <a:pt x="95870" y="60590"/>
                </a:lnTo>
                <a:lnTo>
                  <a:pt x="86186" y="53365"/>
                </a:lnTo>
                <a:lnTo>
                  <a:pt x="74262" y="48425"/>
                </a:lnTo>
                <a:lnTo>
                  <a:pt x="59753" y="46596"/>
                </a:lnTo>
                <a:close/>
              </a:path>
              <a:path w="133350" h="180975">
                <a:moveTo>
                  <a:pt x="133172" y="156591"/>
                </a:moveTo>
                <a:lnTo>
                  <a:pt x="103657" y="156591"/>
                </a:lnTo>
                <a:lnTo>
                  <a:pt x="103657" y="178066"/>
                </a:lnTo>
                <a:lnTo>
                  <a:pt x="133172" y="178066"/>
                </a:lnTo>
                <a:lnTo>
                  <a:pt x="133172" y="156591"/>
                </a:lnTo>
                <a:close/>
              </a:path>
              <a:path w="133350" h="180975">
                <a:moveTo>
                  <a:pt x="133172" y="72199"/>
                </a:moveTo>
                <a:lnTo>
                  <a:pt x="66827" y="72199"/>
                </a:lnTo>
                <a:lnTo>
                  <a:pt x="80988" y="75142"/>
                </a:lnTo>
                <a:lnTo>
                  <a:pt x="92889" y="83481"/>
                </a:lnTo>
                <a:lnTo>
                  <a:pt x="101087" y="96486"/>
                </a:lnTo>
                <a:lnTo>
                  <a:pt x="104140" y="113423"/>
                </a:lnTo>
                <a:lnTo>
                  <a:pt x="104140" y="113919"/>
                </a:lnTo>
                <a:lnTo>
                  <a:pt x="101087" y="130749"/>
                </a:lnTo>
                <a:lnTo>
                  <a:pt x="92889" y="143765"/>
                </a:lnTo>
                <a:lnTo>
                  <a:pt x="80988" y="152164"/>
                </a:lnTo>
                <a:lnTo>
                  <a:pt x="66827" y="155143"/>
                </a:lnTo>
                <a:lnTo>
                  <a:pt x="133172" y="155143"/>
                </a:lnTo>
                <a:lnTo>
                  <a:pt x="133172" y="72199"/>
                </a:lnTo>
                <a:close/>
              </a:path>
              <a:path w="133350" h="180975">
                <a:moveTo>
                  <a:pt x="133172" y="0"/>
                </a:moveTo>
                <a:lnTo>
                  <a:pt x="103657" y="0"/>
                </a:lnTo>
                <a:lnTo>
                  <a:pt x="103657" y="69278"/>
                </a:lnTo>
                <a:lnTo>
                  <a:pt x="133172" y="69278"/>
                </a:lnTo>
                <a:lnTo>
                  <a:pt x="133172" y="0"/>
                </a:lnTo>
                <a:close/>
              </a:path>
            </a:pathLst>
          </a:custGeom>
          <a:solidFill>
            <a:srgbClr val="0070BA"/>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s-AR"/>
          </a:p>
        </p:txBody>
      </p:sp>
      <p:sp>
        <p:nvSpPr>
          <p:cNvPr id="21517" name="object 15"/>
          <p:cNvSpPr>
            <a:spLocks/>
          </p:cNvSpPr>
          <p:nvPr/>
        </p:nvSpPr>
        <p:spPr bwMode="auto">
          <a:xfrm>
            <a:off x="13576715" y="-609768"/>
            <a:ext cx="167222" cy="179923"/>
          </a:xfrm>
          <a:custGeom>
            <a:avLst/>
            <a:gdLst>
              <a:gd name="T0" fmla="*/ 69652 w 125095"/>
              <a:gd name="T1" fmla="*/ 0 h 134619"/>
              <a:gd name="T2" fmla="*/ 41570 w 125095"/>
              <a:gd name="T3" fmla="*/ 5831 h 134619"/>
              <a:gd name="T4" fmla="*/ 19538 w 125095"/>
              <a:gd name="T5" fmla="*/ 21688 h 134619"/>
              <a:gd name="T6" fmla="*/ 5150 w 125095"/>
              <a:gd name="T7" fmla="*/ 45136 h 134619"/>
              <a:gd name="T8" fmla="*/ 0 w 125095"/>
              <a:gd name="T9" fmla="*/ 73738 h 134619"/>
              <a:gd name="T10" fmla="*/ 0 w 125095"/>
              <a:gd name="T11" fmla="*/ 74285 h 134619"/>
              <a:gd name="T12" fmla="*/ 5623 w 125095"/>
              <a:gd name="T13" fmla="*/ 104197 h 134619"/>
              <a:gd name="T14" fmla="*/ 21094 w 125095"/>
              <a:gd name="T15" fmla="*/ 127404 h 134619"/>
              <a:gd name="T16" fmla="*/ 44312 w 125095"/>
              <a:gd name="T17" fmla="*/ 142413 h 134619"/>
              <a:gd name="T18" fmla="*/ 73168 w 125095"/>
              <a:gd name="T19" fmla="*/ 147747 h 134619"/>
              <a:gd name="T20" fmla="*/ 91429 w 125095"/>
              <a:gd name="T21" fmla="*/ 145861 h 134619"/>
              <a:gd name="T22" fmla="*/ 107085 w 125095"/>
              <a:gd name="T23" fmla="*/ 140506 h 134619"/>
              <a:gd name="T24" fmla="*/ 120362 w 125095"/>
              <a:gd name="T25" fmla="*/ 132133 h 134619"/>
              <a:gd name="T26" fmla="*/ 131478 w 125095"/>
              <a:gd name="T27" fmla="*/ 121193 h 134619"/>
              <a:gd name="T28" fmla="*/ 73715 w 125095"/>
              <a:gd name="T29" fmla="*/ 121193 h 134619"/>
              <a:gd name="T30" fmla="*/ 58906 w 125095"/>
              <a:gd name="T31" fmla="*/ 118825 h 134619"/>
              <a:gd name="T32" fmla="*/ 46608 w 125095"/>
              <a:gd name="T33" fmla="*/ 111880 h 134619"/>
              <a:gd name="T34" fmla="*/ 37600 w 125095"/>
              <a:gd name="T35" fmla="*/ 100614 h 134619"/>
              <a:gd name="T36" fmla="*/ 32670 w 125095"/>
              <a:gd name="T37" fmla="*/ 85272 h 134619"/>
              <a:gd name="T38" fmla="*/ 137423 w 125095"/>
              <a:gd name="T39" fmla="*/ 85272 h 134619"/>
              <a:gd name="T40" fmla="*/ 137970 w 125095"/>
              <a:gd name="T41" fmla="*/ 79102 h 134619"/>
              <a:gd name="T42" fmla="*/ 137970 w 125095"/>
              <a:gd name="T43" fmla="*/ 76155 h 134619"/>
              <a:gd name="T44" fmla="*/ 136147 w 125095"/>
              <a:gd name="T45" fmla="*/ 63817 h 134619"/>
              <a:gd name="T46" fmla="*/ 32401 w 125095"/>
              <a:gd name="T47" fmla="*/ 63817 h 134619"/>
              <a:gd name="T48" fmla="*/ 36622 w 125095"/>
              <a:gd name="T49" fmla="*/ 48717 h 134619"/>
              <a:gd name="T50" fmla="*/ 44514 w 125095"/>
              <a:gd name="T51" fmla="*/ 36937 h 134619"/>
              <a:gd name="T52" fmla="*/ 55597 w 125095"/>
              <a:gd name="T53" fmla="*/ 29282 h 134619"/>
              <a:gd name="T54" fmla="*/ 69387 w 125095"/>
              <a:gd name="T55" fmla="*/ 26552 h 134619"/>
              <a:gd name="T56" fmla="*/ 122816 w 125095"/>
              <a:gd name="T57" fmla="*/ 26552 h 134619"/>
              <a:gd name="T58" fmla="*/ 120822 w 125095"/>
              <a:gd name="T59" fmla="*/ 22790 h 134619"/>
              <a:gd name="T60" fmla="*/ 99466 w 125095"/>
              <a:gd name="T61" fmla="*/ 6165 h 134619"/>
              <a:gd name="T62" fmla="*/ 69652 w 125095"/>
              <a:gd name="T63" fmla="*/ 0 h 134619"/>
              <a:gd name="T64" fmla="*/ 112316 w 125095"/>
              <a:gd name="T65" fmla="*/ 104302 h 134619"/>
              <a:gd name="T66" fmla="*/ 103745 w 125095"/>
              <a:gd name="T67" fmla="*/ 111581 h 134619"/>
              <a:gd name="T68" fmla="*/ 94738 w 125095"/>
              <a:gd name="T69" fmla="*/ 116873 h 134619"/>
              <a:gd name="T70" fmla="*/ 84870 w 125095"/>
              <a:gd name="T71" fmla="*/ 120101 h 134619"/>
              <a:gd name="T72" fmla="*/ 73715 w 125095"/>
              <a:gd name="T73" fmla="*/ 121193 h 134619"/>
              <a:gd name="T74" fmla="*/ 131478 w 125095"/>
              <a:gd name="T75" fmla="*/ 121193 h 134619"/>
              <a:gd name="T76" fmla="*/ 112316 w 125095"/>
              <a:gd name="T77" fmla="*/ 104302 h 134619"/>
              <a:gd name="T78" fmla="*/ 122816 w 125095"/>
              <a:gd name="T79" fmla="*/ 26552 h 134619"/>
              <a:gd name="T80" fmla="*/ 69387 w 125095"/>
              <a:gd name="T81" fmla="*/ 26552 h 134619"/>
              <a:gd name="T82" fmla="*/ 83853 w 125095"/>
              <a:gd name="T83" fmla="*/ 29436 h 134619"/>
              <a:gd name="T84" fmla="*/ 94767 w 125095"/>
              <a:gd name="T85" fmla="*/ 37345 h 134619"/>
              <a:gd name="T86" fmla="*/ 102041 w 125095"/>
              <a:gd name="T87" fmla="*/ 49176 h 134619"/>
              <a:gd name="T88" fmla="*/ 105568 w 125095"/>
              <a:gd name="T89" fmla="*/ 63817 h 134619"/>
              <a:gd name="T90" fmla="*/ 136147 w 125095"/>
              <a:gd name="T91" fmla="*/ 63817 h 134619"/>
              <a:gd name="T92" fmla="*/ 133675 w 125095"/>
              <a:gd name="T93" fmla="*/ 47057 h 134619"/>
              <a:gd name="T94" fmla="*/ 122816 w 125095"/>
              <a:gd name="T95" fmla="*/ 26552 h 134619"/>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25095"/>
              <a:gd name="T145" fmla="*/ 0 h 134619"/>
              <a:gd name="T146" fmla="*/ 125095 w 125095"/>
              <a:gd name="T147" fmla="*/ 134619 h 134619"/>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25095" h="134619">
                <a:moveTo>
                  <a:pt x="62928" y="0"/>
                </a:moveTo>
                <a:lnTo>
                  <a:pt x="37558" y="5302"/>
                </a:lnTo>
                <a:lnTo>
                  <a:pt x="17652" y="19729"/>
                </a:lnTo>
                <a:lnTo>
                  <a:pt x="4653" y="41062"/>
                </a:lnTo>
                <a:lnTo>
                  <a:pt x="0" y="67081"/>
                </a:lnTo>
                <a:lnTo>
                  <a:pt x="0" y="67576"/>
                </a:lnTo>
                <a:lnTo>
                  <a:pt x="5081" y="94788"/>
                </a:lnTo>
                <a:lnTo>
                  <a:pt x="19059" y="115897"/>
                </a:lnTo>
                <a:lnTo>
                  <a:pt x="40033" y="129552"/>
                </a:lnTo>
                <a:lnTo>
                  <a:pt x="66103" y="134404"/>
                </a:lnTo>
                <a:lnTo>
                  <a:pt x="82603" y="132689"/>
                </a:lnTo>
                <a:lnTo>
                  <a:pt x="96748" y="127817"/>
                </a:lnTo>
                <a:lnTo>
                  <a:pt x="108740" y="120200"/>
                </a:lnTo>
                <a:lnTo>
                  <a:pt x="118783" y="110248"/>
                </a:lnTo>
                <a:lnTo>
                  <a:pt x="66598" y="110248"/>
                </a:lnTo>
                <a:lnTo>
                  <a:pt x="53219" y="108093"/>
                </a:lnTo>
                <a:lnTo>
                  <a:pt x="42108" y="101777"/>
                </a:lnTo>
                <a:lnTo>
                  <a:pt x="33971" y="91528"/>
                </a:lnTo>
                <a:lnTo>
                  <a:pt x="29514" y="77571"/>
                </a:lnTo>
                <a:lnTo>
                  <a:pt x="124155" y="77571"/>
                </a:lnTo>
                <a:lnTo>
                  <a:pt x="124650" y="71958"/>
                </a:lnTo>
                <a:lnTo>
                  <a:pt x="124650" y="69278"/>
                </a:lnTo>
                <a:lnTo>
                  <a:pt x="123004" y="58051"/>
                </a:lnTo>
                <a:lnTo>
                  <a:pt x="29273" y="58051"/>
                </a:lnTo>
                <a:lnTo>
                  <a:pt x="33087" y="44316"/>
                </a:lnTo>
                <a:lnTo>
                  <a:pt x="40217" y="33602"/>
                </a:lnTo>
                <a:lnTo>
                  <a:pt x="50229" y="26638"/>
                </a:lnTo>
                <a:lnTo>
                  <a:pt x="62687" y="24155"/>
                </a:lnTo>
                <a:lnTo>
                  <a:pt x="110958" y="24155"/>
                </a:lnTo>
                <a:lnTo>
                  <a:pt x="109158" y="20732"/>
                </a:lnTo>
                <a:lnTo>
                  <a:pt x="89862" y="5609"/>
                </a:lnTo>
                <a:lnTo>
                  <a:pt x="62928" y="0"/>
                </a:lnTo>
                <a:close/>
              </a:path>
              <a:path w="125095" h="134619">
                <a:moveTo>
                  <a:pt x="101472" y="94881"/>
                </a:moveTo>
                <a:lnTo>
                  <a:pt x="93728" y="101504"/>
                </a:lnTo>
                <a:lnTo>
                  <a:pt x="85593" y="106318"/>
                </a:lnTo>
                <a:lnTo>
                  <a:pt x="76678" y="109254"/>
                </a:lnTo>
                <a:lnTo>
                  <a:pt x="66598" y="110248"/>
                </a:lnTo>
                <a:lnTo>
                  <a:pt x="118783" y="110248"/>
                </a:lnTo>
                <a:lnTo>
                  <a:pt x="101472" y="94881"/>
                </a:lnTo>
                <a:close/>
              </a:path>
              <a:path w="125095" h="134619">
                <a:moveTo>
                  <a:pt x="110958" y="24155"/>
                </a:moveTo>
                <a:lnTo>
                  <a:pt x="62687" y="24155"/>
                </a:lnTo>
                <a:lnTo>
                  <a:pt x="75754" y="26778"/>
                </a:lnTo>
                <a:lnTo>
                  <a:pt x="85618" y="33974"/>
                </a:lnTo>
                <a:lnTo>
                  <a:pt x="92189" y="44734"/>
                </a:lnTo>
                <a:lnTo>
                  <a:pt x="95376" y="58051"/>
                </a:lnTo>
                <a:lnTo>
                  <a:pt x="123004" y="58051"/>
                </a:lnTo>
                <a:lnTo>
                  <a:pt x="120769" y="42808"/>
                </a:lnTo>
                <a:lnTo>
                  <a:pt x="110958" y="24155"/>
                </a:lnTo>
                <a:close/>
              </a:path>
            </a:pathLst>
          </a:custGeom>
          <a:solidFill>
            <a:srgbClr val="0070BA"/>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s-AR"/>
          </a:p>
        </p:txBody>
      </p:sp>
      <p:sp>
        <p:nvSpPr>
          <p:cNvPr id="21518" name="object 16"/>
          <p:cNvSpPr>
            <a:spLocks/>
          </p:cNvSpPr>
          <p:nvPr/>
        </p:nvSpPr>
        <p:spPr bwMode="auto">
          <a:xfrm>
            <a:off x="13782038" y="-609767"/>
            <a:ext cx="154521" cy="175689"/>
          </a:xfrm>
          <a:custGeom>
            <a:avLst/>
            <a:gdLst>
              <a:gd name="T0" fmla="*/ 26460 w 116204"/>
              <a:gd name="T1" fmla="*/ 2439 h 132080"/>
              <a:gd name="T2" fmla="*/ 0 w 116204"/>
              <a:gd name="T3" fmla="*/ 2439 h 132080"/>
              <a:gd name="T4" fmla="*/ 0 w 116204"/>
              <a:gd name="T5" fmla="*/ 119418 h 132080"/>
              <a:gd name="T6" fmla="*/ 26460 w 116204"/>
              <a:gd name="T7" fmla="*/ 119418 h 132080"/>
              <a:gd name="T8" fmla="*/ 26531 w 116204"/>
              <a:gd name="T9" fmla="*/ 52949 h 132080"/>
              <a:gd name="T10" fmla="*/ 28372 w 116204"/>
              <a:gd name="T11" fmla="*/ 41196 h 132080"/>
              <a:gd name="T12" fmla="*/ 33728 w 116204"/>
              <a:gd name="T13" fmla="*/ 32066 h 132080"/>
              <a:gd name="T14" fmla="*/ 41953 w 116204"/>
              <a:gd name="T15" fmla="*/ 26345 h 132080"/>
              <a:gd name="T16" fmla="*/ 52475 w 116204"/>
              <a:gd name="T17" fmla="*/ 24364 h 132080"/>
              <a:gd name="T18" fmla="*/ 99751 w 116204"/>
              <a:gd name="T19" fmla="*/ 24364 h 132080"/>
              <a:gd name="T20" fmla="*/ 97486 w 116204"/>
              <a:gd name="T21" fmla="*/ 20384 h 132080"/>
              <a:gd name="T22" fmla="*/ 26460 w 116204"/>
              <a:gd name="T23" fmla="*/ 20384 h 132080"/>
              <a:gd name="T24" fmla="*/ 26460 w 116204"/>
              <a:gd name="T25" fmla="*/ 2439 h 132080"/>
              <a:gd name="T26" fmla="*/ 99751 w 116204"/>
              <a:gd name="T27" fmla="*/ 24364 h 132080"/>
              <a:gd name="T28" fmla="*/ 52475 w 116204"/>
              <a:gd name="T29" fmla="*/ 24364 h 132080"/>
              <a:gd name="T30" fmla="*/ 62982 w 116204"/>
              <a:gd name="T31" fmla="*/ 26277 h 132080"/>
              <a:gd name="T32" fmla="*/ 70740 w 116204"/>
              <a:gd name="T33" fmla="*/ 31847 h 132080"/>
              <a:gd name="T34" fmla="*/ 75547 w 116204"/>
              <a:gd name="T35" fmla="*/ 40821 h 132080"/>
              <a:gd name="T36" fmla="*/ 77196 w 116204"/>
              <a:gd name="T37" fmla="*/ 52949 h 132080"/>
              <a:gd name="T38" fmla="*/ 77196 w 116204"/>
              <a:gd name="T39" fmla="*/ 119418 h 132080"/>
              <a:gd name="T40" fmla="*/ 103655 w 116204"/>
              <a:gd name="T41" fmla="*/ 119418 h 132080"/>
              <a:gd name="T42" fmla="*/ 103655 w 116204"/>
              <a:gd name="T43" fmla="*/ 44759 h 132080"/>
              <a:gd name="T44" fmla="*/ 100891 w 116204"/>
              <a:gd name="T45" fmla="*/ 26361 h 132080"/>
              <a:gd name="T46" fmla="*/ 99751 w 116204"/>
              <a:gd name="T47" fmla="*/ 24364 h 132080"/>
              <a:gd name="T48" fmla="*/ 62541 w 116204"/>
              <a:gd name="T49" fmla="*/ 0 h 132080"/>
              <a:gd name="T50" fmla="*/ 50384 w 116204"/>
              <a:gd name="T51" fmla="*/ 1665 h 132080"/>
              <a:gd name="T52" fmla="*/ 40565 w 116204"/>
              <a:gd name="T53" fmla="*/ 6120 h 132080"/>
              <a:gd name="T54" fmla="*/ 32714 w 116204"/>
              <a:gd name="T55" fmla="*/ 12619 h 132080"/>
              <a:gd name="T56" fmla="*/ 26460 w 116204"/>
              <a:gd name="T57" fmla="*/ 20384 h 132080"/>
              <a:gd name="T58" fmla="*/ 97486 w 116204"/>
              <a:gd name="T59" fmla="*/ 20384 h 132080"/>
              <a:gd name="T60" fmla="*/ 92856 w 116204"/>
              <a:gd name="T61" fmla="*/ 12243 h 132080"/>
              <a:gd name="T62" fmla="*/ 79943 w 116204"/>
              <a:gd name="T63" fmla="*/ 3194 h 132080"/>
              <a:gd name="T64" fmla="*/ 62541 w 116204"/>
              <a:gd name="T65" fmla="*/ 0 h 13208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16204"/>
              <a:gd name="T100" fmla="*/ 0 h 132080"/>
              <a:gd name="T101" fmla="*/ 116204 w 116204"/>
              <a:gd name="T102" fmla="*/ 132080 h 13208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16204" h="132080">
                <a:moveTo>
                  <a:pt x="29514" y="2679"/>
                </a:moveTo>
                <a:lnTo>
                  <a:pt x="0" y="2679"/>
                </a:lnTo>
                <a:lnTo>
                  <a:pt x="0" y="131470"/>
                </a:lnTo>
                <a:lnTo>
                  <a:pt x="29514" y="131470"/>
                </a:lnTo>
                <a:lnTo>
                  <a:pt x="29593" y="58293"/>
                </a:lnTo>
                <a:lnTo>
                  <a:pt x="31648" y="45355"/>
                </a:lnTo>
                <a:lnTo>
                  <a:pt x="37623" y="35304"/>
                </a:lnTo>
                <a:lnTo>
                  <a:pt x="46799" y="29004"/>
                </a:lnTo>
                <a:lnTo>
                  <a:pt x="58534" y="26822"/>
                </a:lnTo>
                <a:lnTo>
                  <a:pt x="111267" y="26822"/>
                </a:lnTo>
                <a:lnTo>
                  <a:pt x="108740" y="22440"/>
                </a:lnTo>
                <a:lnTo>
                  <a:pt x="29514" y="22440"/>
                </a:lnTo>
                <a:lnTo>
                  <a:pt x="29514" y="2679"/>
                </a:lnTo>
                <a:close/>
              </a:path>
              <a:path w="116204" h="132080">
                <a:moveTo>
                  <a:pt x="111267" y="26822"/>
                </a:moveTo>
                <a:lnTo>
                  <a:pt x="58534" y="26822"/>
                </a:lnTo>
                <a:lnTo>
                  <a:pt x="70252" y="28928"/>
                </a:lnTo>
                <a:lnTo>
                  <a:pt x="78906" y="35061"/>
                </a:lnTo>
                <a:lnTo>
                  <a:pt x="84267" y="44942"/>
                </a:lnTo>
                <a:lnTo>
                  <a:pt x="86106" y="58293"/>
                </a:lnTo>
                <a:lnTo>
                  <a:pt x="86106" y="131470"/>
                </a:lnTo>
                <a:lnTo>
                  <a:pt x="115620" y="131470"/>
                </a:lnTo>
                <a:lnTo>
                  <a:pt x="115620" y="49276"/>
                </a:lnTo>
                <a:lnTo>
                  <a:pt x="112536" y="29023"/>
                </a:lnTo>
                <a:lnTo>
                  <a:pt x="111267" y="26822"/>
                </a:lnTo>
                <a:close/>
              </a:path>
              <a:path w="116204" h="132080">
                <a:moveTo>
                  <a:pt x="69761" y="0"/>
                </a:moveTo>
                <a:lnTo>
                  <a:pt x="56200" y="1825"/>
                </a:lnTo>
                <a:lnTo>
                  <a:pt x="45246" y="6738"/>
                </a:lnTo>
                <a:lnTo>
                  <a:pt x="36489" y="13892"/>
                </a:lnTo>
                <a:lnTo>
                  <a:pt x="29514" y="22440"/>
                </a:lnTo>
                <a:lnTo>
                  <a:pt x="108740" y="22440"/>
                </a:lnTo>
                <a:lnTo>
                  <a:pt x="103573" y="13479"/>
                </a:lnTo>
                <a:lnTo>
                  <a:pt x="89169" y="3514"/>
                </a:lnTo>
                <a:lnTo>
                  <a:pt x="69761" y="0"/>
                </a:lnTo>
                <a:close/>
              </a:path>
            </a:pathLst>
          </a:custGeom>
          <a:solidFill>
            <a:srgbClr val="0070BA"/>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s-AR"/>
          </a:p>
        </p:txBody>
      </p:sp>
      <p:sp>
        <p:nvSpPr>
          <p:cNvPr id="21519" name="object 17"/>
          <p:cNvSpPr>
            <a:spLocks/>
          </p:cNvSpPr>
          <p:nvPr/>
        </p:nvSpPr>
        <p:spPr bwMode="auto">
          <a:xfrm>
            <a:off x="13974660" y="-609768"/>
            <a:ext cx="158756" cy="179923"/>
          </a:xfrm>
          <a:custGeom>
            <a:avLst/>
            <a:gdLst>
              <a:gd name="T0" fmla="*/ 60331 w 119379"/>
              <a:gd name="T1" fmla="*/ 0 h 134619"/>
              <a:gd name="T2" fmla="*/ 17086 w 119379"/>
              <a:gd name="T3" fmla="*/ 21919 h 134619"/>
              <a:gd name="T4" fmla="*/ 93 w 119379"/>
              <a:gd name="T5" fmla="*/ 73475 h 134619"/>
              <a:gd name="T6" fmla="*/ 0 w 119379"/>
              <a:gd name="T7" fmla="*/ 74536 h 134619"/>
              <a:gd name="T8" fmla="*/ 4516 w 119379"/>
              <a:gd name="T9" fmla="*/ 102944 h 134619"/>
              <a:gd name="T10" fmla="*/ 17029 w 119379"/>
              <a:gd name="T11" fmla="*/ 126225 h 134619"/>
              <a:gd name="T12" fmla="*/ 36000 w 119379"/>
              <a:gd name="T13" fmla="*/ 141965 h 134619"/>
              <a:gd name="T14" fmla="*/ 59887 w 119379"/>
              <a:gd name="T15" fmla="*/ 147747 h 134619"/>
              <a:gd name="T16" fmla="*/ 75222 w 119379"/>
              <a:gd name="T17" fmla="*/ 145787 h 134619"/>
              <a:gd name="T18" fmla="*/ 87779 w 119379"/>
              <a:gd name="T19" fmla="*/ 140308 h 134619"/>
              <a:gd name="T20" fmla="*/ 98236 w 119379"/>
              <a:gd name="T21" fmla="*/ 131908 h 134619"/>
              <a:gd name="T22" fmla="*/ 107277 w 119379"/>
              <a:gd name="T23" fmla="*/ 121193 h 134619"/>
              <a:gd name="T24" fmla="*/ 105726 w 119379"/>
              <a:gd name="T25" fmla="*/ 119322 h 134619"/>
              <a:gd name="T26" fmla="*/ 61200 w 119379"/>
              <a:gd name="T27" fmla="*/ 119322 h 134619"/>
              <a:gd name="T28" fmla="*/ 47175 w 119379"/>
              <a:gd name="T29" fmla="*/ 115788 h 134619"/>
              <a:gd name="T30" fmla="*/ 36217 w 119379"/>
              <a:gd name="T31" fmla="*/ 106119 h 134619"/>
              <a:gd name="T32" fmla="*/ 29081 w 119379"/>
              <a:gd name="T33" fmla="*/ 91723 h 134619"/>
              <a:gd name="T34" fmla="*/ 26610 w 119379"/>
              <a:gd name="T35" fmla="*/ 74536 h 134619"/>
              <a:gd name="T36" fmla="*/ 26535 w 119379"/>
              <a:gd name="T37" fmla="*/ 73475 h 134619"/>
              <a:gd name="T38" fmla="*/ 29063 w 119379"/>
              <a:gd name="T39" fmla="*/ 56023 h 134619"/>
              <a:gd name="T40" fmla="*/ 36078 w 119379"/>
              <a:gd name="T41" fmla="*/ 41694 h 134619"/>
              <a:gd name="T42" fmla="*/ 46714 w 119379"/>
              <a:gd name="T43" fmla="*/ 31992 h 134619"/>
              <a:gd name="T44" fmla="*/ 60102 w 119379"/>
              <a:gd name="T45" fmla="*/ 28423 h 134619"/>
              <a:gd name="T46" fmla="*/ 103526 w 119379"/>
              <a:gd name="T47" fmla="*/ 28423 h 134619"/>
              <a:gd name="T48" fmla="*/ 106614 w 119379"/>
              <a:gd name="T49" fmla="*/ 24403 h 134619"/>
              <a:gd name="T50" fmla="*/ 97811 w 119379"/>
              <a:gd name="T51" fmla="*/ 14482 h 134619"/>
              <a:gd name="T52" fmla="*/ 87508 w 119379"/>
              <a:gd name="T53" fmla="*/ 6775 h 134619"/>
              <a:gd name="T54" fmla="*/ 75186 w 119379"/>
              <a:gd name="T55" fmla="*/ 1776 h 134619"/>
              <a:gd name="T56" fmla="*/ 60331 w 119379"/>
              <a:gd name="T57" fmla="*/ 0 h 134619"/>
              <a:gd name="T58" fmla="*/ 91265 w 119379"/>
              <a:gd name="T59" fmla="*/ 101884 h 134619"/>
              <a:gd name="T60" fmla="*/ 84806 w 119379"/>
              <a:gd name="T61" fmla="*/ 109020 h 134619"/>
              <a:gd name="T62" fmla="*/ 77795 w 119379"/>
              <a:gd name="T63" fmla="*/ 114525 h 134619"/>
              <a:gd name="T64" fmla="*/ 70001 w 119379"/>
              <a:gd name="T65" fmla="*/ 118068 h 134619"/>
              <a:gd name="T66" fmla="*/ 61200 w 119379"/>
              <a:gd name="T67" fmla="*/ 119322 h 134619"/>
              <a:gd name="T68" fmla="*/ 105726 w 119379"/>
              <a:gd name="T69" fmla="*/ 119322 h 134619"/>
              <a:gd name="T70" fmla="*/ 91265 w 119379"/>
              <a:gd name="T71" fmla="*/ 101884 h 134619"/>
              <a:gd name="T72" fmla="*/ 103526 w 119379"/>
              <a:gd name="T73" fmla="*/ 28423 h 134619"/>
              <a:gd name="T74" fmla="*/ 60102 w 119379"/>
              <a:gd name="T75" fmla="*/ 28423 h 134619"/>
              <a:gd name="T76" fmla="*/ 69171 w 119379"/>
              <a:gd name="T77" fmla="*/ 29717 h 134619"/>
              <a:gd name="T78" fmla="*/ 76914 w 119379"/>
              <a:gd name="T79" fmla="*/ 33347 h 134619"/>
              <a:gd name="T80" fmla="*/ 83705 w 119379"/>
              <a:gd name="T81" fmla="*/ 38938 h 134619"/>
              <a:gd name="T82" fmla="*/ 89937 w 119379"/>
              <a:gd name="T83" fmla="*/ 46111 h 134619"/>
              <a:gd name="T84" fmla="*/ 103526 w 119379"/>
              <a:gd name="T85" fmla="*/ 28423 h 134619"/>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19379"/>
              <a:gd name="T130" fmla="*/ 0 h 134619"/>
              <a:gd name="T131" fmla="*/ 119379 w 119379"/>
              <a:gd name="T132" fmla="*/ 134619 h 134619"/>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19379" h="134619">
                <a:moveTo>
                  <a:pt x="67081" y="0"/>
                </a:moveTo>
                <a:lnTo>
                  <a:pt x="18996" y="19940"/>
                </a:lnTo>
                <a:lnTo>
                  <a:pt x="93" y="66840"/>
                </a:lnTo>
                <a:lnTo>
                  <a:pt x="0" y="67805"/>
                </a:lnTo>
                <a:lnTo>
                  <a:pt x="5019" y="93647"/>
                </a:lnTo>
                <a:lnTo>
                  <a:pt x="18934" y="114825"/>
                </a:lnTo>
                <a:lnTo>
                  <a:pt x="40028" y="129143"/>
                </a:lnTo>
                <a:lnTo>
                  <a:pt x="66586" y="134404"/>
                </a:lnTo>
                <a:lnTo>
                  <a:pt x="83638" y="132621"/>
                </a:lnTo>
                <a:lnTo>
                  <a:pt x="97599" y="127636"/>
                </a:lnTo>
                <a:lnTo>
                  <a:pt x="109227" y="119996"/>
                </a:lnTo>
                <a:lnTo>
                  <a:pt x="119278" y="110248"/>
                </a:lnTo>
                <a:lnTo>
                  <a:pt x="117553" y="108546"/>
                </a:lnTo>
                <a:lnTo>
                  <a:pt x="68046" y="108546"/>
                </a:lnTo>
                <a:lnTo>
                  <a:pt x="52454" y="105331"/>
                </a:lnTo>
                <a:lnTo>
                  <a:pt x="40268" y="96535"/>
                </a:lnTo>
                <a:lnTo>
                  <a:pt x="32334" y="83440"/>
                </a:lnTo>
                <a:lnTo>
                  <a:pt x="29586" y="67805"/>
                </a:lnTo>
                <a:lnTo>
                  <a:pt x="29502" y="66840"/>
                </a:lnTo>
                <a:lnTo>
                  <a:pt x="32315" y="50963"/>
                </a:lnTo>
                <a:lnTo>
                  <a:pt x="40116" y="37928"/>
                </a:lnTo>
                <a:lnTo>
                  <a:pt x="51940" y="29103"/>
                </a:lnTo>
                <a:lnTo>
                  <a:pt x="66827" y="25857"/>
                </a:lnTo>
                <a:lnTo>
                  <a:pt x="115107" y="25857"/>
                </a:lnTo>
                <a:lnTo>
                  <a:pt x="118541" y="22199"/>
                </a:lnTo>
                <a:lnTo>
                  <a:pt x="108754" y="13174"/>
                </a:lnTo>
                <a:lnTo>
                  <a:pt x="97297" y="6161"/>
                </a:lnTo>
                <a:lnTo>
                  <a:pt x="83598" y="1616"/>
                </a:lnTo>
                <a:lnTo>
                  <a:pt x="67081" y="0"/>
                </a:lnTo>
                <a:close/>
              </a:path>
              <a:path w="119379" h="134619">
                <a:moveTo>
                  <a:pt x="101473" y="92684"/>
                </a:moveTo>
                <a:lnTo>
                  <a:pt x="94294" y="99176"/>
                </a:lnTo>
                <a:lnTo>
                  <a:pt x="86498" y="104182"/>
                </a:lnTo>
                <a:lnTo>
                  <a:pt x="77832" y="107406"/>
                </a:lnTo>
                <a:lnTo>
                  <a:pt x="68046" y="108546"/>
                </a:lnTo>
                <a:lnTo>
                  <a:pt x="117553" y="108546"/>
                </a:lnTo>
                <a:lnTo>
                  <a:pt x="101473" y="92684"/>
                </a:lnTo>
                <a:close/>
              </a:path>
              <a:path w="119379" h="134619">
                <a:moveTo>
                  <a:pt x="115107" y="25857"/>
                </a:moveTo>
                <a:lnTo>
                  <a:pt x="66827" y="25857"/>
                </a:lnTo>
                <a:lnTo>
                  <a:pt x="76914" y="27033"/>
                </a:lnTo>
                <a:lnTo>
                  <a:pt x="85518" y="30335"/>
                </a:lnTo>
                <a:lnTo>
                  <a:pt x="93069" y="35420"/>
                </a:lnTo>
                <a:lnTo>
                  <a:pt x="99999" y="41948"/>
                </a:lnTo>
                <a:lnTo>
                  <a:pt x="115107" y="25857"/>
                </a:lnTo>
                <a:close/>
              </a:path>
            </a:pathLst>
          </a:custGeom>
          <a:solidFill>
            <a:srgbClr val="0070BA"/>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s-AR"/>
          </a:p>
        </p:txBody>
      </p:sp>
      <p:sp>
        <p:nvSpPr>
          <p:cNvPr id="21520" name="object 18"/>
          <p:cNvSpPr>
            <a:spLocks/>
          </p:cNvSpPr>
          <p:nvPr/>
        </p:nvSpPr>
        <p:spPr bwMode="auto">
          <a:xfrm>
            <a:off x="14192684" y="-605534"/>
            <a:ext cx="0" cy="171456"/>
          </a:xfrm>
          <a:custGeom>
            <a:avLst/>
            <a:gdLst>
              <a:gd name="T0" fmla="*/ 0 h 128905"/>
              <a:gd name="T1" fmla="*/ 116707 h 128905"/>
              <a:gd name="T2" fmla="*/ 0 60000 65536"/>
              <a:gd name="T3" fmla="*/ 0 60000 65536"/>
              <a:gd name="T4" fmla="*/ 0 h 128905"/>
              <a:gd name="T5" fmla="*/ 128905 h 128905"/>
            </a:gdLst>
            <a:ahLst/>
            <a:cxnLst>
              <a:cxn ang="T2">
                <a:pos x="0" y="T0"/>
              </a:cxn>
              <a:cxn ang="T3">
                <a:pos x="0" y="T1"/>
              </a:cxn>
            </a:cxnLst>
            <a:rect l="0" t="T4" r="0" b="T5"/>
            <a:pathLst>
              <a:path h="128905">
                <a:moveTo>
                  <a:pt x="0" y="0"/>
                </a:moveTo>
                <a:lnTo>
                  <a:pt x="0" y="128790"/>
                </a:lnTo>
              </a:path>
            </a:pathLst>
          </a:custGeom>
          <a:noFill/>
          <a:ln w="29514">
            <a:solidFill>
              <a:srgbClr val="0070BA"/>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s-AR"/>
          </a:p>
        </p:txBody>
      </p:sp>
      <p:sp>
        <p:nvSpPr>
          <p:cNvPr id="21521" name="object 19"/>
          <p:cNvSpPr>
            <a:spLocks/>
          </p:cNvSpPr>
          <p:nvPr/>
        </p:nvSpPr>
        <p:spPr bwMode="auto">
          <a:xfrm>
            <a:off x="14171516" y="-652102"/>
            <a:ext cx="42335" cy="0"/>
          </a:xfrm>
          <a:custGeom>
            <a:avLst/>
            <a:gdLst>
              <a:gd name="T0" fmla="*/ 0 w 31750"/>
              <a:gd name="T1" fmla="*/ 31699 w 31750"/>
              <a:gd name="T2" fmla="*/ 0 60000 65536"/>
              <a:gd name="T3" fmla="*/ 0 60000 65536"/>
              <a:gd name="T4" fmla="*/ 0 w 31750"/>
              <a:gd name="T5" fmla="*/ 31750 w 31750"/>
            </a:gdLst>
            <a:ahLst/>
            <a:cxnLst>
              <a:cxn ang="T2">
                <a:pos x="T0" y="0"/>
              </a:cxn>
              <a:cxn ang="T3">
                <a:pos x="T1" y="0"/>
              </a:cxn>
            </a:cxnLst>
            <a:rect l="T4" t="0" r="T5" b="0"/>
            <a:pathLst>
              <a:path w="31750">
                <a:moveTo>
                  <a:pt x="0" y="0"/>
                </a:moveTo>
                <a:lnTo>
                  <a:pt x="31699" y="0"/>
                </a:lnTo>
              </a:path>
            </a:pathLst>
          </a:custGeom>
          <a:noFill/>
          <a:ln w="28041">
            <a:solidFill>
              <a:srgbClr val="0070BA"/>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s-AR"/>
          </a:p>
        </p:txBody>
      </p:sp>
      <p:sp>
        <p:nvSpPr>
          <p:cNvPr id="21522" name="object 20"/>
          <p:cNvSpPr>
            <a:spLocks/>
          </p:cNvSpPr>
          <p:nvPr/>
        </p:nvSpPr>
        <p:spPr bwMode="auto">
          <a:xfrm>
            <a:off x="14251953" y="-609767"/>
            <a:ext cx="154521" cy="177805"/>
          </a:xfrm>
          <a:custGeom>
            <a:avLst/>
            <a:gdLst>
              <a:gd name="T0" fmla="*/ 22772 w 116840"/>
              <a:gd name="T1" fmla="*/ 54028 h 133350"/>
              <a:gd name="T2" fmla="*/ 2800 w 116840"/>
              <a:gd name="T3" fmla="*/ 74713 h 133350"/>
              <a:gd name="T4" fmla="*/ 0 w 116840"/>
              <a:gd name="T5" fmla="*/ 93421 h 133350"/>
              <a:gd name="T6" fmla="*/ 9910 w 116840"/>
              <a:gd name="T7" fmla="*/ 122988 h 133350"/>
              <a:gd name="T8" fmla="*/ 32876 w 116840"/>
              <a:gd name="T9" fmla="*/ 133172 h 133350"/>
              <a:gd name="T10" fmla="*/ 50955 w 116840"/>
              <a:gd name="T11" fmla="*/ 127714 h 133350"/>
              <a:gd name="T12" fmla="*/ 63107 w 116840"/>
              <a:gd name="T13" fmla="*/ 114388 h 133350"/>
              <a:gd name="T14" fmla="*/ 83847 w 116840"/>
              <a:gd name="T15" fmla="*/ 111709 h 133350"/>
              <a:gd name="T16" fmla="*/ 31719 w 116840"/>
              <a:gd name="T17" fmla="*/ 110409 h 133350"/>
              <a:gd name="T18" fmla="*/ 22135 w 116840"/>
              <a:gd name="T19" fmla="*/ 100495 h 133350"/>
              <a:gd name="T20" fmla="*/ 20738 w 116840"/>
              <a:gd name="T21" fmla="*/ 91706 h 133350"/>
              <a:gd name="T22" fmla="*/ 26497 w 116840"/>
              <a:gd name="T23" fmla="*/ 75945 h 133350"/>
              <a:gd name="T24" fmla="*/ 42541 w 116840"/>
              <a:gd name="T25" fmla="*/ 70243 h 133350"/>
              <a:gd name="T26" fmla="*/ 83847 w 116840"/>
              <a:gd name="T27" fmla="*/ 56832 h 133350"/>
              <a:gd name="T28" fmla="*/ 57801 w 116840"/>
              <a:gd name="T29" fmla="*/ 54653 h 133350"/>
              <a:gd name="T30" fmla="*/ 45585 w 116840"/>
              <a:gd name="T31" fmla="*/ 51853 h 133350"/>
              <a:gd name="T32" fmla="*/ 83847 w 116840"/>
              <a:gd name="T33" fmla="*/ 114388 h 133350"/>
              <a:gd name="T34" fmla="*/ 63107 w 116840"/>
              <a:gd name="T35" fmla="*/ 130492 h 133350"/>
              <a:gd name="T36" fmla="*/ 83847 w 116840"/>
              <a:gd name="T37" fmla="*/ 114388 h 133350"/>
              <a:gd name="T38" fmla="*/ 42541 w 116840"/>
              <a:gd name="T39" fmla="*/ 70243 h 133350"/>
              <a:gd name="T40" fmla="*/ 54220 w 116840"/>
              <a:gd name="T41" fmla="*/ 71711 h 133350"/>
              <a:gd name="T42" fmla="*/ 63637 w 116840"/>
              <a:gd name="T43" fmla="*/ 75361 h 133350"/>
              <a:gd name="T44" fmla="*/ 61744 w 116840"/>
              <a:gd name="T45" fmla="*/ 95351 h 133350"/>
              <a:gd name="T46" fmla="*/ 48663 w 116840"/>
              <a:gd name="T47" fmla="*/ 109701 h 133350"/>
              <a:gd name="T48" fmla="*/ 83847 w 116840"/>
              <a:gd name="T49" fmla="*/ 111709 h 133350"/>
              <a:gd name="T50" fmla="*/ 79453 w 116840"/>
              <a:gd name="T51" fmla="*/ 25603 h 133350"/>
              <a:gd name="T52" fmla="*/ 50161 w 116840"/>
              <a:gd name="T53" fmla="*/ 27414 h 133350"/>
              <a:gd name="T54" fmla="*/ 61785 w 116840"/>
              <a:gd name="T55" fmla="*/ 41558 h 133350"/>
              <a:gd name="T56" fmla="*/ 63281 w 116840"/>
              <a:gd name="T57" fmla="*/ 56832 h 133350"/>
              <a:gd name="T58" fmla="*/ 83785 w 116840"/>
              <a:gd name="T59" fmla="*/ 52955 h 133350"/>
              <a:gd name="T60" fmla="*/ 81410 w 116840"/>
              <a:gd name="T61" fmla="*/ 31430 h 133350"/>
              <a:gd name="T62" fmla="*/ 43073 w 116840"/>
              <a:gd name="T63" fmla="*/ 0 h 133350"/>
              <a:gd name="T64" fmla="*/ 23869 w 116840"/>
              <a:gd name="T65" fmla="*/ 2863 h 133350"/>
              <a:gd name="T66" fmla="*/ 8091 w 116840"/>
              <a:gd name="T67" fmla="*/ 10490 h 133350"/>
              <a:gd name="T68" fmla="*/ 19958 w 116840"/>
              <a:gd name="T69" fmla="*/ 30339 h 133350"/>
              <a:gd name="T70" fmla="*/ 32920 w 116840"/>
              <a:gd name="T71" fmla="*/ 26175 h 133350"/>
              <a:gd name="T72" fmla="*/ 79453 w 116840"/>
              <a:gd name="T73" fmla="*/ 25603 h 133350"/>
              <a:gd name="T74" fmla="*/ 73834 w 116840"/>
              <a:gd name="T75" fmla="*/ 14389 h 133350"/>
              <a:gd name="T76" fmla="*/ 61218 w 116840"/>
              <a:gd name="T77" fmla="*/ 3717 h 133350"/>
              <a:gd name="T78" fmla="*/ 43073 w 116840"/>
              <a:gd name="T79" fmla="*/ 0 h 133350"/>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116840"/>
              <a:gd name="T121" fmla="*/ 0 h 133350"/>
              <a:gd name="T122" fmla="*/ 116840 w 116840"/>
              <a:gd name="T123" fmla="*/ 133350 h 133350"/>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116840" h="133350">
                <a:moveTo>
                  <a:pt x="53174" y="51460"/>
                </a:moveTo>
                <a:lnTo>
                  <a:pt x="31595" y="54028"/>
                </a:lnTo>
                <a:lnTo>
                  <a:pt x="14790" y="61763"/>
                </a:lnTo>
                <a:lnTo>
                  <a:pt x="3884" y="74713"/>
                </a:lnTo>
                <a:lnTo>
                  <a:pt x="0" y="92925"/>
                </a:lnTo>
                <a:lnTo>
                  <a:pt x="0" y="93421"/>
                </a:lnTo>
                <a:lnTo>
                  <a:pt x="3731" y="110535"/>
                </a:lnTo>
                <a:lnTo>
                  <a:pt x="13750" y="122988"/>
                </a:lnTo>
                <a:lnTo>
                  <a:pt x="28299" y="130595"/>
                </a:lnTo>
                <a:lnTo>
                  <a:pt x="45618" y="133172"/>
                </a:lnTo>
                <a:lnTo>
                  <a:pt x="59270" y="131712"/>
                </a:lnTo>
                <a:lnTo>
                  <a:pt x="70707" y="127714"/>
                </a:lnTo>
                <a:lnTo>
                  <a:pt x="80086" y="121749"/>
                </a:lnTo>
                <a:lnTo>
                  <a:pt x="87566" y="114388"/>
                </a:lnTo>
                <a:lnTo>
                  <a:pt x="116344" y="114388"/>
                </a:lnTo>
                <a:lnTo>
                  <a:pt x="116344" y="111709"/>
                </a:lnTo>
                <a:lnTo>
                  <a:pt x="53911" y="111709"/>
                </a:lnTo>
                <a:lnTo>
                  <a:pt x="44015" y="110409"/>
                </a:lnTo>
                <a:lnTo>
                  <a:pt x="36039" y="106618"/>
                </a:lnTo>
                <a:lnTo>
                  <a:pt x="30715" y="100495"/>
                </a:lnTo>
                <a:lnTo>
                  <a:pt x="28778" y="92201"/>
                </a:lnTo>
                <a:lnTo>
                  <a:pt x="28778" y="91706"/>
                </a:lnTo>
                <a:lnTo>
                  <a:pt x="30829" y="82695"/>
                </a:lnTo>
                <a:lnTo>
                  <a:pt x="36769" y="75945"/>
                </a:lnTo>
                <a:lnTo>
                  <a:pt x="46311" y="71707"/>
                </a:lnTo>
                <a:lnTo>
                  <a:pt x="59029" y="70243"/>
                </a:lnTo>
                <a:lnTo>
                  <a:pt x="116344" y="70243"/>
                </a:lnTo>
                <a:lnTo>
                  <a:pt x="116344" y="56832"/>
                </a:lnTo>
                <a:lnTo>
                  <a:pt x="87807" y="56832"/>
                </a:lnTo>
                <a:lnTo>
                  <a:pt x="80203" y="54653"/>
                </a:lnTo>
                <a:lnTo>
                  <a:pt x="72139" y="52955"/>
                </a:lnTo>
                <a:lnTo>
                  <a:pt x="63251" y="51853"/>
                </a:lnTo>
                <a:lnTo>
                  <a:pt x="53174" y="51460"/>
                </a:lnTo>
                <a:close/>
              </a:path>
              <a:path w="116840" h="133350">
                <a:moveTo>
                  <a:pt x="116344" y="114388"/>
                </a:moveTo>
                <a:lnTo>
                  <a:pt x="87566" y="114388"/>
                </a:lnTo>
                <a:lnTo>
                  <a:pt x="87566" y="130492"/>
                </a:lnTo>
                <a:lnTo>
                  <a:pt x="116344" y="130492"/>
                </a:lnTo>
                <a:lnTo>
                  <a:pt x="116344" y="114388"/>
                </a:lnTo>
                <a:close/>
              </a:path>
              <a:path w="116840" h="133350">
                <a:moveTo>
                  <a:pt x="116344" y="70243"/>
                </a:moveTo>
                <a:lnTo>
                  <a:pt x="59029" y="70243"/>
                </a:lnTo>
                <a:lnTo>
                  <a:pt x="67479" y="70632"/>
                </a:lnTo>
                <a:lnTo>
                  <a:pt x="75235" y="71711"/>
                </a:lnTo>
                <a:lnTo>
                  <a:pt x="82182" y="73329"/>
                </a:lnTo>
                <a:lnTo>
                  <a:pt x="88303" y="75361"/>
                </a:lnTo>
                <a:lnTo>
                  <a:pt x="88303" y="84150"/>
                </a:lnTo>
                <a:lnTo>
                  <a:pt x="85674" y="95351"/>
                </a:lnTo>
                <a:lnTo>
                  <a:pt x="78427" y="104059"/>
                </a:lnTo>
                <a:lnTo>
                  <a:pt x="67520" y="109701"/>
                </a:lnTo>
                <a:lnTo>
                  <a:pt x="53911" y="111709"/>
                </a:lnTo>
                <a:lnTo>
                  <a:pt x="116344" y="111709"/>
                </a:lnTo>
                <a:lnTo>
                  <a:pt x="116344" y="70243"/>
                </a:lnTo>
                <a:close/>
              </a:path>
              <a:path w="116840" h="133350">
                <a:moveTo>
                  <a:pt x="110247" y="25603"/>
                </a:moveTo>
                <a:lnTo>
                  <a:pt x="55867" y="25603"/>
                </a:lnTo>
                <a:lnTo>
                  <a:pt x="69601" y="27414"/>
                </a:lnTo>
                <a:lnTo>
                  <a:pt x="79609" y="32772"/>
                </a:lnTo>
                <a:lnTo>
                  <a:pt x="85731" y="41558"/>
                </a:lnTo>
                <a:lnTo>
                  <a:pt x="87687" y="52955"/>
                </a:lnTo>
                <a:lnTo>
                  <a:pt x="87807" y="56832"/>
                </a:lnTo>
                <a:lnTo>
                  <a:pt x="116344" y="56832"/>
                </a:lnTo>
                <a:lnTo>
                  <a:pt x="116262" y="52955"/>
                </a:lnTo>
                <a:lnTo>
                  <a:pt x="115511" y="42133"/>
                </a:lnTo>
                <a:lnTo>
                  <a:pt x="112964" y="31430"/>
                </a:lnTo>
                <a:lnTo>
                  <a:pt x="110247" y="25603"/>
                </a:lnTo>
                <a:close/>
              </a:path>
              <a:path w="116840" h="133350">
                <a:moveTo>
                  <a:pt x="59766" y="0"/>
                </a:moveTo>
                <a:lnTo>
                  <a:pt x="45529" y="746"/>
                </a:lnTo>
                <a:lnTo>
                  <a:pt x="33120" y="2863"/>
                </a:lnTo>
                <a:lnTo>
                  <a:pt x="21898" y="6172"/>
                </a:lnTo>
                <a:lnTo>
                  <a:pt x="11226" y="10490"/>
                </a:lnTo>
                <a:lnTo>
                  <a:pt x="19024" y="33654"/>
                </a:lnTo>
                <a:lnTo>
                  <a:pt x="27695" y="30339"/>
                </a:lnTo>
                <a:lnTo>
                  <a:pt x="36436" y="27800"/>
                </a:lnTo>
                <a:lnTo>
                  <a:pt x="45681" y="26175"/>
                </a:lnTo>
                <a:lnTo>
                  <a:pt x="55867" y="25603"/>
                </a:lnTo>
                <a:lnTo>
                  <a:pt x="110247" y="25603"/>
                </a:lnTo>
                <a:lnTo>
                  <a:pt x="108634" y="22145"/>
                </a:lnTo>
                <a:lnTo>
                  <a:pt x="102450" y="14389"/>
                </a:lnTo>
                <a:lnTo>
                  <a:pt x="94681" y="8229"/>
                </a:lnTo>
                <a:lnTo>
                  <a:pt x="84947" y="3717"/>
                </a:lnTo>
                <a:lnTo>
                  <a:pt x="73293" y="944"/>
                </a:lnTo>
                <a:lnTo>
                  <a:pt x="59766" y="0"/>
                </a:lnTo>
                <a:close/>
              </a:path>
            </a:pathLst>
          </a:custGeom>
          <a:solidFill>
            <a:srgbClr val="0070BA"/>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s-AR"/>
          </a:p>
        </p:txBody>
      </p:sp>
      <p:sp>
        <p:nvSpPr>
          <p:cNvPr id="21523" name="object 21"/>
          <p:cNvSpPr>
            <a:spLocks/>
          </p:cNvSpPr>
          <p:nvPr/>
        </p:nvSpPr>
        <p:spPr bwMode="auto">
          <a:xfrm>
            <a:off x="14541944" y="-671151"/>
            <a:ext cx="177805" cy="241307"/>
          </a:xfrm>
          <a:custGeom>
            <a:avLst/>
            <a:gdLst>
              <a:gd name="T0" fmla="*/ 59753 w 133350"/>
              <a:gd name="T1" fmla="*/ 46596 h 180975"/>
              <a:gd name="T2" fmla="*/ 37451 w 133350"/>
              <a:gd name="T3" fmla="*/ 51035 h 180975"/>
              <a:gd name="T4" fmla="*/ 18351 w 133350"/>
              <a:gd name="T5" fmla="*/ 64003 h 180975"/>
              <a:gd name="T6" fmla="*/ 5014 w 133350"/>
              <a:gd name="T7" fmla="*/ 84974 h 180975"/>
              <a:gd name="T8" fmla="*/ 0 w 133350"/>
              <a:gd name="T9" fmla="*/ 113423 h 180975"/>
              <a:gd name="T10" fmla="*/ 0 w 133350"/>
              <a:gd name="T11" fmla="*/ 113919 h 180975"/>
              <a:gd name="T12" fmla="*/ 5084 w 133350"/>
              <a:gd name="T13" fmla="*/ 142363 h 180975"/>
              <a:gd name="T14" fmla="*/ 18537 w 133350"/>
              <a:gd name="T15" fmla="*/ 163334 h 180975"/>
              <a:gd name="T16" fmla="*/ 37660 w 133350"/>
              <a:gd name="T17" fmla="*/ 176305 h 180975"/>
              <a:gd name="T18" fmla="*/ 59753 w 133350"/>
              <a:gd name="T19" fmla="*/ 180746 h 180975"/>
              <a:gd name="T20" fmla="*/ 74128 w 133350"/>
              <a:gd name="T21" fmla="*/ 178859 h 180975"/>
              <a:gd name="T22" fmla="*/ 86010 w 133350"/>
              <a:gd name="T23" fmla="*/ 173702 h 180975"/>
              <a:gd name="T24" fmla="*/ 95740 w 133350"/>
              <a:gd name="T25" fmla="*/ 166028 h 180975"/>
              <a:gd name="T26" fmla="*/ 103657 w 133350"/>
              <a:gd name="T27" fmla="*/ 156591 h 180975"/>
              <a:gd name="T28" fmla="*/ 133184 w 133350"/>
              <a:gd name="T29" fmla="*/ 156591 h 180975"/>
              <a:gd name="T30" fmla="*/ 133184 w 133350"/>
              <a:gd name="T31" fmla="*/ 155143 h 180975"/>
              <a:gd name="T32" fmla="*/ 66840 w 133350"/>
              <a:gd name="T33" fmla="*/ 155143 h 180975"/>
              <a:gd name="T34" fmla="*/ 52601 w 133350"/>
              <a:gd name="T35" fmla="*/ 152198 h 180975"/>
              <a:gd name="T36" fmla="*/ 40792 w 133350"/>
              <a:gd name="T37" fmla="*/ 143856 h 180975"/>
              <a:gd name="T38" fmla="*/ 32735 w 133350"/>
              <a:gd name="T39" fmla="*/ 130850 h 180975"/>
              <a:gd name="T40" fmla="*/ 29756 w 133350"/>
              <a:gd name="T41" fmla="*/ 113919 h 180975"/>
              <a:gd name="T42" fmla="*/ 29756 w 133350"/>
              <a:gd name="T43" fmla="*/ 113423 h 180975"/>
              <a:gd name="T44" fmla="*/ 32701 w 133350"/>
              <a:gd name="T45" fmla="*/ 96181 h 180975"/>
              <a:gd name="T46" fmla="*/ 40701 w 133350"/>
              <a:gd name="T47" fmla="*/ 83210 h 180975"/>
              <a:gd name="T48" fmla="*/ 52500 w 133350"/>
              <a:gd name="T49" fmla="*/ 75040 h 180975"/>
              <a:gd name="T50" fmla="*/ 66840 w 133350"/>
              <a:gd name="T51" fmla="*/ 72199 h 180975"/>
              <a:gd name="T52" fmla="*/ 133184 w 133350"/>
              <a:gd name="T53" fmla="*/ 72199 h 180975"/>
              <a:gd name="T54" fmla="*/ 133184 w 133350"/>
              <a:gd name="T55" fmla="*/ 69278 h 180975"/>
              <a:gd name="T56" fmla="*/ 103657 w 133350"/>
              <a:gd name="T57" fmla="*/ 69278 h 180975"/>
              <a:gd name="T58" fmla="*/ 95875 w 133350"/>
              <a:gd name="T59" fmla="*/ 60590 h 180975"/>
              <a:gd name="T60" fmla="*/ 86191 w 133350"/>
              <a:gd name="T61" fmla="*/ 53365 h 180975"/>
              <a:gd name="T62" fmla="*/ 74264 w 133350"/>
              <a:gd name="T63" fmla="*/ 48425 h 180975"/>
              <a:gd name="T64" fmla="*/ 59753 w 133350"/>
              <a:gd name="T65" fmla="*/ 46596 h 180975"/>
              <a:gd name="T66" fmla="*/ 133184 w 133350"/>
              <a:gd name="T67" fmla="*/ 156591 h 180975"/>
              <a:gd name="T68" fmla="*/ 103657 w 133350"/>
              <a:gd name="T69" fmla="*/ 156591 h 180975"/>
              <a:gd name="T70" fmla="*/ 103657 w 133350"/>
              <a:gd name="T71" fmla="*/ 178066 h 180975"/>
              <a:gd name="T72" fmla="*/ 133184 w 133350"/>
              <a:gd name="T73" fmla="*/ 178066 h 180975"/>
              <a:gd name="T74" fmla="*/ 133184 w 133350"/>
              <a:gd name="T75" fmla="*/ 156591 h 180975"/>
              <a:gd name="T76" fmla="*/ 133184 w 133350"/>
              <a:gd name="T77" fmla="*/ 72199 h 180975"/>
              <a:gd name="T78" fmla="*/ 66840 w 133350"/>
              <a:gd name="T79" fmla="*/ 72199 h 180975"/>
              <a:gd name="T80" fmla="*/ 81001 w 133350"/>
              <a:gd name="T81" fmla="*/ 75142 h 180975"/>
              <a:gd name="T82" fmla="*/ 92902 w 133350"/>
              <a:gd name="T83" fmla="*/ 83481 h 180975"/>
              <a:gd name="T84" fmla="*/ 101099 w 133350"/>
              <a:gd name="T85" fmla="*/ 96486 h 180975"/>
              <a:gd name="T86" fmla="*/ 104152 w 133350"/>
              <a:gd name="T87" fmla="*/ 113423 h 180975"/>
              <a:gd name="T88" fmla="*/ 104152 w 133350"/>
              <a:gd name="T89" fmla="*/ 113919 h 180975"/>
              <a:gd name="T90" fmla="*/ 101099 w 133350"/>
              <a:gd name="T91" fmla="*/ 130749 h 180975"/>
              <a:gd name="T92" fmla="*/ 92902 w 133350"/>
              <a:gd name="T93" fmla="*/ 143765 h 180975"/>
              <a:gd name="T94" fmla="*/ 81001 w 133350"/>
              <a:gd name="T95" fmla="*/ 152164 h 180975"/>
              <a:gd name="T96" fmla="*/ 66840 w 133350"/>
              <a:gd name="T97" fmla="*/ 155143 h 180975"/>
              <a:gd name="T98" fmla="*/ 133184 w 133350"/>
              <a:gd name="T99" fmla="*/ 155143 h 180975"/>
              <a:gd name="T100" fmla="*/ 133184 w 133350"/>
              <a:gd name="T101" fmla="*/ 72199 h 180975"/>
              <a:gd name="T102" fmla="*/ 133184 w 133350"/>
              <a:gd name="T103" fmla="*/ 0 h 180975"/>
              <a:gd name="T104" fmla="*/ 103657 w 133350"/>
              <a:gd name="T105" fmla="*/ 0 h 180975"/>
              <a:gd name="T106" fmla="*/ 103657 w 133350"/>
              <a:gd name="T107" fmla="*/ 69278 h 180975"/>
              <a:gd name="T108" fmla="*/ 133184 w 133350"/>
              <a:gd name="T109" fmla="*/ 69278 h 180975"/>
              <a:gd name="T110" fmla="*/ 133184 w 133350"/>
              <a:gd name="T111" fmla="*/ 0 h 180975"/>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133350"/>
              <a:gd name="T169" fmla="*/ 0 h 180975"/>
              <a:gd name="T170" fmla="*/ 133350 w 133350"/>
              <a:gd name="T171" fmla="*/ 180975 h 180975"/>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133350" h="180975">
                <a:moveTo>
                  <a:pt x="59753" y="46596"/>
                </a:moveTo>
                <a:lnTo>
                  <a:pt x="37451" y="51035"/>
                </a:lnTo>
                <a:lnTo>
                  <a:pt x="18351" y="64003"/>
                </a:lnTo>
                <a:lnTo>
                  <a:pt x="5014" y="84974"/>
                </a:lnTo>
                <a:lnTo>
                  <a:pt x="0" y="113423"/>
                </a:lnTo>
                <a:lnTo>
                  <a:pt x="0" y="113919"/>
                </a:lnTo>
                <a:lnTo>
                  <a:pt x="5084" y="142363"/>
                </a:lnTo>
                <a:lnTo>
                  <a:pt x="18537" y="163334"/>
                </a:lnTo>
                <a:lnTo>
                  <a:pt x="37660" y="176305"/>
                </a:lnTo>
                <a:lnTo>
                  <a:pt x="59753" y="180746"/>
                </a:lnTo>
                <a:lnTo>
                  <a:pt x="74128" y="178859"/>
                </a:lnTo>
                <a:lnTo>
                  <a:pt x="86010" y="173702"/>
                </a:lnTo>
                <a:lnTo>
                  <a:pt x="95740" y="166028"/>
                </a:lnTo>
                <a:lnTo>
                  <a:pt x="103657" y="156591"/>
                </a:lnTo>
                <a:lnTo>
                  <a:pt x="133184" y="156591"/>
                </a:lnTo>
                <a:lnTo>
                  <a:pt x="133184" y="155143"/>
                </a:lnTo>
                <a:lnTo>
                  <a:pt x="66840" y="155143"/>
                </a:lnTo>
                <a:lnTo>
                  <a:pt x="52601" y="152198"/>
                </a:lnTo>
                <a:lnTo>
                  <a:pt x="40792" y="143856"/>
                </a:lnTo>
                <a:lnTo>
                  <a:pt x="32735" y="130850"/>
                </a:lnTo>
                <a:lnTo>
                  <a:pt x="29756" y="113919"/>
                </a:lnTo>
                <a:lnTo>
                  <a:pt x="29756" y="113423"/>
                </a:lnTo>
                <a:lnTo>
                  <a:pt x="32701" y="96181"/>
                </a:lnTo>
                <a:lnTo>
                  <a:pt x="40701" y="83210"/>
                </a:lnTo>
                <a:lnTo>
                  <a:pt x="52500" y="75040"/>
                </a:lnTo>
                <a:lnTo>
                  <a:pt x="66840" y="72199"/>
                </a:lnTo>
                <a:lnTo>
                  <a:pt x="133184" y="72199"/>
                </a:lnTo>
                <a:lnTo>
                  <a:pt x="133184" y="69278"/>
                </a:lnTo>
                <a:lnTo>
                  <a:pt x="103657" y="69278"/>
                </a:lnTo>
                <a:lnTo>
                  <a:pt x="95875" y="60590"/>
                </a:lnTo>
                <a:lnTo>
                  <a:pt x="86191" y="53365"/>
                </a:lnTo>
                <a:lnTo>
                  <a:pt x="74264" y="48425"/>
                </a:lnTo>
                <a:lnTo>
                  <a:pt x="59753" y="46596"/>
                </a:lnTo>
                <a:close/>
              </a:path>
              <a:path w="133350" h="180975">
                <a:moveTo>
                  <a:pt x="133184" y="156591"/>
                </a:moveTo>
                <a:lnTo>
                  <a:pt x="103657" y="156591"/>
                </a:lnTo>
                <a:lnTo>
                  <a:pt x="103657" y="178066"/>
                </a:lnTo>
                <a:lnTo>
                  <a:pt x="133184" y="178066"/>
                </a:lnTo>
                <a:lnTo>
                  <a:pt x="133184" y="156591"/>
                </a:lnTo>
                <a:close/>
              </a:path>
              <a:path w="133350" h="180975">
                <a:moveTo>
                  <a:pt x="133184" y="72199"/>
                </a:moveTo>
                <a:lnTo>
                  <a:pt x="66840" y="72199"/>
                </a:lnTo>
                <a:lnTo>
                  <a:pt x="81001" y="75142"/>
                </a:lnTo>
                <a:lnTo>
                  <a:pt x="92902" y="83481"/>
                </a:lnTo>
                <a:lnTo>
                  <a:pt x="101099" y="96486"/>
                </a:lnTo>
                <a:lnTo>
                  <a:pt x="104152" y="113423"/>
                </a:lnTo>
                <a:lnTo>
                  <a:pt x="104152" y="113919"/>
                </a:lnTo>
                <a:lnTo>
                  <a:pt x="101099" y="130749"/>
                </a:lnTo>
                <a:lnTo>
                  <a:pt x="92902" y="143765"/>
                </a:lnTo>
                <a:lnTo>
                  <a:pt x="81001" y="152164"/>
                </a:lnTo>
                <a:lnTo>
                  <a:pt x="66840" y="155143"/>
                </a:lnTo>
                <a:lnTo>
                  <a:pt x="133184" y="155143"/>
                </a:lnTo>
                <a:lnTo>
                  <a:pt x="133184" y="72199"/>
                </a:lnTo>
                <a:close/>
              </a:path>
              <a:path w="133350" h="180975">
                <a:moveTo>
                  <a:pt x="133184" y="0"/>
                </a:moveTo>
                <a:lnTo>
                  <a:pt x="103657" y="0"/>
                </a:lnTo>
                <a:lnTo>
                  <a:pt x="103657" y="69278"/>
                </a:lnTo>
                <a:lnTo>
                  <a:pt x="133184" y="69278"/>
                </a:lnTo>
                <a:lnTo>
                  <a:pt x="133184" y="0"/>
                </a:lnTo>
                <a:close/>
              </a:path>
            </a:pathLst>
          </a:custGeom>
          <a:solidFill>
            <a:srgbClr val="0070BA"/>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s-AR"/>
          </a:p>
        </p:txBody>
      </p:sp>
      <p:sp>
        <p:nvSpPr>
          <p:cNvPr id="21524" name="object 22"/>
          <p:cNvSpPr>
            <a:spLocks/>
          </p:cNvSpPr>
          <p:nvPr/>
        </p:nvSpPr>
        <p:spPr bwMode="auto">
          <a:xfrm>
            <a:off x="14759968" y="-609768"/>
            <a:ext cx="167221" cy="179923"/>
          </a:xfrm>
          <a:custGeom>
            <a:avLst/>
            <a:gdLst>
              <a:gd name="T0" fmla="*/ 69620 w 125095"/>
              <a:gd name="T1" fmla="*/ 0 h 134619"/>
              <a:gd name="T2" fmla="*/ 41548 w 125095"/>
              <a:gd name="T3" fmla="*/ 5831 h 134619"/>
              <a:gd name="T4" fmla="*/ 19526 w 125095"/>
              <a:gd name="T5" fmla="*/ 21688 h 134619"/>
              <a:gd name="T6" fmla="*/ 5147 w 125095"/>
              <a:gd name="T7" fmla="*/ 45136 h 134619"/>
              <a:gd name="T8" fmla="*/ 0 w 125095"/>
              <a:gd name="T9" fmla="*/ 73738 h 134619"/>
              <a:gd name="T10" fmla="*/ 0 w 125095"/>
              <a:gd name="T11" fmla="*/ 74285 h 134619"/>
              <a:gd name="T12" fmla="*/ 5619 w 125095"/>
              <a:gd name="T13" fmla="*/ 104197 h 134619"/>
              <a:gd name="T14" fmla="*/ 21084 w 125095"/>
              <a:gd name="T15" fmla="*/ 127404 h 134619"/>
              <a:gd name="T16" fmla="*/ 44287 w 125095"/>
              <a:gd name="T17" fmla="*/ 142413 h 134619"/>
              <a:gd name="T18" fmla="*/ 73133 w 125095"/>
              <a:gd name="T19" fmla="*/ 147747 h 134619"/>
              <a:gd name="T20" fmla="*/ 91391 w 125095"/>
              <a:gd name="T21" fmla="*/ 145861 h 134619"/>
              <a:gd name="T22" fmla="*/ 107048 w 125095"/>
              <a:gd name="T23" fmla="*/ 140506 h 134619"/>
              <a:gd name="T24" fmla="*/ 120320 w 125095"/>
              <a:gd name="T25" fmla="*/ 132133 h 134619"/>
              <a:gd name="T26" fmla="*/ 131440 w 125095"/>
              <a:gd name="T27" fmla="*/ 121193 h 134619"/>
              <a:gd name="T28" fmla="*/ 73666 w 125095"/>
              <a:gd name="T29" fmla="*/ 121193 h 134619"/>
              <a:gd name="T30" fmla="*/ 58876 w 125095"/>
              <a:gd name="T31" fmla="*/ 118825 h 134619"/>
              <a:gd name="T32" fmla="*/ 46585 w 125095"/>
              <a:gd name="T33" fmla="*/ 111880 h 134619"/>
              <a:gd name="T34" fmla="*/ 37580 w 125095"/>
              <a:gd name="T35" fmla="*/ 100614 h 134619"/>
              <a:gd name="T36" fmla="*/ 32644 w 125095"/>
              <a:gd name="T37" fmla="*/ 85272 h 134619"/>
              <a:gd name="T38" fmla="*/ 137386 w 125095"/>
              <a:gd name="T39" fmla="*/ 85272 h 134619"/>
              <a:gd name="T40" fmla="*/ 137919 w 125095"/>
              <a:gd name="T41" fmla="*/ 79102 h 134619"/>
              <a:gd name="T42" fmla="*/ 137919 w 125095"/>
              <a:gd name="T43" fmla="*/ 76155 h 134619"/>
              <a:gd name="T44" fmla="*/ 136097 w 125095"/>
              <a:gd name="T45" fmla="*/ 63817 h 134619"/>
              <a:gd name="T46" fmla="*/ 32378 w 125095"/>
              <a:gd name="T47" fmla="*/ 63817 h 134619"/>
              <a:gd name="T48" fmla="*/ 36599 w 125095"/>
              <a:gd name="T49" fmla="*/ 48717 h 134619"/>
              <a:gd name="T50" fmla="*/ 44488 w 125095"/>
              <a:gd name="T51" fmla="*/ 36937 h 134619"/>
              <a:gd name="T52" fmla="*/ 55570 w 125095"/>
              <a:gd name="T53" fmla="*/ 29282 h 134619"/>
              <a:gd name="T54" fmla="*/ 69352 w 125095"/>
              <a:gd name="T55" fmla="*/ 26552 h 134619"/>
              <a:gd name="T56" fmla="*/ 122768 w 125095"/>
              <a:gd name="T57" fmla="*/ 26552 h 134619"/>
              <a:gd name="T58" fmla="*/ 120775 w 125095"/>
              <a:gd name="T59" fmla="*/ 22790 h 134619"/>
              <a:gd name="T60" fmla="*/ 99425 w 125095"/>
              <a:gd name="T61" fmla="*/ 6165 h 134619"/>
              <a:gd name="T62" fmla="*/ 69620 w 125095"/>
              <a:gd name="T63" fmla="*/ 0 h 134619"/>
              <a:gd name="T64" fmla="*/ 112272 w 125095"/>
              <a:gd name="T65" fmla="*/ 104302 h 134619"/>
              <a:gd name="T66" fmla="*/ 103702 w 125095"/>
              <a:gd name="T67" fmla="*/ 111581 h 134619"/>
              <a:gd name="T68" fmla="*/ 94699 w 125095"/>
              <a:gd name="T69" fmla="*/ 116873 h 134619"/>
              <a:gd name="T70" fmla="*/ 84828 w 125095"/>
              <a:gd name="T71" fmla="*/ 120101 h 134619"/>
              <a:gd name="T72" fmla="*/ 73666 w 125095"/>
              <a:gd name="T73" fmla="*/ 121193 h 134619"/>
              <a:gd name="T74" fmla="*/ 131440 w 125095"/>
              <a:gd name="T75" fmla="*/ 121193 h 134619"/>
              <a:gd name="T76" fmla="*/ 112272 w 125095"/>
              <a:gd name="T77" fmla="*/ 104302 h 134619"/>
              <a:gd name="T78" fmla="*/ 122768 w 125095"/>
              <a:gd name="T79" fmla="*/ 26552 h 134619"/>
              <a:gd name="T80" fmla="*/ 69352 w 125095"/>
              <a:gd name="T81" fmla="*/ 26552 h 134619"/>
              <a:gd name="T82" fmla="*/ 83813 w 125095"/>
              <a:gd name="T83" fmla="*/ 29436 h 134619"/>
              <a:gd name="T84" fmla="*/ 94733 w 125095"/>
              <a:gd name="T85" fmla="*/ 37345 h 134619"/>
              <a:gd name="T86" fmla="*/ 102004 w 125095"/>
              <a:gd name="T87" fmla="*/ 49176 h 134619"/>
              <a:gd name="T88" fmla="*/ 105526 w 125095"/>
              <a:gd name="T89" fmla="*/ 63817 h 134619"/>
              <a:gd name="T90" fmla="*/ 136097 w 125095"/>
              <a:gd name="T91" fmla="*/ 63817 h 134619"/>
              <a:gd name="T92" fmla="*/ 133624 w 125095"/>
              <a:gd name="T93" fmla="*/ 47057 h 134619"/>
              <a:gd name="T94" fmla="*/ 122768 w 125095"/>
              <a:gd name="T95" fmla="*/ 26552 h 134619"/>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25095"/>
              <a:gd name="T145" fmla="*/ 0 h 134619"/>
              <a:gd name="T146" fmla="*/ 125095 w 125095"/>
              <a:gd name="T147" fmla="*/ 134619 h 134619"/>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25095" h="134619">
                <a:moveTo>
                  <a:pt x="62915" y="0"/>
                </a:moveTo>
                <a:lnTo>
                  <a:pt x="37547" y="5302"/>
                </a:lnTo>
                <a:lnTo>
                  <a:pt x="17646" y="19729"/>
                </a:lnTo>
                <a:lnTo>
                  <a:pt x="4651" y="41062"/>
                </a:lnTo>
                <a:lnTo>
                  <a:pt x="0" y="67081"/>
                </a:lnTo>
                <a:lnTo>
                  <a:pt x="0" y="67576"/>
                </a:lnTo>
                <a:lnTo>
                  <a:pt x="5079" y="94788"/>
                </a:lnTo>
                <a:lnTo>
                  <a:pt x="19053" y="115897"/>
                </a:lnTo>
                <a:lnTo>
                  <a:pt x="40022" y="129552"/>
                </a:lnTo>
                <a:lnTo>
                  <a:pt x="66090" y="134404"/>
                </a:lnTo>
                <a:lnTo>
                  <a:pt x="82591" y="132689"/>
                </a:lnTo>
                <a:lnTo>
                  <a:pt x="96737" y="127817"/>
                </a:lnTo>
                <a:lnTo>
                  <a:pt x="108733" y="120200"/>
                </a:lnTo>
                <a:lnTo>
                  <a:pt x="118783" y="110248"/>
                </a:lnTo>
                <a:lnTo>
                  <a:pt x="66573" y="110248"/>
                </a:lnTo>
                <a:lnTo>
                  <a:pt x="53206" y="108093"/>
                </a:lnTo>
                <a:lnTo>
                  <a:pt x="42098" y="101777"/>
                </a:lnTo>
                <a:lnTo>
                  <a:pt x="33960" y="91528"/>
                </a:lnTo>
                <a:lnTo>
                  <a:pt x="29502" y="77571"/>
                </a:lnTo>
                <a:lnTo>
                  <a:pt x="124155" y="77571"/>
                </a:lnTo>
                <a:lnTo>
                  <a:pt x="124637" y="71958"/>
                </a:lnTo>
                <a:lnTo>
                  <a:pt x="124637" y="69278"/>
                </a:lnTo>
                <a:lnTo>
                  <a:pt x="122991" y="58051"/>
                </a:lnTo>
                <a:lnTo>
                  <a:pt x="29260" y="58051"/>
                </a:lnTo>
                <a:lnTo>
                  <a:pt x="33074" y="44316"/>
                </a:lnTo>
                <a:lnTo>
                  <a:pt x="40205" y="33602"/>
                </a:lnTo>
                <a:lnTo>
                  <a:pt x="50216" y="26638"/>
                </a:lnTo>
                <a:lnTo>
                  <a:pt x="62674" y="24155"/>
                </a:lnTo>
                <a:lnTo>
                  <a:pt x="110945" y="24155"/>
                </a:lnTo>
                <a:lnTo>
                  <a:pt x="109145" y="20732"/>
                </a:lnTo>
                <a:lnTo>
                  <a:pt x="89849" y="5609"/>
                </a:lnTo>
                <a:lnTo>
                  <a:pt x="62915" y="0"/>
                </a:lnTo>
                <a:close/>
              </a:path>
              <a:path w="125095" h="134619">
                <a:moveTo>
                  <a:pt x="101460" y="94881"/>
                </a:moveTo>
                <a:lnTo>
                  <a:pt x="93716" y="101504"/>
                </a:lnTo>
                <a:lnTo>
                  <a:pt x="85578" y="106318"/>
                </a:lnTo>
                <a:lnTo>
                  <a:pt x="76660" y="109254"/>
                </a:lnTo>
                <a:lnTo>
                  <a:pt x="66573" y="110248"/>
                </a:lnTo>
                <a:lnTo>
                  <a:pt x="118783" y="110248"/>
                </a:lnTo>
                <a:lnTo>
                  <a:pt x="101460" y="94881"/>
                </a:lnTo>
                <a:close/>
              </a:path>
              <a:path w="125095" h="134619">
                <a:moveTo>
                  <a:pt x="110945" y="24155"/>
                </a:moveTo>
                <a:lnTo>
                  <a:pt x="62674" y="24155"/>
                </a:lnTo>
                <a:lnTo>
                  <a:pt x="75743" y="26778"/>
                </a:lnTo>
                <a:lnTo>
                  <a:pt x="85610" y="33974"/>
                </a:lnTo>
                <a:lnTo>
                  <a:pt x="92181" y="44734"/>
                </a:lnTo>
                <a:lnTo>
                  <a:pt x="95364" y="58051"/>
                </a:lnTo>
                <a:lnTo>
                  <a:pt x="122991" y="58051"/>
                </a:lnTo>
                <a:lnTo>
                  <a:pt x="120756" y="42808"/>
                </a:lnTo>
                <a:lnTo>
                  <a:pt x="110945" y="24155"/>
                </a:lnTo>
                <a:close/>
              </a:path>
            </a:pathLst>
          </a:custGeom>
          <a:solidFill>
            <a:srgbClr val="0070BA"/>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s-AR"/>
          </a:p>
        </p:txBody>
      </p:sp>
      <p:sp>
        <p:nvSpPr>
          <p:cNvPr id="21525" name="object 23"/>
          <p:cNvSpPr>
            <a:spLocks/>
          </p:cNvSpPr>
          <p:nvPr/>
        </p:nvSpPr>
        <p:spPr bwMode="auto">
          <a:xfrm>
            <a:off x="15085944" y="-671152"/>
            <a:ext cx="0" cy="237074"/>
          </a:xfrm>
          <a:custGeom>
            <a:avLst/>
            <a:gdLst>
              <a:gd name="T0" fmla="*/ 0 h 178434"/>
              <a:gd name="T1" fmla="*/ 154431 h 178434"/>
              <a:gd name="T2" fmla="*/ 0 60000 65536"/>
              <a:gd name="T3" fmla="*/ 0 60000 65536"/>
              <a:gd name="T4" fmla="*/ 0 h 178434"/>
              <a:gd name="T5" fmla="*/ 178434 h 178434"/>
            </a:gdLst>
            <a:ahLst/>
            <a:cxnLst>
              <a:cxn ang="T2">
                <a:pos x="0" y="T0"/>
              </a:cxn>
              <a:cxn ang="T3">
                <a:pos x="0" y="T1"/>
              </a:cxn>
            </a:cxnLst>
            <a:rect l="0" t="T4" r="0" b="T5"/>
            <a:pathLst>
              <a:path h="178434">
                <a:moveTo>
                  <a:pt x="0" y="0"/>
                </a:moveTo>
                <a:lnTo>
                  <a:pt x="0" y="178066"/>
                </a:lnTo>
              </a:path>
            </a:pathLst>
          </a:custGeom>
          <a:noFill/>
          <a:ln w="29514">
            <a:solidFill>
              <a:srgbClr val="0070BA"/>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s-AR"/>
          </a:p>
        </p:txBody>
      </p:sp>
      <p:sp>
        <p:nvSpPr>
          <p:cNvPr id="21526" name="object 24"/>
          <p:cNvSpPr>
            <a:spLocks/>
          </p:cNvSpPr>
          <p:nvPr/>
        </p:nvSpPr>
        <p:spPr bwMode="auto">
          <a:xfrm>
            <a:off x="15145213" y="-609767"/>
            <a:ext cx="156638" cy="177805"/>
          </a:xfrm>
          <a:custGeom>
            <a:avLst/>
            <a:gdLst>
              <a:gd name="T0" fmla="*/ 39233 w 116840"/>
              <a:gd name="T1" fmla="*/ 54028 h 133350"/>
              <a:gd name="T2" fmla="*/ 4824 w 116840"/>
              <a:gd name="T3" fmla="*/ 74713 h 133350"/>
              <a:gd name="T4" fmla="*/ 0 w 116840"/>
              <a:gd name="T5" fmla="*/ 93421 h 133350"/>
              <a:gd name="T6" fmla="*/ 17079 w 116840"/>
              <a:gd name="T7" fmla="*/ 122988 h 133350"/>
              <a:gd name="T8" fmla="*/ 56662 w 116840"/>
              <a:gd name="T9" fmla="*/ 133172 h 133350"/>
              <a:gd name="T10" fmla="*/ 87832 w 116840"/>
              <a:gd name="T11" fmla="*/ 127714 h 133350"/>
              <a:gd name="T12" fmla="*/ 108766 w 116840"/>
              <a:gd name="T13" fmla="*/ 114388 h 133350"/>
              <a:gd name="T14" fmla="*/ 144512 w 116840"/>
              <a:gd name="T15" fmla="*/ 111709 h 133350"/>
              <a:gd name="T16" fmla="*/ 54673 w 116840"/>
              <a:gd name="T17" fmla="*/ 110409 h 133350"/>
              <a:gd name="T18" fmla="*/ 38162 w 116840"/>
              <a:gd name="T19" fmla="*/ 100495 h 133350"/>
              <a:gd name="T20" fmla="*/ 35757 w 116840"/>
              <a:gd name="T21" fmla="*/ 91706 h 133350"/>
              <a:gd name="T22" fmla="*/ 45680 w 116840"/>
              <a:gd name="T23" fmla="*/ 75945 h 133350"/>
              <a:gd name="T24" fmla="*/ 73320 w 116840"/>
              <a:gd name="T25" fmla="*/ 70243 h 133350"/>
              <a:gd name="T26" fmla="*/ 144512 w 116840"/>
              <a:gd name="T27" fmla="*/ 56832 h 133350"/>
              <a:gd name="T28" fmla="*/ 99620 w 116840"/>
              <a:gd name="T29" fmla="*/ 54653 h 133350"/>
              <a:gd name="T30" fmla="*/ 78565 w 116840"/>
              <a:gd name="T31" fmla="*/ 51853 h 133350"/>
              <a:gd name="T32" fmla="*/ 144512 w 116840"/>
              <a:gd name="T33" fmla="*/ 114388 h 133350"/>
              <a:gd name="T34" fmla="*/ 108766 w 116840"/>
              <a:gd name="T35" fmla="*/ 130492 h 133350"/>
              <a:gd name="T36" fmla="*/ 144512 w 116840"/>
              <a:gd name="T37" fmla="*/ 114388 h 133350"/>
              <a:gd name="T38" fmla="*/ 73320 w 116840"/>
              <a:gd name="T39" fmla="*/ 70243 h 133350"/>
              <a:gd name="T40" fmla="*/ 93449 w 116840"/>
              <a:gd name="T41" fmla="*/ 71711 h 133350"/>
              <a:gd name="T42" fmla="*/ 109687 w 116840"/>
              <a:gd name="T43" fmla="*/ 75361 h 133350"/>
              <a:gd name="T44" fmla="*/ 106418 w 116840"/>
              <a:gd name="T45" fmla="*/ 95351 h 133350"/>
              <a:gd name="T46" fmla="*/ 83865 w 116840"/>
              <a:gd name="T47" fmla="*/ 109701 h 133350"/>
              <a:gd name="T48" fmla="*/ 144512 w 116840"/>
              <a:gd name="T49" fmla="*/ 111709 h 133350"/>
              <a:gd name="T50" fmla="*/ 136932 w 116840"/>
              <a:gd name="T51" fmla="*/ 25603 h 133350"/>
              <a:gd name="T52" fmla="*/ 86452 w 116840"/>
              <a:gd name="T53" fmla="*/ 27414 h 133350"/>
              <a:gd name="T54" fmla="*/ 106485 w 116840"/>
              <a:gd name="T55" fmla="*/ 41558 h 133350"/>
              <a:gd name="T56" fmla="*/ 109065 w 116840"/>
              <a:gd name="T57" fmla="*/ 56832 h 133350"/>
              <a:gd name="T58" fmla="*/ 144410 w 116840"/>
              <a:gd name="T59" fmla="*/ 52955 h 133350"/>
              <a:gd name="T60" fmla="*/ 140308 w 116840"/>
              <a:gd name="T61" fmla="*/ 31430 h 133350"/>
              <a:gd name="T62" fmla="*/ 74236 w 116840"/>
              <a:gd name="T63" fmla="*/ 0 h 133350"/>
              <a:gd name="T64" fmla="*/ 41126 w 116840"/>
              <a:gd name="T65" fmla="*/ 2863 h 133350"/>
              <a:gd name="T66" fmla="*/ 13943 w 116840"/>
              <a:gd name="T67" fmla="*/ 10490 h 133350"/>
              <a:gd name="T68" fmla="*/ 34400 w 116840"/>
              <a:gd name="T69" fmla="*/ 30339 h 133350"/>
              <a:gd name="T70" fmla="*/ 56741 w 116840"/>
              <a:gd name="T71" fmla="*/ 26175 h 133350"/>
              <a:gd name="T72" fmla="*/ 136932 w 116840"/>
              <a:gd name="T73" fmla="*/ 25603 h 133350"/>
              <a:gd name="T74" fmla="*/ 127255 w 116840"/>
              <a:gd name="T75" fmla="*/ 14389 h 133350"/>
              <a:gd name="T76" fmla="*/ 105512 w 116840"/>
              <a:gd name="T77" fmla="*/ 3717 h 133350"/>
              <a:gd name="T78" fmla="*/ 74236 w 116840"/>
              <a:gd name="T79" fmla="*/ 0 h 133350"/>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116840"/>
              <a:gd name="T121" fmla="*/ 0 h 133350"/>
              <a:gd name="T122" fmla="*/ 116840 w 116840"/>
              <a:gd name="T123" fmla="*/ 133350 h 133350"/>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116840" h="133350">
                <a:moveTo>
                  <a:pt x="53174" y="51460"/>
                </a:moveTo>
                <a:lnTo>
                  <a:pt x="31589" y="54028"/>
                </a:lnTo>
                <a:lnTo>
                  <a:pt x="14785" y="61763"/>
                </a:lnTo>
                <a:lnTo>
                  <a:pt x="3883" y="74713"/>
                </a:lnTo>
                <a:lnTo>
                  <a:pt x="0" y="92925"/>
                </a:lnTo>
                <a:lnTo>
                  <a:pt x="0" y="93421"/>
                </a:lnTo>
                <a:lnTo>
                  <a:pt x="3731" y="110535"/>
                </a:lnTo>
                <a:lnTo>
                  <a:pt x="13750" y="122988"/>
                </a:lnTo>
                <a:lnTo>
                  <a:pt x="28299" y="130595"/>
                </a:lnTo>
                <a:lnTo>
                  <a:pt x="45618" y="133172"/>
                </a:lnTo>
                <a:lnTo>
                  <a:pt x="59275" y="131712"/>
                </a:lnTo>
                <a:lnTo>
                  <a:pt x="70712" y="127714"/>
                </a:lnTo>
                <a:lnTo>
                  <a:pt x="80088" y="121749"/>
                </a:lnTo>
                <a:lnTo>
                  <a:pt x="87566" y="114388"/>
                </a:lnTo>
                <a:lnTo>
                  <a:pt x="116344" y="114388"/>
                </a:lnTo>
                <a:lnTo>
                  <a:pt x="116344" y="111709"/>
                </a:lnTo>
                <a:lnTo>
                  <a:pt x="53911" y="111709"/>
                </a:lnTo>
                <a:lnTo>
                  <a:pt x="44017" y="110409"/>
                </a:lnTo>
                <a:lnTo>
                  <a:pt x="36045" y="106618"/>
                </a:lnTo>
                <a:lnTo>
                  <a:pt x="30726" y="100495"/>
                </a:lnTo>
                <a:lnTo>
                  <a:pt x="28790" y="92201"/>
                </a:lnTo>
                <a:lnTo>
                  <a:pt x="28790" y="91706"/>
                </a:lnTo>
                <a:lnTo>
                  <a:pt x="30840" y="82695"/>
                </a:lnTo>
                <a:lnTo>
                  <a:pt x="36776" y="75945"/>
                </a:lnTo>
                <a:lnTo>
                  <a:pt x="46313" y="71707"/>
                </a:lnTo>
                <a:lnTo>
                  <a:pt x="59029" y="70243"/>
                </a:lnTo>
                <a:lnTo>
                  <a:pt x="116344" y="70243"/>
                </a:lnTo>
                <a:lnTo>
                  <a:pt x="116344" y="56832"/>
                </a:lnTo>
                <a:lnTo>
                  <a:pt x="87807" y="56832"/>
                </a:lnTo>
                <a:lnTo>
                  <a:pt x="80203" y="54653"/>
                </a:lnTo>
                <a:lnTo>
                  <a:pt x="72139" y="52955"/>
                </a:lnTo>
                <a:lnTo>
                  <a:pt x="63251" y="51853"/>
                </a:lnTo>
                <a:lnTo>
                  <a:pt x="53174" y="51460"/>
                </a:lnTo>
                <a:close/>
              </a:path>
              <a:path w="116840" h="133350">
                <a:moveTo>
                  <a:pt x="116344" y="114388"/>
                </a:moveTo>
                <a:lnTo>
                  <a:pt x="87566" y="114388"/>
                </a:lnTo>
                <a:lnTo>
                  <a:pt x="87566" y="130492"/>
                </a:lnTo>
                <a:lnTo>
                  <a:pt x="116344" y="130492"/>
                </a:lnTo>
                <a:lnTo>
                  <a:pt x="116344" y="114388"/>
                </a:lnTo>
                <a:close/>
              </a:path>
              <a:path w="116840" h="133350">
                <a:moveTo>
                  <a:pt x="116344" y="70243"/>
                </a:moveTo>
                <a:lnTo>
                  <a:pt x="59029" y="70243"/>
                </a:lnTo>
                <a:lnTo>
                  <a:pt x="67479" y="70632"/>
                </a:lnTo>
                <a:lnTo>
                  <a:pt x="75235" y="71711"/>
                </a:lnTo>
                <a:lnTo>
                  <a:pt x="82182" y="73329"/>
                </a:lnTo>
                <a:lnTo>
                  <a:pt x="88303" y="75361"/>
                </a:lnTo>
                <a:lnTo>
                  <a:pt x="88303" y="84150"/>
                </a:lnTo>
                <a:lnTo>
                  <a:pt x="85674" y="95351"/>
                </a:lnTo>
                <a:lnTo>
                  <a:pt x="78427" y="104059"/>
                </a:lnTo>
                <a:lnTo>
                  <a:pt x="67520" y="109701"/>
                </a:lnTo>
                <a:lnTo>
                  <a:pt x="53911" y="111709"/>
                </a:lnTo>
                <a:lnTo>
                  <a:pt x="116344" y="111709"/>
                </a:lnTo>
                <a:lnTo>
                  <a:pt x="116344" y="70243"/>
                </a:lnTo>
                <a:close/>
              </a:path>
              <a:path w="116840" h="133350">
                <a:moveTo>
                  <a:pt x="110242" y="25603"/>
                </a:moveTo>
                <a:lnTo>
                  <a:pt x="55867" y="25603"/>
                </a:lnTo>
                <a:lnTo>
                  <a:pt x="69601" y="27414"/>
                </a:lnTo>
                <a:lnTo>
                  <a:pt x="79609" y="32772"/>
                </a:lnTo>
                <a:lnTo>
                  <a:pt x="85731" y="41558"/>
                </a:lnTo>
                <a:lnTo>
                  <a:pt x="87687" y="52955"/>
                </a:lnTo>
                <a:lnTo>
                  <a:pt x="87807" y="56832"/>
                </a:lnTo>
                <a:lnTo>
                  <a:pt x="116344" y="56832"/>
                </a:lnTo>
                <a:lnTo>
                  <a:pt x="116262" y="52955"/>
                </a:lnTo>
                <a:lnTo>
                  <a:pt x="115509" y="42133"/>
                </a:lnTo>
                <a:lnTo>
                  <a:pt x="112960" y="31430"/>
                </a:lnTo>
                <a:lnTo>
                  <a:pt x="110242" y="25603"/>
                </a:lnTo>
                <a:close/>
              </a:path>
              <a:path w="116840" h="133350">
                <a:moveTo>
                  <a:pt x="59766" y="0"/>
                </a:moveTo>
                <a:lnTo>
                  <a:pt x="45522" y="746"/>
                </a:lnTo>
                <a:lnTo>
                  <a:pt x="33110" y="2863"/>
                </a:lnTo>
                <a:lnTo>
                  <a:pt x="21891" y="6172"/>
                </a:lnTo>
                <a:lnTo>
                  <a:pt x="11226" y="10490"/>
                </a:lnTo>
                <a:lnTo>
                  <a:pt x="19024" y="33654"/>
                </a:lnTo>
                <a:lnTo>
                  <a:pt x="27695" y="30339"/>
                </a:lnTo>
                <a:lnTo>
                  <a:pt x="36436" y="27800"/>
                </a:lnTo>
                <a:lnTo>
                  <a:pt x="45681" y="26175"/>
                </a:lnTo>
                <a:lnTo>
                  <a:pt x="55867" y="25603"/>
                </a:lnTo>
                <a:lnTo>
                  <a:pt x="110242" y="25603"/>
                </a:lnTo>
                <a:lnTo>
                  <a:pt x="108629" y="22145"/>
                </a:lnTo>
                <a:lnTo>
                  <a:pt x="102450" y="14389"/>
                </a:lnTo>
                <a:lnTo>
                  <a:pt x="94681" y="8229"/>
                </a:lnTo>
                <a:lnTo>
                  <a:pt x="84947" y="3717"/>
                </a:lnTo>
                <a:lnTo>
                  <a:pt x="73293" y="944"/>
                </a:lnTo>
                <a:lnTo>
                  <a:pt x="59766" y="0"/>
                </a:lnTo>
                <a:close/>
              </a:path>
            </a:pathLst>
          </a:custGeom>
          <a:solidFill>
            <a:srgbClr val="0070BA"/>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s-AR"/>
          </a:p>
        </p:txBody>
      </p:sp>
      <p:sp>
        <p:nvSpPr>
          <p:cNvPr id="21527" name="object 25"/>
          <p:cNvSpPr>
            <a:spLocks/>
          </p:cNvSpPr>
          <p:nvPr/>
        </p:nvSpPr>
        <p:spPr bwMode="auto">
          <a:xfrm>
            <a:off x="15452139" y="-671152"/>
            <a:ext cx="198973" cy="228607"/>
          </a:xfrm>
          <a:custGeom>
            <a:avLst/>
            <a:gdLst>
              <a:gd name="T0" fmla="*/ 27813 w 149225"/>
              <a:gd name="T1" fmla="*/ 0 h 170815"/>
              <a:gd name="T2" fmla="*/ 0 w 149225"/>
              <a:gd name="T3" fmla="*/ 0 h 170815"/>
              <a:gd name="T4" fmla="*/ 0 w 149225"/>
              <a:gd name="T5" fmla="*/ 198058 h 170815"/>
              <a:gd name="T6" fmla="*/ 29514 w 149225"/>
              <a:gd name="T7" fmla="*/ 198058 h 170815"/>
              <a:gd name="T8" fmla="*/ 29514 w 149225"/>
              <a:gd name="T9" fmla="*/ 57162 h 170815"/>
              <a:gd name="T10" fmla="*/ 65993 w 149225"/>
              <a:gd name="T11" fmla="*/ 57162 h 170815"/>
              <a:gd name="T12" fmla="*/ 27813 w 149225"/>
              <a:gd name="T13" fmla="*/ 0 h 170815"/>
              <a:gd name="T14" fmla="*/ 65993 w 149225"/>
              <a:gd name="T15" fmla="*/ 57162 h 170815"/>
              <a:gd name="T16" fmla="*/ 29514 w 149225"/>
              <a:gd name="T17" fmla="*/ 57162 h 170815"/>
              <a:gd name="T18" fmla="*/ 123659 w 149225"/>
              <a:gd name="T19" fmla="*/ 198058 h 170815"/>
              <a:gd name="T20" fmla="*/ 148780 w 149225"/>
              <a:gd name="T21" fmla="*/ 198058 h 170815"/>
              <a:gd name="T22" fmla="*/ 148780 w 149225"/>
              <a:gd name="T23" fmla="*/ 136933 h 170815"/>
              <a:gd name="T24" fmla="*/ 119278 w 149225"/>
              <a:gd name="T25" fmla="*/ 136933 h 170815"/>
              <a:gd name="T26" fmla="*/ 65993 w 149225"/>
              <a:gd name="T27" fmla="*/ 57162 h 170815"/>
              <a:gd name="T28" fmla="*/ 148780 w 149225"/>
              <a:gd name="T29" fmla="*/ 0 h 170815"/>
              <a:gd name="T30" fmla="*/ 119278 w 149225"/>
              <a:gd name="T31" fmla="*/ 0 h 170815"/>
              <a:gd name="T32" fmla="*/ 119278 w 149225"/>
              <a:gd name="T33" fmla="*/ 136933 h 170815"/>
              <a:gd name="T34" fmla="*/ 148780 w 149225"/>
              <a:gd name="T35" fmla="*/ 136933 h 170815"/>
              <a:gd name="T36" fmla="*/ 148780 w 149225"/>
              <a:gd name="T37" fmla="*/ 0 h 17081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49225"/>
              <a:gd name="T58" fmla="*/ 0 h 170815"/>
              <a:gd name="T59" fmla="*/ 149225 w 149225"/>
              <a:gd name="T60" fmla="*/ 170815 h 170815"/>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49225" h="170815">
                <a:moveTo>
                  <a:pt x="27813" y="0"/>
                </a:moveTo>
                <a:lnTo>
                  <a:pt x="0" y="0"/>
                </a:lnTo>
                <a:lnTo>
                  <a:pt x="0" y="170738"/>
                </a:lnTo>
                <a:lnTo>
                  <a:pt x="29514" y="170738"/>
                </a:lnTo>
                <a:lnTo>
                  <a:pt x="29514" y="49276"/>
                </a:lnTo>
                <a:lnTo>
                  <a:pt x="65993" y="49276"/>
                </a:lnTo>
                <a:lnTo>
                  <a:pt x="27813" y="0"/>
                </a:lnTo>
                <a:close/>
              </a:path>
              <a:path w="149225" h="170815">
                <a:moveTo>
                  <a:pt x="65993" y="49276"/>
                </a:moveTo>
                <a:lnTo>
                  <a:pt x="29514" y="49276"/>
                </a:lnTo>
                <a:lnTo>
                  <a:pt x="123659" y="170738"/>
                </a:lnTo>
                <a:lnTo>
                  <a:pt x="148780" y="170738"/>
                </a:lnTo>
                <a:lnTo>
                  <a:pt x="148780" y="118046"/>
                </a:lnTo>
                <a:lnTo>
                  <a:pt x="119278" y="118046"/>
                </a:lnTo>
                <a:lnTo>
                  <a:pt x="65993" y="49276"/>
                </a:lnTo>
                <a:close/>
              </a:path>
              <a:path w="149225" h="170815">
                <a:moveTo>
                  <a:pt x="148780" y="0"/>
                </a:moveTo>
                <a:lnTo>
                  <a:pt x="119278" y="0"/>
                </a:lnTo>
                <a:lnTo>
                  <a:pt x="119278" y="118046"/>
                </a:lnTo>
                <a:lnTo>
                  <a:pt x="148780" y="118046"/>
                </a:lnTo>
                <a:lnTo>
                  <a:pt x="148780" y="0"/>
                </a:lnTo>
                <a:close/>
              </a:path>
            </a:pathLst>
          </a:custGeom>
          <a:solidFill>
            <a:srgbClr val="0070BA"/>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s-AR"/>
          </a:p>
        </p:txBody>
      </p:sp>
      <p:sp>
        <p:nvSpPr>
          <p:cNvPr id="21528" name="object 26"/>
          <p:cNvSpPr>
            <a:spLocks/>
          </p:cNvSpPr>
          <p:nvPr/>
        </p:nvSpPr>
        <p:spPr bwMode="auto">
          <a:xfrm>
            <a:off x="15691330" y="-609767"/>
            <a:ext cx="154521" cy="177805"/>
          </a:xfrm>
          <a:custGeom>
            <a:avLst/>
            <a:gdLst>
              <a:gd name="T0" fmla="*/ 22772 w 116840"/>
              <a:gd name="T1" fmla="*/ 54028 h 133350"/>
              <a:gd name="T2" fmla="*/ 2799 w 116840"/>
              <a:gd name="T3" fmla="*/ 74713 h 133350"/>
              <a:gd name="T4" fmla="*/ 0 w 116840"/>
              <a:gd name="T5" fmla="*/ 93421 h 133350"/>
              <a:gd name="T6" fmla="*/ 9910 w 116840"/>
              <a:gd name="T7" fmla="*/ 122988 h 133350"/>
              <a:gd name="T8" fmla="*/ 32876 w 116840"/>
              <a:gd name="T9" fmla="*/ 133172 h 133350"/>
              <a:gd name="T10" fmla="*/ 50958 w 116840"/>
              <a:gd name="T11" fmla="*/ 127714 h 133350"/>
              <a:gd name="T12" fmla="*/ 63107 w 116840"/>
              <a:gd name="T13" fmla="*/ 114388 h 133350"/>
              <a:gd name="T14" fmla="*/ 83847 w 116840"/>
              <a:gd name="T15" fmla="*/ 111709 h 133350"/>
              <a:gd name="T16" fmla="*/ 31719 w 116840"/>
              <a:gd name="T17" fmla="*/ 110409 h 133350"/>
              <a:gd name="T18" fmla="*/ 22142 w 116840"/>
              <a:gd name="T19" fmla="*/ 100495 h 133350"/>
              <a:gd name="T20" fmla="*/ 20747 w 116840"/>
              <a:gd name="T21" fmla="*/ 91706 h 133350"/>
              <a:gd name="T22" fmla="*/ 26502 w 116840"/>
              <a:gd name="T23" fmla="*/ 75945 h 133350"/>
              <a:gd name="T24" fmla="*/ 42541 w 116840"/>
              <a:gd name="T25" fmla="*/ 70243 h 133350"/>
              <a:gd name="T26" fmla="*/ 83847 w 116840"/>
              <a:gd name="T27" fmla="*/ 56832 h 133350"/>
              <a:gd name="T28" fmla="*/ 57801 w 116840"/>
              <a:gd name="T29" fmla="*/ 54653 h 133350"/>
              <a:gd name="T30" fmla="*/ 45589 w 116840"/>
              <a:gd name="T31" fmla="*/ 51853 h 133350"/>
              <a:gd name="T32" fmla="*/ 83847 w 116840"/>
              <a:gd name="T33" fmla="*/ 114388 h 133350"/>
              <a:gd name="T34" fmla="*/ 63107 w 116840"/>
              <a:gd name="T35" fmla="*/ 130492 h 133350"/>
              <a:gd name="T36" fmla="*/ 83847 w 116840"/>
              <a:gd name="T37" fmla="*/ 114388 h 133350"/>
              <a:gd name="T38" fmla="*/ 42541 w 116840"/>
              <a:gd name="T39" fmla="*/ 70243 h 133350"/>
              <a:gd name="T40" fmla="*/ 54223 w 116840"/>
              <a:gd name="T41" fmla="*/ 71711 h 133350"/>
              <a:gd name="T42" fmla="*/ 63637 w 116840"/>
              <a:gd name="T43" fmla="*/ 75361 h 133350"/>
              <a:gd name="T44" fmla="*/ 61744 w 116840"/>
              <a:gd name="T45" fmla="*/ 95351 h 133350"/>
              <a:gd name="T46" fmla="*/ 48658 w 116840"/>
              <a:gd name="T47" fmla="*/ 109701 h 133350"/>
              <a:gd name="T48" fmla="*/ 83847 w 116840"/>
              <a:gd name="T49" fmla="*/ 111709 h 133350"/>
              <a:gd name="T50" fmla="*/ 79453 w 116840"/>
              <a:gd name="T51" fmla="*/ 25603 h 133350"/>
              <a:gd name="T52" fmla="*/ 50161 w 116840"/>
              <a:gd name="T53" fmla="*/ 27414 h 133350"/>
              <a:gd name="T54" fmla="*/ 61785 w 116840"/>
              <a:gd name="T55" fmla="*/ 41558 h 133350"/>
              <a:gd name="T56" fmla="*/ 63281 w 116840"/>
              <a:gd name="T57" fmla="*/ 56832 h 133350"/>
              <a:gd name="T58" fmla="*/ 83785 w 116840"/>
              <a:gd name="T59" fmla="*/ 52955 h 133350"/>
              <a:gd name="T60" fmla="*/ 81410 w 116840"/>
              <a:gd name="T61" fmla="*/ 31430 h 133350"/>
              <a:gd name="T62" fmla="*/ 43062 w 116840"/>
              <a:gd name="T63" fmla="*/ 0 h 133350"/>
              <a:gd name="T64" fmla="*/ 23863 w 116840"/>
              <a:gd name="T65" fmla="*/ 2863 h 133350"/>
              <a:gd name="T66" fmla="*/ 8091 w 116840"/>
              <a:gd name="T67" fmla="*/ 10490 h 133350"/>
              <a:gd name="T68" fmla="*/ 19958 w 116840"/>
              <a:gd name="T69" fmla="*/ 30339 h 133350"/>
              <a:gd name="T70" fmla="*/ 32920 w 116840"/>
              <a:gd name="T71" fmla="*/ 26175 h 133350"/>
              <a:gd name="T72" fmla="*/ 79453 w 116840"/>
              <a:gd name="T73" fmla="*/ 25603 h 133350"/>
              <a:gd name="T74" fmla="*/ 73834 w 116840"/>
              <a:gd name="T75" fmla="*/ 14389 h 133350"/>
              <a:gd name="T76" fmla="*/ 61218 w 116840"/>
              <a:gd name="T77" fmla="*/ 3717 h 133350"/>
              <a:gd name="T78" fmla="*/ 43062 w 116840"/>
              <a:gd name="T79" fmla="*/ 0 h 133350"/>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116840"/>
              <a:gd name="T121" fmla="*/ 0 h 133350"/>
              <a:gd name="T122" fmla="*/ 116840 w 116840"/>
              <a:gd name="T123" fmla="*/ 133350 h 133350"/>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116840" h="133350">
                <a:moveTo>
                  <a:pt x="53187" y="51460"/>
                </a:moveTo>
                <a:lnTo>
                  <a:pt x="31595" y="54028"/>
                </a:lnTo>
                <a:lnTo>
                  <a:pt x="14787" y="61763"/>
                </a:lnTo>
                <a:lnTo>
                  <a:pt x="3883" y="74713"/>
                </a:lnTo>
                <a:lnTo>
                  <a:pt x="0" y="92925"/>
                </a:lnTo>
                <a:lnTo>
                  <a:pt x="0" y="93421"/>
                </a:lnTo>
                <a:lnTo>
                  <a:pt x="3731" y="110535"/>
                </a:lnTo>
                <a:lnTo>
                  <a:pt x="13750" y="122988"/>
                </a:lnTo>
                <a:lnTo>
                  <a:pt x="28299" y="130595"/>
                </a:lnTo>
                <a:lnTo>
                  <a:pt x="45618" y="133172"/>
                </a:lnTo>
                <a:lnTo>
                  <a:pt x="59275" y="131712"/>
                </a:lnTo>
                <a:lnTo>
                  <a:pt x="70712" y="127714"/>
                </a:lnTo>
                <a:lnTo>
                  <a:pt x="80088" y="121749"/>
                </a:lnTo>
                <a:lnTo>
                  <a:pt x="87566" y="114388"/>
                </a:lnTo>
                <a:lnTo>
                  <a:pt x="116344" y="114388"/>
                </a:lnTo>
                <a:lnTo>
                  <a:pt x="116344" y="111709"/>
                </a:lnTo>
                <a:lnTo>
                  <a:pt x="53898" y="111709"/>
                </a:lnTo>
                <a:lnTo>
                  <a:pt x="44012" y="110409"/>
                </a:lnTo>
                <a:lnTo>
                  <a:pt x="36044" y="106618"/>
                </a:lnTo>
                <a:lnTo>
                  <a:pt x="30726" y="100495"/>
                </a:lnTo>
                <a:lnTo>
                  <a:pt x="28790" y="92201"/>
                </a:lnTo>
                <a:lnTo>
                  <a:pt x="28790" y="91706"/>
                </a:lnTo>
                <a:lnTo>
                  <a:pt x="30840" y="82695"/>
                </a:lnTo>
                <a:lnTo>
                  <a:pt x="36776" y="75945"/>
                </a:lnTo>
                <a:lnTo>
                  <a:pt x="46313" y="71707"/>
                </a:lnTo>
                <a:lnTo>
                  <a:pt x="59029" y="70243"/>
                </a:lnTo>
                <a:lnTo>
                  <a:pt x="116344" y="70243"/>
                </a:lnTo>
                <a:lnTo>
                  <a:pt x="116344" y="56832"/>
                </a:lnTo>
                <a:lnTo>
                  <a:pt x="87807" y="56832"/>
                </a:lnTo>
                <a:lnTo>
                  <a:pt x="80203" y="54653"/>
                </a:lnTo>
                <a:lnTo>
                  <a:pt x="72140" y="52955"/>
                </a:lnTo>
                <a:lnTo>
                  <a:pt x="63256" y="51853"/>
                </a:lnTo>
                <a:lnTo>
                  <a:pt x="53187" y="51460"/>
                </a:lnTo>
                <a:close/>
              </a:path>
              <a:path w="116840" h="133350">
                <a:moveTo>
                  <a:pt x="116344" y="114388"/>
                </a:moveTo>
                <a:lnTo>
                  <a:pt x="87566" y="114388"/>
                </a:lnTo>
                <a:lnTo>
                  <a:pt x="87566" y="130492"/>
                </a:lnTo>
                <a:lnTo>
                  <a:pt x="116344" y="130492"/>
                </a:lnTo>
                <a:lnTo>
                  <a:pt x="116344" y="114388"/>
                </a:lnTo>
                <a:close/>
              </a:path>
              <a:path w="116840" h="133350">
                <a:moveTo>
                  <a:pt x="116344" y="70243"/>
                </a:moveTo>
                <a:lnTo>
                  <a:pt x="59029" y="70243"/>
                </a:lnTo>
                <a:lnTo>
                  <a:pt x="67480" y="70632"/>
                </a:lnTo>
                <a:lnTo>
                  <a:pt x="75240" y="71711"/>
                </a:lnTo>
                <a:lnTo>
                  <a:pt x="82187" y="73329"/>
                </a:lnTo>
                <a:lnTo>
                  <a:pt x="88303" y="75361"/>
                </a:lnTo>
                <a:lnTo>
                  <a:pt x="88303" y="84150"/>
                </a:lnTo>
                <a:lnTo>
                  <a:pt x="85674" y="95351"/>
                </a:lnTo>
                <a:lnTo>
                  <a:pt x="78425" y="104059"/>
                </a:lnTo>
                <a:lnTo>
                  <a:pt x="67514" y="109701"/>
                </a:lnTo>
                <a:lnTo>
                  <a:pt x="53898" y="111709"/>
                </a:lnTo>
                <a:lnTo>
                  <a:pt x="116344" y="111709"/>
                </a:lnTo>
                <a:lnTo>
                  <a:pt x="116344" y="70243"/>
                </a:lnTo>
                <a:close/>
              </a:path>
              <a:path w="116840" h="133350">
                <a:moveTo>
                  <a:pt x="110247" y="25603"/>
                </a:moveTo>
                <a:lnTo>
                  <a:pt x="55867" y="25603"/>
                </a:lnTo>
                <a:lnTo>
                  <a:pt x="69601" y="27414"/>
                </a:lnTo>
                <a:lnTo>
                  <a:pt x="79609" y="32772"/>
                </a:lnTo>
                <a:lnTo>
                  <a:pt x="85731" y="41558"/>
                </a:lnTo>
                <a:lnTo>
                  <a:pt x="87687" y="52955"/>
                </a:lnTo>
                <a:lnTo>
                  <a:pt x="87807" y="56832"/>
                </a:lnTo>
                <a:lnTo>
                  <a:pt x="116344" y="56832"/>
                </a:lnTo>
                <a:lnTo>
                  <a:pt x="116262" y="52955"/>
                </a:lnTo>
                <a:lnTo>
                  <a:pt x="115511" y="42133"/>
                </a:lnTo>
                <a:lnTo>
                  <a:pt x="112964" y="31430"/>
                </a:lnTo>
                <a:lnTo>
                  <a:pt x="110247" y="25603"/>
                </a:lnTo>
                <a:close/>
              </a:path>
              <a:path w="116840" h="133350">
                <a:moveTo>
                  <a:pt x="59753" y="0"/>
                </a:moveTo>
                <a:lnTo>
                  <a:pt x="45518" y="746"/>
                </a:lnTo>
                <a:lnTo>
                  <a:pt x="33113" y="2863"/>
                </a:lnTo>
                <a:lnTo>
                  <a:pt x="21896" y="6172"/>
                </a:lnTo>
                <a:lnTo>
                  <a:pt x="11226" y="10490"/>
                </a:lnTo>
                <a:lnTo>
                  <a:pt x="19024" y="33654"/>
                </a:lnTo>
                <a:lnTo>
                  <a:pt x="27695" y="30339"/>
                </a:lnTo>
                <a:lnTo>
                  <a:pt x="36436" y="27800"/>
                </a:lnTo>
                <a:lnTo>
                  <a:pt x="45681" y="26175"/>
                </a:lnTo>
                <a:lnTo>
                  <a:pt x="55867" y="25603"/>
                </a:lnTo>
                <a:lnTo>
                  <a:pt x="110247" y="25603"/>
                </a:lnTo>
                <a:lnTo>
                  <a:pt x="108634" y="22145"/>
                </a:lnTo>
                <a:lnTo>
                  <a:pt x="102450" y="14389"/>
                </a:lnTo>
                <a:lnTo>
                  <a:pt x="94681" y="8229"/>
                </a:lnTo>
                <a:lnTo>
                  <a:pt x="84945" y="3717"/>
                </a:lnTo>
                <a:lnTo>
                  <a:pt x="73288" y="944"/>
                </a:lnTo>
                <a:lnTo>
                  <a:pt x="59753" y="0"/>
                </a:lnTo>
                <a:close/>
              </a:path>
            </a:pathLst>
          </a:custGeom>
          <a:solidFill>
            <a:srgbClr val="0070BA"/>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s-AR"/>
          </a:p>
        </p:txBody>
      </p:sp>
      <p:sp>
        <p:nvSpPr>
          <p:cNvPr id="21529" name="object 27"/>
          <p:cNvSpPr>
            <a:spLocks/>
          </p:cNvSpPr>
          <p:nvPr/>
        </p:nvSpPr>
        <p:spPr bwMode="auto">
          <a:xfrm>
            <a:off x="15883952" y="-609768"/>
            <a:ext cx="158756" cy="179923"/>
          </a:xfrm>
          <a:custGeom>
            <a:avLst/>
            <a:gdLst>
              <a:gd name="T0" fmla="*/ 60319 w 119379"/>
              <a:gd name="T1" fmla="*/ 0 h 134619"/>
              <a:gd name="T2" fmla="*/ 17079 w 119379"/>
              <a:gd name="T3" fmla="*/ 21919 h 134619"/>
              <a:gd name="T4" fmla="*/ 93 w 119379"/>
              <a:gd name="T5" fmla="*/ 73475 h 134619"/>
              <a:gd name="T6" fmla="*/ 0 w 119379"/>
              <a:gd name="T7" fmla="*/ 74536 h 134619"/>
              <a:gd name="T8" fmla="*/ 4514 w 119379"/>
              <a:gd name="T9" fmla="*/ 102944 h 134619"/>
              <a:gd name="T10" fmla="*/ 17024 w 119379"/>
              <a:gd name="T11" fmla="*/ 126225 h 134619"/>
              <a:gd name="T12" fmla="*/ 35994 w 119379"/>
              <a:gd name="T13" fmla="*/ 141965 h 134619"/>
              <a:gd name="T14" fmla="*/ 59887 w 119379"/>
              <a:gd name="T15" fmla="*/ 147747 h 134619"/>
              <a:gd name="T16" fmla="*/ 75218 w 119379"/>
              <a:gd name="T17" fmla="*/ 145787 h 134619"/>
              <a:gd name="T18" fmla="*/ 87773 w 119379"/>
              <a:gd name="T19" fmla="*/ 140308 h 134619"/>
              <a:gd name="T20" fmla="*/ 98231 w 119379"/>
              <a:gd name="T21" fmla="*/ 131908 h 134619"/>
              <a:gd name="T22" fmla="*/ 107265 w 119379"/>
              <a:gd name="T23" fmla="*/ 121193 h 134619"/>
              <a:gd name="T24" fmla="*/ 105713 w 119379"/>
              <a:gd name="T25" fmla="*/ 119322 h 134619"/>
              <a:gd name="T26" fmla="*/ 61200 w 119379"/>
              <a:gd name="T27" fmla="*/ 119322 h 134619"/>
              <a:gd name="T28" fmla="*/ 47170 w 119379"/>
              <a:gd name="T29" fmla="*/ 115788 h 134619"/>
              <a:gd name="T30" fmla="*/ 36212 w 119379"/>
              <a:gd name="T31" fmla="*/ 106119 h 134619"/>
              <a:gd name="T32" fmla="*/ 29080 w 119379"/>
              <a:gd name="T33" fmla="*/ 91723 h 134619"/>
              <a:gd name="T34" fmla="*/ 26610 w 119379"/>
              <a:gd name="T35" fmla="*/ 74536 h 134619"/>
              <a:gd name="T36" fmla="*/ 26535 w 119379"/>
              <a:gd name="T37" fmla="*/ 73475 h 134619"/>
              <a:gd name="T38" fmla="*/ 29062 w 119379"/>
              <a:gd name="T39" fmla="*/ 56023 h 134619"/>
              <a:gd name="T40" fmla="*/ 36075 w 119379"/>
              <a:gd name="T41" fmla="*/ 41694 h 134619"/>
              <a:gd name="T42" fmla="*/ 46709 w 119379"/>
              <a:gd name="T43" fmla="*/ 31992 h 134619"/>
              <a:gd name="T44" fmla="*/ 60102 w 119379"/>
              <a:gd name="T45" fmla="*/ 28423 h 134619"/>
              <a:gd name="T46" fmla="*/ 103517 w 119379"/>
              <a:gd name="T47" fmla="*/ 28423 h 134619"/>
              <a:gd name="T48" fmla="*/ 106602 w 119379"/>
              <a:gd name="T49" fmla="*/ 24403 h 134619"/>
              <a:gd name="T50" fmla="*/ 97798 w 119379"/>
              <a:gd name="T51" fmla="*/ 14482 h 134619"/>
              <a:gd name="T52" fmla="*/ 87498 w 119379"/>
              <a:gd name="T53" fmla="*/ 6775 h 134619"/>
              <a:gd name="T54" fmla="*/ 75174 w 119379"/>
              <a:gd name="T55" fmla="*/ 1776 h 134619"/>
              <a:gd name="T56" fmla="*/ 60319 w 119379"/>
              <a:gd name="T57" fmla="*/ 0 h 134619"/>
              <a:gd name="T58" fmla="*/ 91253 w 119379"/>
              <a:gd name="T59" fmla="*/ 101884 h 134619"/>
              <a:gd name="T60" fmla="*/ 84796 w 119379"/>
              <a:gd name="T61" fmla="*/ 109020 h 134619"/>
              <a:gd name="T62" fmla="*/ 77784 w 119379"/>
              <a:gd name="T63" fmla="*/ 114525 h 134619"/>
              <a:gd name="T64" fmla="*/ 69995 w 119379"/>
              <a:gd name="T65" fmla="*/ 118068 h 134619"/>
              <a:gd name="T66" fmla="*/ 61200 w 119379"/>
              <a:gd name="T67" fmla="*/ 119322 h 134619"/>
              <a:gd name="T68" fmla="*/ 105713 w 119379"/>
              <a:gd name="T69" fmla="*/ 119322 h 134619"/>
              <a:gd name="T70" fmla="*/ 91253 w 119379"/>
              <a:gd name="T71" fmla="*/ 101884 h 134619"/>
              <a:gd name="T72" fmla="*/ 103517 w 119379"/>
              <a:gd name="T73" fmla="*/ 28423 h 134619"/>
              <a:gd name="T74" fmla="*/ 60102 w 119379"/>
              <a:gd name="T75" fmla="*/ 28423 h 134619"/>
              <a:gd name="T76" fmla="*/ 69169 w 119379"/>
              <a:gd name="T77" fmla="*/ 29717 h 134619"/>
              <a:gd name="T78" fmla="*/ 76909 w 119379"/>
              <a:gd name="T79" fmla="*/ 33347 h 134619"/>
              <a:gd name="T80" fmla="*/ 83700 w 119379"/>
              <a:gd name="T81" fmla="*/ 38938 h 134619"/>
              <a:gd name="T82" fmla="*/ 89937 w 119379"/>
              <a:gd name="T83" fmla="*/ 46111 h 134619"/>
              <a:gd name="T84" fmla="*/ 103517 w 119379"/>
              <a:gd name="T85" fmla="*/ 28423 h 134619"/>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19379"/>
              <a:gd name="T130" fmla="*/ 0 h 134619"/>
              <a:gd name="T131" fmla="*/ 119379 w 119379"/>
              <a:gd name="T132" fmla="*/ 134619 h 134619"/>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19379" h="134619">
                <a:moveTo>
                  <a:pt x="67068" y="0"/>
                </a:moveTo>
                <a:lnTo>
                  <a:pt x="18989" y="19940"/>
                </a:lnTo>
                <a:lnTo>
                  <a:pt x="93" y="66840"/>
                </a:lnTo>
                <a:lnTo>
                  <a:pt x="0" y="67805"/>
                </a:lnTo>
                <a:lnTo>
                  <a:pt x="5017" y="93647"/>
                </a:lnTo>
                <a:lnTo>
                  <a:pt x="18929" y="114825"/>
                </a:lnTo>
                <a:lnTo>
                  <a:pt x="40022" y="129143"/>
                </a:lnTo>
                <a:lnTo>
                  <a:pt x="66586" y="134404"/>
                </a:lnTo>
                <a:lnTo>
                  <a:pt x="83632" y="132621"/>
                </a:lnTo>
                <a:lnTo>
                  <a:pt x="97593" y="127636"/>
                </a:lnTo>
                <a:lnTo>
                  <a:pt x="109220" y="119996"/>
                </a:lnTo>
                <a:lnTo>
                  <a:pt x="119265" y="110248"/>
                </a:lnTo>
                <a:lnTo>
                  <a:pt x="117540" y="108546"/>
                </a:lnTo>
                <a:lnTo>
                  <a:pt x="68046" y="108546"/>
                </a:lnTo>
                <a:lnTo>
                  <a:pt x="52449" y="105331"/>
                </a:lnTo>
                <a:lnTo>
                  <a:pt x="40263" y="96535"/>
                </a:lnTo>
                <a:lnTo>
                  <a:pt x="32333" y="83440"/>
                </a:lnTo>
                <a:lnTo>
                  <a:pt x="29586" y="67805"/>
                </a:lnTo>
                <a:lnTo>
                  <a:pt x="29502" y="66840"/>
                </a:lnTo>
                <a:lnTo>
                  <a:pt x="32314" y="50963"/>
                </a:lnTo>
                <a:lnTo>
                  <a:pt x="40111" y="37928"/>
                </a:lnTo>
                <a:lnTo>
                  <a:pt x="51935" y="29103"/>
                </a:lnTo>
                <a:lnTo>
                  <a:pt x="66827" y="25857"/>
                </a:lnTo>
                <a:lnTo>
                  <a:pt x="115097" y="25857"/>
                </a:lnTo>
                <a:lnTo>
                  <a:pt x="118529" y="22199"/>
                </a:lnTo>
                <a:lnTo>
                  <a:pt x="108741" y="13174"/>
                </a:lnTo>
                <a:lnTo>
                  <a:pt x="97285" y="6161"/>
                </a:lnTo>
                <a:lnTo>
                  <a:pt x="83585" y="1616"/>
                </a:lnTo>
                <a:lnTo>
                  <a:pt x="67068" y="0"/>
                </a:lnTo>
                <a:close/>
              </a:path>
              <a:path w="119379" h="134619">
                <a:moveTo>
                  <a:pt x="101460" y="92684"/>
                </a:moveTo>
                <a:lnTo>
                  <a:pt x="94282" y="99176"/>
                </a:lnTo>
                <a:lnTo>
                  <a:pt x="86487" y="104182"/>
                </a:lnTo>
                <a:lnTo>
                  <a:pt x="77825" y="107406"/>
                </a:lnTo>
                <a:lnTo>
                  <a:pt x="68046" y="108546"/>
                </a:lnTo>
                <a:lnTo>
                  <a:pt x="117540" y="108546"/>
                </a:lnTo>
                <a:lnTo>
                  <a:pt x="101460" y="92684"/>
                </a:lnTo>
                <a:close/>
              </a:path>
              <a:path w="119379" h="134619">
                <a:moveTo>
                  <a:pt x="115097" y="25857"/>
                </a:moveTo>
                <a:lnTo>
                  <a:pt x="66827" y="25857"/>
                </a:lnTo>
                <a:lnTo>
                  <a:pt x="76912" y="27033"/>
                </a:lnTo>
                <a:lnTo>
                  <a:pt x="85513" y="30335"/>
                </a:lnTo>
                <a:lnTo>
                  <a:pt x="93064" y="35420"/>
                </a:lnTo>
                <a:lnTo>
                  <a:pt x="99999" y="41948"/>
                </a:lnTo>
                <a:lnTo>
                  <a:pt x="115097" y="25857"/>
                </a:lnTo>
                <a:close/>
              </a:path>
            </a:pathLst>
          </a:custGeom>
          <a:solidFill>
            <a:srgbClr val="0070BA"/>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s-AR"/>
          </a:p>
        </p:txBody>
      </p:sp>
      <p:sp>
        <p:nvSpPr>
          <p:cNvPr id="21530" name="object 28"/>
          <p:cNvSpPr>
            <a:spLocks/>
          </p:cNvSpPr>
          <p:nvPr/>
        </p:nvSpPr>
        <p:spPr bwMode="auto">
          <a:xfrm>
            <a:off x="16099858" y="-605534"/>
            <a:ext cx="0" cy="171456"/>
          </a:xfrm>
          <a:custGeom>
            <a:avLst/>
            <a:gdLst>
              <a:gd name="T0" fmla="*/ 0 h 128905"/>
              <a:gd name="T1" fmla="*/ 116707 h 128905"/>
              <a:gd name="T2" fmla="*/ 0 60000 65536"/>
              <a:gd name="T3" fmla="*/ 0 60000 65536"/>
              <a:gd name="T4" fmla="*/ 0 h 128905"/>
              <a:gd name="T5" fmla="*/ 128905 h 128905"/>
            </a:gdLst>
            <a:ahLst/>
            <a:cxnLst>
              <a:cxn ang="T2">
                <a:pos x="0" y="T0"/>
              </a:cxn>
              <a:cxn ang="T3">
                <a:pos x="0" y="T1"/>
              </a:cxn>
            </a:cxnLst>
            <a:rect l="0" t="T4" r="0" b="T5"/>
            <a:pathLst>
              <a:path h="128905">
                <a:moveTo>
                  <a:pt x="0" y="0"/>
                </a:moveTo>
                <a:lnTo>
                  <a:pt x="0" y="128790"/>
                </a:lnTo>
              </a:path>
            </a:pathLst>
          </a:custGeom>
          <a:noFill/>
          <a:ln w="29514">
            <a:solidFill>
              <a:srgbClr val="0070BA"/>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s-AR"/>
          </a:p>
        </p:txBody>
      </p:sp>
      <p:sp>
        <p:nvSpPr>
          <p:cNvPr id="21531" name="object 29"/>
          <p:cNvSpPr>
            <a:spLocks/>
          </p:cNvSpPr>
          <p:nvPr/>
        </p:nvSpPr>
        <p:spPr bwMode="auto">
          <a:xfrm>
            <a:off x="16078690" y="-652102"/>
            <a:ext cx="42335" cy="0"/>
          </a:xfrm>
          <a:custGeom>
            <a:avLst/>
            <a:gdLst>
              <a:gd name="T0" fmla="*/ 0 w 31750"/>
              <a:gd name="T1" fmla="*/ 31711 w 31750"/>
              <a:gd name="T2" fmla="*/ 0 60000 65536"/>
              <a:gd name="T3" fmla="*/ 0 60000 65536"/>
              <a:gd name="T4" fmla="*/ 0 w 31750"/>
              <a:gd name="T5" fmla="*/ 31750 w 31750"/>
            </a:gdLst>
            <a:ahLst/>
            <a:cxnLst>
              <a:cxn ang="T2">
                <a:pos x="T0" y="0"/>
              </a:cxn>
              <a:cxn ang="T3">
                <a:pos x="T1" y="0"/>
              </a:cxn>
            </a:cxnLst>
            <a:rect l="T4" t="0" r="T5" b="0"/>
            <a:pathLst>
              <a:path w="31750">
                <a:moveTo>
                  <a:pt x="0" y="0"/>
                </a:moveTo>
                <a:lnTo>
                  <a:pt x="31711" y="0"/>
                </a:lnTo>
              </a:path>
            </a:pathLst>
          </a:custGeom>
          <a:noFill/>
          <a:ln w="28041">
            <a:solidFill>
              <a:srgbClr val="0070BA"/>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s-AR"/>
          </a:p>
        </p:txBody>
      </p:sp>
      <p:sp>
        <p:nvSpPr>
          <p:cNvPr id="21532" name="object 30"/>
          <p:cNvSpPr>
            <a:spLocks/>
          </p:cNvSpPr>
          <p:nvPr/>
        </p:nvSpPr>
        <p:spPr bwMode="auto">
          <a:xfrm>
            <a:off x="16163360" y="-681736"/>
            <a:ext cx="182039" cy="251892"/>
          </a:xfrm>
          <a:custGeom>
            <a:avLst/>
            <a:gdLst>
              <a:gd name="T0" fmla="*/ 56761 w 137795"/>
              <a:gd name="T1" fmla="*/ 0 h 188594"/>
              <a:gd name="T2" fmla="*/ 39244 w 137795"/>
              <a:gd name="T3" fmla="*/ 42802 h 188594"/>
              <a:gd name="T4" fmla="*/ 54568 w 137795"/>
              <a:gd name="T5" fmla="*/ 42802 h 188594"/>
              <a:gd name="T6" fmla="*/ 75282 w 137795"/>
              <a:gd name="T7" fmla="*/ 12784 h 188594"/>
              <a:gd name="T8" fmla="*/ 56761 w 137795"/>
              <a:gd name="T9" fmla="*/ 0 h 188594"/>
              <a:gd name="T10" fmla="*/ 47491 w 137795"/>
              <a:gd name="T11" fmla="*/ 57408 h 188594"/>
              <a:gd name="T12" fmla="*/ 13517 w 137795"/>
              <a:gd name="T13" fmla="*/ 78648 h 188594"/>
              <a:gd name="T14" fmla="*/ 58 w 137795"/>
              <a:gd name="T15" fmla="*/ 128922 h 188594"/>
              <a:gd name="T16" fmla="*/ 0 w 137795"/>
              <a:gd name="T17" fmla="*/ 129954 h 188594"/>
              <a:gd name="T18" fmla="*/ 3556 w 137795"/>
              <a:gd name="T19" fmla="*/ 157608 h 188594"/>
              <a:gd name="T20" fmla="*/ 13412 w 137795"/>
              <a:gd name="T21" fmla="*/ 180264 h 188594"/>
              <a:gd name="T22" fmla="*/ 28354 w 137795"/>
              <a:gd name="T23" fmla="*/ 195582 h 188594"/>
              <a:gd name="T24" fmla="*/ 47160 w 137795"/>
              <a:gd name="T25" fmla="*/ 201210 h 188594"/>
              <a:gd name="T26" fmla="*/ 66187 w 137795"/>
              <a:gd name="T27" fmla="*/ 195500 h 188594"/>
              <a:gd name="T28" fmla="*/ 81282 w 137795"/>
              <a:gd name="T29" fmla="*/ 180002 h 188594"/>
              <a:gd name="T30" fmla="*/ 84100 w 137795"/>
              <a:gd name="T31" fmla="*/ 173547 h 188594"/>
              <a:gd name="T32" fmla="*/ 47491 w 137795"/>
              <a:gd name="T33" fmla="*/ 173547 h 188594"/>
              <a:gd name="T34" fmla="*/ 36581 w 137795"/>
              <a:gd name="T35" fmla="*/ 170030 h 188594"/>
              <a:gd name="T36" fmla="*/ 28006 w 137795"/>
              <a:gd name="T37" fmla="*/ 160497 h 188594"/>
              <a:gd name="T38" fmla="*/ 22399 w 137795"/>
              <a:gd name="T39" fmla="*/ 146465 h 188594"/>
              <a:gd name="T40" fmla="*/ 20443 w 137795"/>
              <a:gd name="T41" fmla="*/ 129954 h 188594"/>
              <a:gd name="T42" fmla="*/ 20389 w 137795"/>
              <a:gd name="T43" fmla="*/ 128922 h 188594"/>
              <a:gd name="T44" fmla="*/ 22273 w 137795"/>
              <a:gd name="T45" fmla="*/ 111943 h 188594"/>
              <a:gd name="T46" fmla="*/ 27648 w 137795"/>
              <a:gd name="T47" fmla="*/ 98002 h 188594"/>
              <a:gd name="T48" fmla="*/ 36084 w 137795"/>
              <a:gd name="T49" fmla="*/ 88562 h 188594"/>
              <a:gd name="T50" fmla="*/ 47160 w 137795"/>
              <a:gd name="T51" fmla="*/ 85087 h 188594"/>
              <a:gd name="T52" fmla="*/ 84302 w 137795"/>
              <a:gd name="T53" fmla="*/ 85087 h 188594"/>
              <a:gd name="T54" fmla="*/ 81392 w 137795"/>
              <a:gd name="T55" fmla="*/ 78388 h 188594"/>
              <a:gd name="T56" fmla="*/ 66402 w 137795"/>
              <a:gd name="T57" fmla="*/ 63042 h 188594"/>
              <a:gd name="T58" fmla="*/ 47491 w 137795"/>
              <a:gd name="T59" fmla="*/ 57408 h 188594"/>
              <a:gd name="T60" fmla="*/ 84302 w 137795"/>
              <a:gd name="T61" fmla="*/ 85087 h 188594"/>
              <a:gd name="T62" fmla="*/ 47160 w 137795"/>
              <a:gd name="T63" fmla="*/ 85087 h 188594"/>
              <a:gd name="T64" fmla="*/ 58174 w 137795"/>
              <a:gd name="T65" fmla="*/ 88604 h 188594"/>
              <a:gd name="T66" fmla="*/ 66804 w 137795"/>
              <a:gd name="T67" fmla="*/ 98164 h 188594"/>
              <a:gd name="T68" fmla="*/ 72437 w 137795"/>
              <a:gd name="T69" fmla="*/ 112276 h 188594"/>
              <a:gd name="T70" fmla="*/ 74389 w 137795"/>
              <a:gd name="T71" fmla="*/ 128922 h 188594"/>
              <a:gd name="T72" fmla="*/ 74446 w 137795"/>
              <a:gd name="T73" fmla="*/ 129954 h 188594"/>
              <a:gd name="T74" fmla="*/ 72558 w 137795"/>
              <a:gd name="T75" fmla="*/ 146790 h 188594"/>
              <a:gd name="T76" fmla="*/ 67164 w 137795"/>
              <a:gd name="T77" fmla="*/ 160662 h 188594"/>
              <a:gd name="T78" fmla="*/ 58668 w 137795"/>
              <a:gd name="T79" fmla="*/ 170075 h 188594"/>
              <a:gd name="T80" fmla="*/ 47491 w 137795"/>
              <a:gd name="T81" fmla="*/ 173547 h 188594"/>
              <a:gd name="T82" fmla="*/ 84100 w 137795"/>
              <a:gd name="T83" fmla="*/ 173547 h 188594"/>
              <a:gd name="T84" fmla="*/ 91231 w 137795"/>
              <a:gd name="T85" fmla="*/ 157174 h 188594"/>
              <a:gd name="T86" fmla="*/ 94754 w 137795"/>
              <a:gd name="T87" fmla="*/ 129954 h 188594"/>
              <a:gd name="T88" fmla="*/ 94820 w 137795"/>
              <a:gd name="T89" fmla="*/ 128922 h 188594"/>
              <a:gd name="T90" fmla="*/ 91263 w 137795"/>
              <a:gd name="T91" fmla="*/ 101124 h 188594"/>
              <a:gd name="T92" fmla="*/ 84302 w 137795"/>
              <a:gd name="T93" fmla="*/ 85087 h 188594"/>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137795"/>
              <a:gd name="T142" fmla="*/ 0 h 188594"/>
              <a:gd name="T143" fmla="*/ 137795 w 137795"/>
              <a:gd name="T144" fmla="*/ 188594 h 188594"/>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137795" h="188594">
                <a:moveTo>
                  <a:pt x="82207" y="0"/>
                </a:moveTo>
                <a:lnTo>
                  <a:pt x="56832" y="40005"/>
                </a:lnTo>
                <a:lnTo>
                  <a:pt x="79032" y="40005"/>
                </a:lnTo>
                <a:lnTo>
                  <a:pt x="109029" y="11950"/>
                </a:lnTo>
                <a:lnTo>
                  <a:pt x="82207" y="0"/>
                </a:lnTo>
                <a:close/>
              </a:path>
              <a:path w="137795" h="188594">
                <a:moveTo>
                  <a:pt x="68783" y="53657"/>
                </a:moveTo>
                <a:lnTo>
                  <a:pt x="19575" y="73509"/>
                </a:lnTo>
                <a:lnTo>
                  <a:pt x="98" y="120497"/>
                </a:lnTo>
                <a:lnTo>
                  <a:pt x="0" y="121462"/>
                </a:lnTo>
                <a:lnTo>
                  <a:pt x="5149" y="147310"/>
                </a:lnTo>
                <a:lnTo>
                  <a:pt x="19424" y="168487"/>
                </a:lnTo>
                <a:lnTo>
                  <a:pt x="41062" y="182802"/>
                </a:lnTo>
                <a:lnTo>
                  <a:pt x="68300" y="188061"/>
                </a:lnTo>
                <a:lnTo>
                  <a:pt x="95855" y="182725"/>
                </a:lnTo>
                <a:lnTo>
                  <a:pt x="117719" y="168243"/>
                </a:lnTo>
                <a:lnTo>
                  <a:pt x="121797" y="162204"/>
                </a:lnTo>
                <a:lnTo>
                  <a:pt x="68783" y="162204"/>
                </a:lnTo>
                <a:lnTo>
                  <a:pt x="52978" y="158919"/>
                </a:lnTo>
                <a:lnTo>
                  <a:pt x="40559" y="150009"/>
                </a:lnTo>
                <a:lnTo>
                  <a:pt x="32437" y="136894"/>
                </a:lnTo>
                <a:lnTo>
                  <a:pt x="29613" y="121462"/>
                </a:lnTo>
                <a:lnTo>
                  <a:pt x="29527" y="120497"/>
                </a:lnTo>
                <a:lnTo>
                  <a:pt x="32258" y="104628"/>
                </a:lnTo>
                <a:lnTo>
                  <a:pt x="40041" y="91597"/>
                </a:lnTo>
                <a:lnTo>
                  <a:pt x="52260" y="82773"/>
                </a:lnTo>
                <a:lnTo>
                  <a:pt x="68300" y="79527"/>
                </a:lnTo>
                <a:lnTo>
                  <a:pt x="122087" y="79527"/>
                </a:lnTo>
                <a:lnTo>
                  <a:pt x="117875" y="73266"/>
                </a:lnTo>
                <a:lnTo>
                  <a:pt x="96166" y="58922"/>
                </a:lnTo>
                <a:lnTo>
                  <a:pt x="68783" y="53657"/>
                </a:lnTo>
                <a:close/>
              </a:path>
              <a:path w="137795" h="188594">
                <a:moveTo>
                  <a:pt x="122087" y="79527"/>
                </a:moveTo>
                <a:lnTo>
                  <a:pt x="68300" y="79527"/>
                </a:lnTo>
                <a:lnTo>
                  <a:pt x="84248" y="82814"/>
                </a:lnTo>
                <a:lnTo>
                  <a:pt x="96748" y="91749"/>
                </a:lnTo>
                <a:lnTo>
                  <a:pt x="104905" y="104939"/>
                </a:lnTo>
                <a:lnTo>
                  <a:pt x="107732" y="120497"/>
                </a:lnTo>
                <a:lnTo>
                  <a:pt x="107822" y="121462"/>
                </a:lnTo>
                <a:lnTo>
                  <a:pt x="105085" y="137199"/>
                </a:lnTo>
                <a:lnTo>
                  <a:pt x="97270" y="150163"/>
                </a:lnTo>
                <a:lnTo>
                  <a:pt x="84971" y="158962"/>
                </a:lnTo>
                <a:lnTo>
                  <a:pt x="68783" y="162204"/>
                </a:lnTo>
                <a:lnTo>
                  <a:pt x="121797" y="162204"/>
                </a:lnTo>
                <a:lnTo>
                  <a:pt x="132130" y="146902"/>
                </a:lnTo>
                <a:lnTo>
                  <a:pt x="137230" y="121462"/>
                </a:lnTo>
                <a:lnTo>
                  <a:pt x="137325" y="120497"/>
                </a:lnTo>
                <a:lnTo>
                  <a:pt x="132173" y="94516"/>
                </a:lnTo>
                <a:lnTo>
                  <a:pt x="122087" y="79527"/>
                </a:lnTo>
                <a:close/>
              </a:path>
            </a:pathLst>
          </a:custGeom>
          <a:solidFill>
            <a:srgbClr val="0070BA"/>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s-AR"/>
          </a:p>
        </p:txBody>
      </p:sp>
      <p:sp>
        <p:nvSpPr>
          <p:cNvPr id="21533" name="object 31"/>
          <p:cNvSpPr>
            <a:spLocks/>
          </p:cNvSpPr>
          <p:nvPr/>
        </p:nvSpPr>
        <p:spPr bwMode="auto">
          <a:xfrm>
            <a:off x="16385618" y="-609767"/>
            <a:ext cx="154521" cy="175689"/>
          </a:xfrm>
          <a:custGeom>
            <a:avLst/>
            <a:gdLst>
              <a:gd name="T0" fmla="*/ 26472 w 116204"/>
              <a:gd name="T1" fmla="*/ 2439 h 132080"/>
              <a:gd name="T2" fmla="*/ 0 w 116204"/>
              <a:gd name="T3" fmla="*/ 2439 h 132080"/>
              <a:gd name="T4" fmla="*/ 0 w 116204"/>
              <a:gd name="T5" fmla="*/ 119418 h 132080"/>
              <a:gd name="T6" fmla="*/ 26472 w 116204"/>
              <a:gd name="T7" fmla="*/ 119418 h 132080"/>
              <a:gd name="T8" fmla="*/ 26542 w 116204"/>
              <a:gd name="T9" fmla="*/ 52949 h 132080"/>
              <a:gd name="T10" fmla="*/ 28383 w 116204"/>
              <a:gd name="T11" fmla="*/ 41196 h 132080"/>
              <a:gd name="T12" fmla="*/ 33736 w 116204"/>
              <a:gd name="T13" fmla="*/ 32066 h 132080"/>
              <a:gd name="T14" fmla="*/ 41960 w 116204"/>
              <a:gd name="T15" fmla="*/ 26345 h 132080"/>
              <a:gd name="T16" fmla="*/ 52488 w 116204"/>
              <a:gd name="T17" fmla="*/ 24364 h 132080"/>
              <a:gd name="T18" fmla="*/ 99753 w 116204"/>
              <a:gd name="T19" fmla="*/ 24364 h 132080"/>
              <a:gd name="T20" fmla="*/ 97489 w 116204"/>
              <a:gd name="T21" fmla="*/ 20384 h 132080"/>
              <a:gd name="T22" fmla="*/ 26472 w 116204"/>
              <a:gd name="T23" fmla="*/ 20384 h 132080"/>
              <a:gd name="T24" fmla="*/ 26472 w 116204"/>
              <a:gd name="T25" fmla="*/ 2439 h 132080"/>
              <a:gd name="T26" fmla="*/ 99753 w 116204"/>
              <a:gd name="T27" fmla="*/ 24364 h 132080"/>
              <a:gd name="T28" fmla="*/ 52488 w 116204"/>
              <a:gd name="T29" fmla="*/ 24364 h 132080"/>
              <a:gd name="T30" fmla="*/ 62990 w 116204"/>
              <a:gd name="T31" fmla="*/ 26277 h 132080"/>
              <a:gd name="T32" fmla="*/ 70745 w 116204"/>
              <a:gd name="T33" fmla="*/ 31847 h 132080"/>
              <a:gd name="T34" fmla="*/ 75549 w 116204"/>
              <a:gd name="T35" fmla="*/ 40821 h 132080"/>
              <a:gd name="T36" fmla="*/ 77196 w 116204"/>
              <a:gd name="T37" fmla="*/ 52949 h 132080"/>
              <a:gd name="T38" fmla="*/ 77196 w 116204"/>
              <a:gd name="T39" fmla="*/ 119418 h 132080"/>
              <a:gd name="T40" fmla="*/ 103655 w 116204"/>
              <a:gd name="T41" fmla="*/ 119418 h 132080"/>
              <a:gd name="T42" fmla="*/ 103655 w 116204"/>
              <a:gd name="T43" fmla="*/ 44759 h 132080"/>
              <a:gd name="T44" fmla="*/ 100891 w 116204"/>
              <a:gd name="T45" fmla="*/ 26361 h 132080"/>
              <a:gd name="T46" fmla="*/ 99753 w 116204"/>
              <a:gd name="T47" fmla="*/ 24364 h 132080"/>
              <a:gd name="T48" fmla="*/ 62541 w 116204"/>
              <a:gd name="T49" fmla="*/ 0 h 132080"/>
              <a:gd name="T50" fmla="*/ 50384 w 116204"/>
              <a:gd name="T51" fmla="*/ 1665 h 132080"/>
              <a:gd name="T52" fmla="*/ 40567 w 116204"/>
              <a:gd name="T53" fmla="*/ 6120 h 132080"/>
              <a:gd name="T54" fmla="*/ 32719 w 116204"/>
              <a:gd name="T55" fmla="*/ 12619 h 132080"/>
              <a:gd name="T56" fmla="*/ 26472 w 116204"/>
              <a:gd name="T57" fmla="*/ 20384 h 132080"/>
              <a:gd name="T58" fmla="*/ 97489 w 116204"/>
              <a:gd name="T59" fmla="*/ 20384 h 132080"/>
              <a:gd name="T60" fmla="*/ 92860 w 116204"/>
              <a:gd name="T61" fmla="*/ 12243 h 132080"/>
              <a:gd name="T62" fmla="*/ 79946 w 116204"/>
              <a:gd name="T63" fmla="*/ 3194 h 132080"/>
              <a:gd name="T64" fmla="*/ 62541 w 116204"/>
              <a:gd name="T65" fmla="*/ 0 h 13208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16204"/>
              <a:gd name="T100" fmla="*/ 0 h 132080"/>
              <a:gd name="T101" fmla="*/ 116204 w 116204"/>
              <a:gd name="T102" fmla="*/ 132080 h 13208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16204" h="132080">
                <a:moveTo>
                  <a:pt x="29527" y="2679"/>
                </a:moveTo>
                <a:lnTo>
                  <a:pt x="0" y="2679"/>
                </a:lnTo>
                <a:lnTo>
                  <a:pt x="0" y="131470"/>
                </a:lnTo>
                <a:lnTo>
                  <a:pt x="29527" y="131470"/>
                </a:lnTo>
                <a:lnTo>
                  <a:pt x="29606" y="58293"/>
                </a:lnTo>
                <a:lnTo>
                  <a:pt x="31659" y="45355"/>
                </a:lnTo>
                <a:lnTo>
                  <a:pt x="37631" y="35304"/>
                </a:lnTo>
                <a:lnTo>
                  <a:pt x="46806" y="29004"/>
                </a:lnTo>
                <a:lnTo>
                  <a:pt x="58547" y="26822"/>
                </a:lnTo>
                <a:lnTo>
                  <a:pt x="111269" y="26822"/>
                </a:lnTo>
                <a:lnTo>
                  <a:pt x="108743" y="22440"/>
                </a:lnTo>
                <a:lnTo>
                  <a:pt x="29527" y="22440"/>
                </a:lnTo>
                <a:lnTo>
                  <a:pt x="29527" y="2679"/>
                </a:lnTo>
                <a:close/>
              </a:path>
              <a:path w="116204" h="132080">
                <a:moveTo>
                  <a:pt x="111269" y="26822"/>
                </a:moveTo>
                <a:lnTo>
                  <a:pt x="58547" y="26822"/>
                </a:lnTo>
                <a:lnTo>
                  <a:pt x="70262" y="28928"/>
                </a:lnTo>
                <a:lnTo>
                  <a:pt x="78913" y="35061"/>
                </a:lnTo>
                <a:lnTo>
                  <a:pt x="84269" y="44942"/>
                </a:lnTo>
                <a:lnTo>
                  <a:pt x="86106" y="58293"/>
                </a:lnTo>
                <a:lnTo>
                  <a:pt x="86106" y="131470"/>
                </a:lnTo>
                <a:lnTo>
                  <a:pt x="115620" y="131470"/>
                </a:lnTo>
                <a:lnTo>
                  <a:pt x="115620" y="49276"/>
                </a:lnTo>
                <a:lnTo>
                  <a:pt x="112537" y="29023"/>
                </a:lnTo>
                <a:lnTo>
                  <a:pt x="111269" y="26822"/>
                </a:lnTo>
                <a:close/>
              </a:path>
              <a:path w="116204" h="132080">
                <a:moveTo>
                  <a:pt x="69761" y="0"/>
                </a:moveTo>
                <a:lnTo>
                  <a:pt x="56200" y="1825"/>
                </a:lnTo>
                <a:lnTo>
                  <a:pt x="45248" y="6738"/>
                </a:lnTo>
                <a:lnTo>
                  <a:pt x="36494" y="13892"/>
                </a:lnTo>
                <a:lnTo>
                  <a:pt x="29527" y="22440"/>
                </a:lnTo>
                <a:lnTo>
                  <a:pt x="108743" y="22440"/>
                </a:lnTo>
                <a:lnTo>
                  <a:pt x="103578" y="13479"/>
                </a:lnTo>
                <a:lnTo>
                  <a:pt x="89174" y="3514"/>
                </a:lnTo>
                <a:lnTo>
                  <a:pt x="69761" y="0"/>
                </a:lnTo>
                <a:close/>
              </a:path>
            </a:pathLst>
          </a:custGeom>
          <a:solidFill>
            <a:srgbClr val="0070BA"/>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s-AR"/>
          </a:p>
        </p:txBody>
      </p:sp>
      <p:sp>
        <p:nvSpPr>
          <p:cNvPr id="21534" name="object 32"/>
          <p:cNvSpPr txBox="1">
            <a:spLocks noChangeArrowheads="1"/>
          </p:cNvSpPr>
          <p:nvPr/>
        </p:nvSpPr>
        <p:spPr bwMode="auto">
          <a:xfrm>
            <a:off x="440280" y="7620084"/>
            <a:ext cx="10058707" cy="3077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11113">
              <a:defRPr sz="2400">
                <a:solidFill>
                  <a:schemeClr val="tx1"/>
                </a:solidFill>
                <a:latin typeface="Calibri" panose="020F0502020204030204" pitchFamily="34" charset="0"/>
                <a:ea typeface="MS PGothic" panose="020B0600070205080204" pitchFamily="34" charset="-128"/>
              </a:defRPr>
            </a:lvl1pPr>
            <a:lvl2pPr marL="742950" indent="-285750">
              <a:defRPr sz="2400">
                <a:solidFill>
                  <a:schemeClr val="tx1"/>
                </a:solidFill>
                <a:latin typeface="Calibri" panose="020F0502020204030204" pitchFamily="34" charset="0"/>
                <a:ea typeface="MS PGothic" panose="020B0600070205080204" pitchFamily="34" charset="-128"/>
              </a:defRPr>
            </a:lvl2pPr>
            <a:lvl3pPr marL="1143000" indent="-228600">
              <a:defRPr sz="2400">
                <a:solidFill>
                  <a:schemeClr val="tx1"/>
                </a:solidFill>
                <a:latin typeface="Calibri" panose="020F0502020204030204" pitchFamily="34" charset="0"/>
                <a:ea typeface="MS PGothic" panose="020B0600070205080204" pitchFamily="34" charset="-128"/>
              </a:defRPr>
            </a:lvl3pPr>
            <a:lvl4pPr marL="1600200" indent="-228600">
              <a:defRPr sz="2400">
                <a:solidFill>
                  <a:schemeClr val="tx1"/>
                </a:solidFill>
                <a:latin typeface="Calibri" panose="020F0502020204030204" pitchFamily="34" charset="0"/>
                <a:ea typeface="MS PGothic" panose="020B0600070205080204" pitchFamily="34" charset="-128"/>
              </a:defRPr>
            </a:lvl4pPr>
            <a:lvl5pPr marL="2057400" indent="-228600">
              <a:defRPr sz="2400">
                <a:solidFill>
                  <a:schemeClr val="tx1"/>
                </a:solidFill>
                <a:latin typeface="Calibri" panose="020F0502020204030204" pitchFamily="34" charset="0"/>
                <a:ea typeface="MS PGothic" panose="020B0600070205080204" pitchFamily="34" charset="-128"/>
              </a:defRPr>
            </a:lvl5pPr>
            <a:lvl6pPr marL="2514600" indent="-228600" defTabSz="4556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556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556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556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eaLnBrk="1" hangingPunct="1"/>
            <a:r>
              <a:rPr lang="es-ES" altLang="es-AR" sz="5067" b="1" dirty="0">
                <a:solidFill>
                  <a:schemeClr val="bg1"/>
                </a:solidFill>
                <a:latin typeface="Shelley-AllegroScript" pitchFamily="2" charset="0"/>
              </a:rPr>
              <a:t>Subsecretaría de Servicios Tecnológicos y Productivos</a:t>
            </a:r>
          </a:p>
          <a:p>
            <a:pPr eaLnBrk="1" hangingPunct="1"/>
            <a:endParaRPr lang="es-ES" altLang="es-AR" sz="1333" b="1" dirty="0">
              <a:solidFill>
                <a:schemeClr val="bg1"/>
              </a:solidFill>
            </a:endParaRPr>
          </a:p>
          <a:p>
            <a:pPr eaLnBrk="1" hangingPunct="1"/>
            <a:r>
              <a:rPr lang="es-ES" altLang="es-AR" sz="3734" b="1" dirty="0">
                <a:solidFill>
                  <a:schemeClr val="bg1"/>
                </a:solidFill>
                <a:latin typeface="Arial" panose="020B0604020202020204" pitchFamily="34" charset="0"/>
                <a:cs typeface="Arial" panose="020B0604020202020204" pitchFamily="34" charset="0"/>
              </a:rPr>
              <a:t>subseSTP@produccion.gob.ar</a:t>
            </a:r>
          </a:p>
          <a:p>
            <a:pPr eaLnBrk="1" hangingPunct="1"/>
            <a:endParaRPr lang="es-ES" altLang="es-AR" sz="1333" b="1" dirty="0">
              <a:solidFill>
                <a:schemeClr val="bg1"/>
              </a:solidFill>
              <a:latin typeface="Arial" panose="020B0604020202020204" pitchFamily="34" charset="0"/>
              <a:cs typeface="Arial" panose="020B0604020202020204" pitchFamily="34" charset="0"/>
            </a:endParaRPr>
          </a:p>
          <a:p>
            <a:pPr eaLnBrk="1" hangingPunct="1"/>
            <a:r>
              <a:rPr lang="es-ES" altLang="es-AR" sz="3467" b="1" dirty="0">
                <a:solidFill>
                  <a:schemeClr val="bg1"/>
                </a:solidFill>
                <a:latin typeface="Arial" panose="020B0604020202020204" pitchFamily="34" charset="0"/>
                <a:cs typeface="Arial" panose="020B0604020202020204" pitchFamily="34" charset="0"/>
              </a:rPr>
              <a:t>+54 (11) 4349-3315</a:t>
            </a:r>
          </a:p>
        </p:txBody>
      </p:sp>
      <p:sp>
        <p:nvSpPr>
          <p:cNvPr id="2" name="CuadroTexto 1"/>
          <p:cNvSpPr txBox="1"/>
          <p:nvPr/>
        </p:nvSpPr>
        <p:spPr>
          <a:xfrm>
            <a:off x="6954625" y="4097008"/>
            <a:ext cx="4001032" cy="584775"/>
          </a:xfrm>
          <a:prstGeom prst="rect">
            <a:avLst/>
          </a:prstGeom>
          <a:noFill/>
        </p:spPr>
        <p:txBody>
          <a:bodyPr wrap="none" rtlCol="0">
            <a:spAutoFit/>
          </a:bodyPr>
          <a:lstStyle/>
          <a:p>
            <a:r>
              <a:rPr lang="es-AR" sz="3200" dirty="0"/>
              <a:t>Gracias por participar!</a:t>
            </a:r>
          </a:p>
        </p:txBody>
      </p:sp>
      <p:pic>
        <p:nvPicPr>
          <p:cNvPr id="34" name="Imagen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357835" y="2025815"/>
            <a:ext cx="5550069" cy="50738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1"/>
          <p:cNvSpPr>
            <a:spLocks noGrp="1"/>
          </p:cNvSpPr>
          <p:nvPr>
            <p:ph type="title"/>
          </p:nvPr>
        </p:nvSpPr>
        <p:spPr>
          <a:xfrm>
            <a:off x="211932" y="1541464"/>
            <a:ext cx="16002000" cy="759310"/>
          </a:xfrm>
        </p:spPr>
        <p:txBody>
          <a:bodyPr/>
          <a:lstStyle/>
          <a:p>
            <a:r>
              <a:rPr lang="es-AR" dirty="0"/>
              <a:t>Orienta el desarrollo de las capacidades de:</a:t>
            </a:r>
          </a:p>
        </p:txBody>
      </p:sp>
      <p:sp>
        <p:nvSpPr>
          <p:cNvPr id="3" name="Marcador de texto 2"/>
          <p:cNvSpPr>
            <a:spLocks noGrp="1"/>
          </p:cNvSpPr>
          <p:nvPr>
            <p:ph type="body" idx="1"/>
          </p:nvPr>
        </p:nvSpPr>
        <p:spPr>
          <a:xfrm>
            <a:off x="973931" y="2971800"/>
            <a:ext cx="15748233" cy="5647187"/>
          </a:xfrm>
        </p:spPr>
        <p:txBody>
          <a:bodyPr/>
          <a:lstStyle/>
          <a:p>
            <a:pPr lvl="0" algn="just"/>
            <a:r>
              <a:rPr lang="es-AR" dirty="0"/>
              <a:t>Interpretación de las especificaciones de diseño o requisitos de las asignaciones a programar, comprendiendo en su contexto inmediato cuál es el problema a resolver.</a:t>
            </a:r>
          </a:p>
          <a:p>
            <a:pPr lvl="0" algn="just"/>
            <a:r>
              <a:rPr lang="es-AR" dirty="0"/>
              <a:t>Definición del alcance del problema y convalidación de su interpretación a fin de identificar aspectos faltantes.</a:t>
            </a:r>
          </a:p>
          <a:p>
            <a:pPr lvl="0" algn="just"/>
            <a:r>
              <a:rPr lang="es-AR" dirty="0"/>
              <a:t>Desarrollo de algoritmos que dan soluciones a los problemas asignados o derivados de los mismos.</a:t>
            </a:r>
          </a:p>
          <a:p>
            <a:pPr marL="0" indent="0" algn="just">
              <a:buNone/>
            </a:pPr>
            <a:endParaRPr lang="es-AR" dirty="0"/>
          </a:p>
        </p:txBody>
      </p:sp>
    </p:spTree>
    <p:extLst>
      <p:ext uri="{BB962C8B-B14F-4D97-AF65-F5344CB8AC3E}">
        <p14:creationId xmlns:p14="http://schemas.microsoft.com/office/powerpoint/2010/main" val="16929679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dirty="0"/>
              <a:t>Contenidos</a:t>
            </a:r>
          </a:p>
        </p:txBody>
      </p:sp>
      <p:graphicFrame>
        <p:nvGraphicFramePr>
          <p:cNvPr id="7" name="Tabla 6"/>
          <p:cNvGraphicFramePr>
            <a:graphicFrameLocks noGrp="1"/>
          </p:cNvGraphicFramePr>
          <p:nvPr>
            <p:extLst>
              <p:ext uri="{D42A27DB-BD31-4B8C-83A1-F6EECF244321}">
                <p14:modId xmlns:p14="http://schemas.microsoft.com/office/powerpoint/2010/main" val="3624022829"/>
              </p:ext>
            </p:extLst>
          </p:nvPr>
        </p:nvGraphicFramePr>
        <p:xfrm>
          <a:off x="1050131" y="2667000"/>
          <a:ext cx="15773400" cy="6723888"/>
        </p:xfrm>
        <a:graphic>
          <a:graphicData uri="http://schemas.openxmlformats.org/drawingml/2006/table">
            <a:tbl>
              <a:tblPr firstRow="1" bandRow="1">
                <a:tableStyleId>{5C22544A-7EE6-4342-B048-85BDC9FD1C3A}</a:tableStyleId>
              </a:tblPr>
              <a:tblGrid>
                <a:gridCol w="7886700">
                  <a:extLst>
                    <a:ext uri="{9D8B030D-6E8A-4147-A177-3AD203B41FA5}">
                      <a16:colId xmlns:a16="http://schemas.microsoft.com/office/drawing/2014/main" val="3913694745"/>
                    </a:ext>
                  </a:extLst>
                </a:gridCol>
                <a:gridCol w="7886700">
                  <a:extLst>
                    <a:ext uri="{9D8B030D-6E8A-4147-A177-3AD203B41FA5}">
                      <a16:colId xmlns:a16="http://schemas.microsoft.com/office/drawing/2014/main" val="2064913118"/>
                    </a:ext>
                  </a:extLst>
                </a:gridCol>
              </a:tblGrid>
              <a:tr h="841248">
                <a:tc>
                  <a:txBody>
                    <a:bodyPr/>
                    <a:lstStyle/>
                    <a:p>
                      <a:pPr>
                        <a:lnSpc>
                          <a:spcPct val="115000"/>
                        </a:lnSpc>
                        <a:spcAft>
                          <a:spcPts val="0"/>
                        </a:spcAft>
                      </a:pPr>
                      <a:r>
                        <a:rPr lang="es-AR" sz="2400" b="1" dirty="0">
                          <a:effectLst/>
                          <a:latin typeface="Arial" panose="020B0604020202020204" pitchFamily="34" charset="0"/>
                          <a:ea typeface="Calibri" panose="020F0502020204030204" pitchFamily="34" charset="0"/>
                          <a:cs typeface="Times New Roman" panose="02020603050405020304" pitchFamily="18" charset="0"/>
                        </a:rPr>
                        <a:t> Bloques de contenidos</a:t>
                      </a:r>
                      <a:endParaRPr lang="es-AR"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0"/>
                        </a:spcAft>
                      </a:pPr>
                      <a:r>
                        <a:rPr lang="es-AR" sz="2400" b="1" dirty="0">
                          <a:effectLst/>
                          <a:latin typeface="Arial" panose="020B0604020202020204" pitchFamily="34" charset="0"/>
                          <a:ea typeface="Calibri" panose="020F0502020204030204" pitchFamily="34" charset="0"/>
                          <a:cs typeface="Times New Roman" panose="02020603050405020304" pitchFamily="18" charset="0"/>
                        </a:rPr>
                        <a:t> Prácticas formativas Profesionalizantes</a:t>
                      </a:r>
                      <a:endParaRPr lang="es-AR"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876071509"/>
                  </a:ext>
                </a:extLst>
              </a:tr>
              <a:tr h="5882640">
                <a:tc>
                  <a:txBody>
                    <a:bodyPr/>
                    <a:lstStyle/>
                    <a:p>
                      <a:pPr marL="342900" lvl="0" indent="-342900">
                        <a:buFont typeface="Arial" panose="020B0604020202020204" pitchFamily="34" charset="0"/>
                        <a:buChar char="•"/>
                      </a:pPr>
                      <a:r>
                        <a:rPr lang="es-AR" sz="2000" dirty="0">
                          <a:solidFill>
                            <a:schemeClr val="dk1"/>
                          </a:solidFill>
                          <a:effectLst/>
                          <a:latin typeface="+mn-lt"/>
                          <a:ea typeface="+mn-ea"/>
                          <a:cs typeface="+mn-cs"/>
                        </a:rPr>
                        <a:t>Visión de Sistemas- Visión de Procesos.</a:t>
                      </a:r>
                    </a:p>
                    <a:p>
                      <a:pPr marL="342900" lvl="0" indent="-342900">
                        <a:buFont typeface="Arial" panose="020B0604020202020204" pitchFamily="34" charset="0"/>
                        <a:buChar char="•"/>
                      </a:pPr>
                      <a:r>
                        <a:rPr lang="es-AR" sz="2000" dirty="0">
                          <a:solidFill>
                            <a:schemeClr val="dk1"/>
                          </a:solidFill>
                          <a:effectLst/>
                          <a:latin typeface="+mn-lt"/>
                          <a:ea typeface="+mn-ea"/>
                          <a:cs typeface="+mn-cs"/>
                        </a:rPr>
                        <a:t>Visión de Sistema de Información. Ciclo de vida del Sistema de Información. Metodologías para su desarrollo.</a:t>
                      </a:r>
                    </a:p>
                    <a:p>
                      <a:pPr marL="342900" lvl="0" indent="-342900">
                        <a:buFont typeface="Arial" panose="020B0604020202020204" pitchFamily="34" charset="0"/>
                        <a:buChar char="•"/>
                      </a:pPr>
                      <a:r>
                        <a:rPr lang="es-AR" sz="2000" dirty="0">
                          <a:solidFill>
                            <a:schemeClr val="dk1"/>
                          </a:solidFill>
                          <a:effectLst/>
                          <a:latin typeface="+mn-lt"/>
                          <a:ea typeface="+mn-ea"/>
                          <a:cs typeface="+mn-cs"/>
                        </a:rPr>
                        <a:t>Concepto de Intérpretes y compiladores. Criterios de diseño y de implementación de lenguajes de programación. Nociones básicas de semántica formal.</a:t>
                      </a:r>
                    </a:p>
                    <a:p>
                      <a:pPr marL="342900" lvl="0" indent="-342900">
                        <a:buFont typeface="Arial" panose="020B0604020202020204" pitchFamily="34" charset="0"/>
                        <a:buChar char="•"/>
                      </a:pPr>
                      <a:r>
                        <a:rPr lang="es-AR" sz="2000" dirty="0">
                          <a:solidFill>
                            <a:schemeClr val="dk1"/>
                          </a:solidFill>
                          <a:effectLst/>
                          <a:latin typeface="+mn-lt"/>
                          <a:ea typeface="+mn-ea"/>
                          <a:cs typeface="+mn-cs"/>
                        </a:rPr>
                        <a:t>Algoritmo: secuencia ordenada de pasos que resuelve un problema concreto.</a:t>
                      </a:r>
                    </a:p>
                    <a:p>
                      <a:pPr marL="342900" lvl="0" indent="-342900">
                        <a:buFont typeface="Arial" panose="020B0604020202020204" pitchFamily="34" charset="0"/>
                        <a:buChar char="•"/>
                      </a:pPr>
                      <a:r>
                        <a:rPr lang="es-AR" sz="2000" dirty="0">
                          <a:solidFill>
                            <a:schemeClr val="dk1"/>
                          </a:solidFill>
                          <a:effectLst/>
                          <a:latin typeface="+mn-lt"/>
                          <a:ea typeface="+mn-ea"/>
                          <a:cs typeface="+mn-cs"/>
                        </a:rPr>
                        <a:t>Programa. Lenguajes de Programación.</a:t>
                      </a:r>
                    </a:p>
                    <a:p>
                      <a:pPr marL="342900" lvl="0" indent="-342900">
                        <a:buFont typeface="Arial" panose="020B0604020202020204" pitchFamily="34" charset="0"/>
                        <a:buChar char="•"/>
                      </a:pPr>
                      <a:r>
                        <a:rPr lang="es-AR" sz="2000" dirty="0">
                          <a:solidFill>
                            <a:schemeClr val="dk1"/>
                          </a:solidFill>
                          <a:effectLst/>
                          <a:latin typeface="+mn-lt"/>
                          <a:ea typeface="+mn-ea"/>
                          <a:cs typeface="+mn-cs"/>
                        </a:rPr>
                        <a:t>Implementación del algoritmo en un lenguaje de programación.</a:t>
                      </a:r>
                    </a:p>
                    <a:p>
                      <a:pPr marL="342900" lvl="0" indent="-342900">
                        <a:buFont typeface="Arial" panose="020B0604020202020204" pitchFamily="34" charset="0"/>
                        <a:buChar char="•"/>
                      </a:pPr>
                      <a:r>
                        <a:rPr lang="es-AR" sz="2000" dirty="0">
                          <a:solidFill>
                            <a:schemeClr val="dk1"/>
                          </a:solidFill>
                          <a:effectLst/>
                          <a:latin typeface="+mn-lt"/>
                          <a:ea typeface="+mn-ea"/>
                          <a:cs typeface="+mn-cs"/>
                        </a:rPr>
                        <a:t>Definición y análisis de problemas del campo informático. </a:t>
                      </a:r>
                    </a:p>
                    <a:p>
                      <a:pPr marL="952457" lvl="1" indent="-342900">
                        <a:buFont typeface="Arial" panose="020B0604020202020204" pitchFamily="34" charset="0"/>
                        <a:buChar char="•"/>
                      </a:pPr>
                      <a:r>
                        <a:rPr lang="es-AR" sz="2000" dirty="0">
                          <a:solidFill>
                            <a:schemeClr val="dk1"/>
                          </a:solidFill>
                          <a:effectLst/>
                          <a:latin typeface="+mn-lt"/>
                          <a:ea typeface="+mn-ea"/>
                          <a:cs typeface="+mn-cs"/>
                        </a:rPr>
                        <a:t>Datos de entrada y salida, relación entre ellos</a:t>
                      </a:r>
                    </a:p>
                    <a:p>
                      <a:pPr marL="952457" lvl="1" indent="-342900">
                        <a:buFont typeface="Arial" panose="020B0604020202020204" pitchFamily="34" charset="0"/>
                        <a:buChar char="•"/>
                      </a:pPr>
                      <a:r>
                        <a:rPr lang="es-AR" sz="2000" dirty="0">
                          <a:solidFill>
                            <a:schemeClr val="dk1"/>
                          </a:solidFill>
                          <a:effectLst/>
                          <a:latin typeface="+mn-lt"/>
                          <a:ea typeface="+mn-ea"/>
                          <a:cs typeface="+mn-cs"/>
                        </a:rPr>
                        <a:t>Variables y constantes</a:t>
                      </a:r>
                    </a:p>
                    <a:p>
                      <a:pPr marL="342900" indent="-342900">
                        <a:buFont typeface="Arial" panose="020B0604020202020204" pitchFamily="34" charset="0"/>
                        <a:buChar char="•"/>
                      </a:pPr>
                      <a:r>
                        <a:rPr lang="es-AR" sz="2000" dirty="0">
                          <a:solidFill>
                            <a:schemeClr val="dk1"/>
                          </a:solidFill>
                          <a:effectLst/>
                          <a:latin typeface="+mn-lt"/>
                          <a:ea typeface="+mn-ea"/>
                          <a:cs typeface="+mn-cs"/>
                        </a:rPr>
                        <a:t>Operadores relacionales y lógicos</a:t>
                      </a:r>
                    </a:p>
                    <a:p>
                      <a:pPr marL="342900" indent="-342900">
                        <a:buFont typeface="Arial" panose="020B0604020202020204" pitchFamily="34" charset="0"/>
                        <a:buChar char="•"/>
                      </a:pPr>
                      <a:r>
                        <a:rPr lang="es-AR" sz="2000" dirty="0">
                          <a:solidFill>
                            <a:schemeClr val="dk1"/>
                          </a:solidFill>
                          <a:effectLst/>
                          <a:latin typeface="+mn-lt"/>
                          <a:ea typeface="+mn-ea"/>
                          <a:cs typeface="+mn-cs"/>
                        </a:rPr>
                        <a:t>Operadores aritméticos</a:t>
                      </a:r>
                    </a:p>
                    <a:p>
                      <a:pPr marL="342900" marR="0" lvl="0" indent="-3429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s-AR" sz="2000" dirty="0">
                          <a:solidFill>
                            <a:schemeClr val="dk1"/>
                          </a:solidFill>
                          <a:effectLst/>
                          <a:latin typeface="+mn-lt"/>
                          <a:ea typeface="+mn-ea"/>
                          <a:cs typeface="+mn-cs"/>
                        </a:rPr>
                        <a:t>Concepto de algoritmo</a:t>
                      </a:r>
                    </a:p>
                    <a:p>
                      <a:endParaRPr lang="es-AR" sz="2000" dirty="0"/>
                    </a:p>
                  </a:txBody>
                  <a:tcPr/>
                </a:tc>
                <a:tc>
                  <a:txBody>
                    <a:bodyPr/>
                    <a:lstStyle/>
                    <a:p>
                      <a:pPr marL="342900" lvl="0" indent="-342900">
                        <a:buFont typeface="Arial" panose="020B0604020202020204" pitchFamily="34" charset="0"/>
                        <a:buChar char="•"/>
                      </a:pPr>
                      <a:r>
                        <a:rPr lang="es-AR" sz="2000" dirty="0">
                          <a:solidFill>
                            <a:schemeClr val="dk1"/>
                          </a:solidFill>
                          <a:effectLst/>
                          <a:latin typeface="+mn-lt"/>
                          <a:ea typeface="+mn-ea"/>
                          <a:cs typeface="+mn-cs"/>
                        </a:rPr>
                        <a:t>Abordaje del concepto de hardware y software.</a:t>
                      </a:r>
                    </a:p>
                    <a:p>
                      <a:pPr marL="342900" lvl="0" indent="-342900">
                        <a:buFont typeface="Arial" panose="020B0604020202020204" pitchFamily="34" charset="0"/>
                        <a:buChar char="•"/>
                      </a:pPr>
                      <a:r>
                        <a:rPr lang="es-AR" sz="2000" dirty="0">
                          <a:solidFill>
                            <a:schemeClr val="dk1"/>
                          </a:solidFill>
                          <a:effectLst/>
                          <a:latin typeface="+mn-lt"/>
                          <a:ea typeface="+mn-ea"/>
                          <a:cs typeface="+mn-cs"/>
                        </a:rPr>
                        <a:t>Algoritmos y Programas.</a:t>
                      </a:r>
                    </a:p>
                    <a:p>
                      <a:pPr marL="342900" lvl="0" indent="-342900">
                        <a:buFont typeface="Arial" panose="020B0604020202020204" pitchFamily="34" charset="0"/>
                        <a:buChar char="•"/>
                      </a:pPr>
                      <a:r>
                        <a:rPr lang="es-AR" sz="2000" dirty="0">
                          <a:solidFill>
                            <a:schemeClr val="dk1"/>
                          </a:solidFill>
                          <a:effectLst/>
                          <a:latin typeface="+mn-lt"/>
                          <a:ea typeface="+mn-ea"/>
                          <a:cs typeface="+mn-cs"/>
                        </a:rPr>
                        <a:t>Abordaje del concepto de software libre referido a las cuatro libertades de los usuarios: usar el programa con cualquier propósito; estudiar el funcionamiento del programa y adaptarlo a las necesidades; distribuir copias y mejorar el programa y hacer públicas las mejoras. El software propietario: referido a su prohibición para su uso, redistribución o modificación, o que requiere permiso expreso del titular del software.</a:t>
                      </a:r>
                    </a:p>
                    <a:p>
                      <a:pPr marL="342900" lvl="0" indent="-342900">
                        <a:buFont typeface="Arial" panose="020B0604020202020204" pitchFamily="34" charset="0"/>
                        <a:buChar char="•"/>
                      </a:pPr>
                      <a:r>
                        <a:rPr lang="es-AR" sz="2000" dirty="0">
                          <a:solidFill>
                            <a:schemeClr val="dk1"/>
                          </a:solidFill>
                          <a:effectLst/>
                          <a:latin typeface="+mn-lt"/>
                          <a:ea typeface="+mn-ea"/>
                          <a:cs typeface="+mn-cs"/>
                        </a:rPr>
                        <a:t>Conceptualización de software libre en cuanto a la disponibilidad de las especificaciones técnicas, el modo en que el usuario puede crear una réplica o intervenirlo, y la libertad de la documentación y del software (los controladores) que lo acompañan y que permiten su utilización.</a:t>
                      </a:r>
                    </a:p>
                    <a:p>
                      <a:pPr marL="342900" lvl="0" indent="-342900">
                        <a:buFont typeface="Arial" panose="020B0604020202020204" pitchFamily="34" charset="0"/>
                        <a:buChar char="•"/>
                      </a:pPr>
                      <a:r>
                        <a:rPr lang="es-AR" sz="2000" dirty="0">
                          <a:solidFill>
                            <a:schemeClr val="dk1"/>
                          </a:solidFill>
                          <a:effectLst/>
                          <a:latin typeface="+mn-lt"/>
                          <a:ea typeface="+mn-ea"/>
                          <a:cs typeface="+mn-cs"/>
                        </a:rPr>
                        <a:t>Abordaje del concepto de proyecto de desarrollo de software para contextualizar.</a:t>
                      </a:r>
                    </a:p>
                    <a:p>
                      <a:pPr marL="342900" lvl="0" indent="-342900">
                        <a:buFont typeface="Arial" panose="020B0604020202020204" pitchFamily="34" charset="0"/>
                        <a:buChar char="•"/>
                      </a:pPr>
                      <a:r>
                        <a:rPr lang="es-AR" sz="2000" dirty="0">
                          <a:solidFill>
                            <a:schemeClr val="dk1"/>
                          </a:solidFill>
                          <a:effectLst/>
                          <a:latin typeface="+mn-lt"/>
                          <a:ea typeface="+mn-ea"/>
                          <a:cs typeface="+mn-cs"/>
                        </a:rPr>
                        <a:t>Abordaje del concepto de algoritmo como resultante de la sistematización del problema.</a:t>
                      </a:r>
                    </a:p>
                    <a:p>
                      <a:endParaRPr lang="es-AR" sz="2000" dirty="0"/>
                    </a:p>
                  </a:txBody>
                  <a:tcPr/>
                </a:tc>
                <a:extLst>
                  <a:ext uri="{0D108BD9-81ED-4DB2-BD59-A6C34878D82A}">
                    <a16:rowId xmlns:a16="http://schemas.microsoft.com/office/drawing/2014/main" val="2345672093"/>
                  </a:ext>
                </a:extLst>
              </a:tr>
            </a:tbl>
          </a:graphicData>
        </a:graphic>
      </p:graphicFrame>
    </p:spTree>
    <p:extLst>
      <p:ext uri="{BB962C8B-B14F-4D97-AF65-F5344CB8AC3E}">
        <p14:creationId xmlns:p14="http://schemas.microsoft.com/office/powerpoint/2010/main" val="20094353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1"/>
          <p:cNvSpPr>
            <a:spLocks noGrp="1"/>
          </p:cNvSpPr>
          <p:nvPr>
            <p:ph type="title"/>
          </p:nvPr>
        </p:nvSpPr>
        <p:spPr>
          <a:xfrm>
            <a:off x="5545836" y="1145690"/>
            <a:ext cx="6248591" cy="759310"/>
          </a:xfrm>
        </p:spPr>
        <p:txBody>
          <a:bodyPr/>
          <a:lstStyle/>
          <a:p>
            <a:r>
              <a:rPr lang="es-AR" dirty="0"/>
              <a:t>Contenidos</a:t>
            </a:r>
          </a:p>
        </p:txBody>
      </p:sp>
      <p:graphicFrame>
        <p:nvGraphicFramePr>
          <p:cNvPr id="7" name="Tabla 6"/>
          <p:cNvGraphicFramePr>
            <a:graphicFrameLocks noGrp="1"/>
          </p:cNvGraphicFramePr>
          <p:nvPr>
            <p:extLst>
              <p:ext uri="{D42A27DB-BD31-4B8C-83A1-F6EECF244321}">
                <p14:modId xmlns:p14="http://schemas.microsoft.com/office/powerpoint/2010/main" val="3638075495"/>
              </p:ext>
            </p:extLst>
          </p:nvPr>
        </p:nvGraphicFramePr>
        <p:xfrm>
          <a:off x="669131" y="1981200"/>
          <a:ext cx="16002000" cy="7206046"/>
        </p:xfrm>
        <a:graphic>
          <a:graphicData uri="http://schemas.openxmlformats.org/drawingml/2006/table">
            <a:tbl>
              <a:tblPr firstRow="1" bandRow="1">
                <a:tableStyleId>{5C22544A-7EE6-4342-B048-85BDC9FD1C3A}</a:tableStyleId>
              </a:tblPr>
              <a:tblGrid>
                <a:gridCol w="8001000">
                  <a:extLst>
                    <a:ext uri="{9D8B030D-6E8A-4147-A177-3AD203B41FA5}">
                      <a16:colId xmlns:a16="http://schemas.microsoft.com/office/drawing/2014/main" val="3913694745"/>
                    </a:ext>
                  </a:extLst>
                </a:gridCol>
                <a:gridCol w="8001000">
                  <a:extLst>
                    <a:ext uri="{9D8B030D-6E8A-4147-A177-3AD203B41FA5}">
                      <a16:colId xmlns:a16="http://schemas.microsoft.com/office/drawing/2014/main" val="2064913118"/>
                    </a:ext>
                  </a:extLst>
                </a:gridCol>
              </a:tblGrid>
              <a:tr h="713806">
                <a:tc>
                  <a:txBody>
                    <a:bodyPr/>
                    <a:lstStyle/>
                    <a:p>
                      <a:pPr>
                        <a:lnSpc>
                          <a:spcPct val="115000"/>
                        </a:lnSpc>
                        <a:spcAft>
                          <a:spcPts val="0"/>
                        </a:spcAft>
                      </a:pPr>
                      <a:r>
                        <a:rPr lang="es-AR" sz="2800" b="1" dirty="0">
                          <a:effectLst/>
                          <a:latin typeface="Arial" panose="020B0604020202020204" pitchFamily="34" charset="0"/>
                          <a:ea typeface="Calibri" panose="020F0502020204030204" pitchFamily="34" charset="0"/>
                          <a:cs typeface="Times New Roman" panose="02020603050405020304" pitchFamily="18" charset="0"/>
                        </a:rPr>
                        <a:t> Bloques de contenidos</a:t>
                      </a:r>
                      <a:endParaRPr lang="es-AR" sz="2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0"/>
                        </a:spcAft>
                      </a:pPr>
                      <a:r>
                        <a:rPr lang="es-AR" sz="2800" b="1" dirty="0">
                          <a:effectLst/>
                          <a:latin typeface="Arial" panose="020B0604020202020204" pitchFamily="34" charset="0"/>
                          <a:ea typeface="Calibri" panose="020F0502020204030204" pitchFamily="34" charset="0"/>
                          <a:cs typeface="Times New Roman" panose="02020603050405020304" pitchFamily="18" charset="0"/>
                        </a:rPr>
                        <a:t> Prácticas formativas Profesionalizantes</a:t>
                      </a:r>
                      <a:endParaRPr lang="es-AR" sz="2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876071509"/>
                  </a:ext>
                </a:extLst>
              </a:tr>
              <a:tr h="6492240">
                <a:tc>
                  <a:txBody>
                    <a:bodyPr/>
                    <a:lstStyle/>
                    <a:p>
                      <a:pPr lvl="0"/>
                      <a:r>
                        <a:rPr lang="es-AR" sz="2000" dirty="0">
                          <a:solidFill>
                            <a:schemeClr val="dk1"/>
                          </a:solidFill>
                          <a:effectLst/>
                          <a:latin typeface="+mn-lt"/>
                          <a:ea typeface="+mn-ea"/>
                          <a:cs typeface="+mn-cs"/>
                        </a:rPr>
                        <a:t>Desarrollo de algoritmos: Técnicas de diseño de algoritmos Herramientas para diseño de algoritmos</a:t>
                      </a:r>
                    </a:p>
                    <a:p>
                      <a:r>
                        <a:rPr lang="es-AR" sz="2000" dirty="0">
                          <a:solidFill>
                            <a:schemeClr val="dk1"/>
                          </a:solidFill>
                          <a:effectLst/>
                          <a:latin typeface="+mn-lt"/>
                          <a:ea typeface="+mn-ea"/>
                          <a:cs typeface="+mn-cs"/>
                        </a:rPr>
                        <a:t> Resolución de Problemas y Algoritmos</a:t>
                      </a:r>
                    </a:p>
                    <a:p>
                      <a:pPr lvl="0"/>
                      <a:r>
                        <a:rPr lang="es-AR" sz="2000" dirty="0">
                          <a:solidFill>
                            <a:schemeClr val="dk1"/>
                          </a:solidFill>
                          <a:effectLst/>
                          <a:latin typeface="+mn-lt"/>
                          <a:ea typeface="+mn-ea"/>
                          <a:cs typeface="+mn-cs"/>
                        </a:rPr>
                        <a:t>Estructuras de Control. Recursividad. Eventos. Excepciones. Concurrencia.</a:t>
                      </a:r>
                    </a:p>
                    <a:p>
                      <a:pPr lvl="0"/>
                      <a:r>
                        <a:rPr lang="es-AR" sz="2000" dirty="0">
                          <a:solidFill>
                            <a:schemeClr val="dk1"/>
                          </a:solidFill>
                          <a:effectLst/>
                          <a:latin typeface="+mn-lt"/>
                          <a:ea typeface="+mn-ea"/>
                          <a:cs typeface="+mn-cs"/>
                        </a:rPr>
                        <a:t>Estructuras de Datos. Tipos de Datos: Abstractos, recursivos. Representación de Datos en Memoria. Estrategias de implementación. Manejo de Memoria en Ejecución.</a:t>
                      </a:r>
                    </a:p>
                    <a:p>
                      <a:pPr lvl="0"/>
                      <a:r>
                        <a:rPr lang="es-AR" sz="2000" dirty="0">
                          <a:solidFill>
                            <a:schemeClr val="dk1"/>
                          </a:solidFill>
                          <a:effectLst/>
                          <a:latin typeface="+mn-lt"/>
                          <a:ea typeface="+mn-ea"/>
                          <a:cs typeface="+mn-cs"/>
                        </a:rPr>
                        <a:t>Algoritmos fundamentales, recurrido, búsqueda, ordenamiento y actualización.</a:t>
                      </a:r>
                    </a:p>
                    <a:p>
                      <a:pPr lvl="0"/>
                      <a:r>
                        <a:rPr lang="es-AR" sz="2000" dirty="0">
                          <a:solidFill>
                            <a:schemeClr val="dk1"/>
                          </a:solidFill>
                          <a:effectLst/>
                          <a:latin typeface="+mn-lt"/>
                          <a:ea typeface="+mn-ea"/>
                          <a:cs typeface="+mn-cs"/>
                        </a:rPr>
                        <a:t>Pilas, Colas y Listas</a:t>
                      </a:r>
                    </a:p>
                    <a:p>
                      <a:r>
                        <a:rPr lang="es-AR" sz="2000" dirty="0">
                          <a:solidFill>
                            <a:schemeClr val="dk1"/>
                          </a:solidFill>
                          <a:effectLst/>
                          <a:latin typeface="+mn-lt"/>
                          <a:ea typeface="+mn-ea"/>
                          <a:cs typeface="+mn-cs"/>
                        </a:rPr>
                        <a:t>Diagramas</a:t>
                      </a:r>
                    </a:p>
                    <a:p>
                      <a:pPr lvl="0"/>
                      <a:r>
                        <a:rPr lang="es-AR" sz="2000" dirty="0">
                          <a:solidFill>
                            <a:schemeClr val="dk1"/>
                          </a:solidFill>
                          <a:effectLst/>
                          <a:latin typeface="+mn-lt"/>
                          <a:ea typeface="+mn-ea"/>
                          <a:cs typeface="+mn-cs"/>
                        </a:rPr>
                        <a:t>Estructuras de programación</a:t>
                      </a:r>
                    </a:p>
                    <a:p>
                      <a:pPr lvl="0"/>
                      <a:r>
                        <a:rPr lang="es-AR" sz="2000" dirty="0">
                          <a:solidFill>
                            <a:schemeClr val="dk1"/>
                          </a:solidFill>
                          <a:effectLst/>
                          <a:latin typeface="+mn-lt"/>
                          <a:ea typeface="+mn-ea"/>
                          <a:cs typeface="+mn-cs"/>
                        </a:rPr>
                        <a:t>Estructura secuencial: Características.</a:t>
                      </a:r>
                    </a:p>
                    <a:p>
                      <a:pPr lvl="1"/>
                      <a:r>
                        <a:rPr lang="es-AR" sz="2000" dirty="0">
                          <a:solidFill>
                            <a:schemeClr val="dk1"/>
                          </a:solidFill>
                          <a:effectLst/>
                          <a:latin typeface="+mn-lt"/>
                          <a:ea typeface="+mn-ea"/>
                          <a:cs typeface="+mn-cs"/>
                        </a:rPr>
                        <a:t>Definición de variables</a:t>
                      </a:r>
                    </a:p>
                    <a:p>
                      <a:r>
                        <a:rPr lang="es-AR" sz="2000" dirty="0">
                          <a:solidFill>
                            <a:schemeClr val="dk1"/>
                          </a:solidFill>
                          <a:effectLst/>
                          <a:latin typeface="+mn-lt"/>
                          <a:ea typeface="+mn-ea"/>
                          <a:cs typeface="+mn-cs"/>
                        </a:rPr>
                        <a:t> Estructura alternativa: Características.</a:t>
                      </a:r>
                    </a:p>
                    <a:p>
                      <a:pPr lvl="1"/>
                      <a:r>
                        <a:rPr lang="es-AR" sz="2000" dirty="0">
                          <a:solidFill>
                            <a:schemeClr val="dk1"/>
                          </a:solidFill>
                          <a:effectLst/>
                          <a:latin typeface="+mn-lt"/>
                          <a:ea typeface="+mn-ea"/>
                          <a:cs typeface="+mn-cs"/>
                        </a:rPr>
                        <a:t>Expresiones lógicas</a:t>
                      </a:r>
                    </a:p>
                    <a:p>
                      <a:r>
                        <a:rPr lang="es-AR" sz="2000" dirty="0">
                          <a:solidFill>
                            <a:schemeClr val="dk1"/>
                          </a:solidFill>
                          <a:effectLst/>
                          <a:latin typeface="+mn-lt"/>
                          <a:ea typeface="+mn-ea"/>
                          <a:cs typeface="+mn-cs"/>
                        </a:rPr>
                        <a:t> Estructura repetitiva o iterativa</a:t>
                      </a:r>
                    </a:p>
                    <a:p>
                      <a:pPr lvl="1"/>
                      <a:r>
                        <a:rPr lang="es-AR" sz="2000" dirty="0">
                          <a:solidFill>
                            <a:schemeClr val="dk1"/>
                          </a:solidFill>
                          <a:effectLst/>
                          <a:latin typeface="+mn-lt"/>
                          <a:ea typeface="+mn-ea"/>
                          <a:cs typeface="+mn-cs"/>
                        </a:rPr>
                        <a:t>Características.</a:t>
                      </a:r>
                    </a:p>
                    <a:p>
                      <a:pPr lvl="1"/>
                      <a:r>
                        <a:rPr lang="es-AR" sz="2000" dirty="0">
                          <a:solidFill>
                            <a:schemeClr val="dk1"/>
                          </a:solidFill>
                          <a:effectLst/>
                          <a:latin typeface="+mn-lt"/>
                          <a:ea typeface="+mn-ea"/>
                          <a:cs typeface="+mn-cs"/>
                        </a:rPr>
                        <a:t>Fases de un programa iterativo</a:t>
                      </a:r>
                    </a:p>
                    <a:p>
                      <a:r>
                        <a:rPr lang="es-AR" sz="2000" dirty="0">
                          <a:solidFill>
                            <a:schemeClr val="dk1"/>
                          </a:solidFill>
                          <a:effectLst/>
                          <a:latin typeface="+mn-lt"/>
                          <a:ea typeface="+mn-ea"/>
                          <a:cs typeface="+mn-cs"/>
                        </a:rPr>
                        <a:t> </a:t>
                      </a:r>
                    </a:p>
                    <a:p>
                      <a:r>
                        <a:rPr lang="es-AR" sz="2000" dirty="0">
                          <a:solidFill>
                            <a:schemeClr val="dk1"/>
                          </a:solidFill>
                          <a:effectLst/>
                          <a:latin typeface="+mn-lt"/>
                          <a:ea typeface="+mn-ea"/>
                          <a:cs typeface="+mn-cs"/>
                        </a:rPr>
                        <a:t>Pruebas de escritorio y depuración</a:t>
                      </a:r>
                      <a:endParaRPr lang="es-AR" sz="2000" dirty="0"/>
                    </a:p>
                  </a:txBody>
                  <a:tcPr/>
                </a:tc>
                <a:tc>
                  <a:txBody>
                    <a:bodyPr/>
                    <a:lstStyle/>
                    <a:p>
                      <a:pPr lvl="0"/>
                      <a:r>
                        <a:rPr lang="es-AR" sz="2000" dirty="0">
                          <a:solidFill>
                            <a:schemeClr val="dk1"/>
                          </a:solidFill>
                          <a:effectLst/>
                          <a:latin typeface="+mn-lt"/>
                          <a:ea typeface="+mn-ea"/>
                          <a:cs typeface="+mn-cs"/>
                        </a:rPr>
                        <a:t>Selección y resolución de problemas de baja complejidad del campo informático, incrementando luego el grado de complejidad hasta localizar un dato en un arreglo enfatizando en la complejidad del problema.</a:t>
                      </a:r>
                    </a:p>
                    <a:p>
                      <a:pPr lvl="0"/>
                      <a:r>
                        <a:rPr lang="es-AR" sz="2000" dirty="0">
                          <a:solidFill>
                            <a:schemeClr val="dk1"/>
                          </a:solidFill>
                          <a:effectLst/>
                          <a:latin typeface="+mn-lt"/>
                          <a:ea typeface="+mn-ea"/>
                          <a:cs typeface="+mn-cs"/>
                        </a:rPr>
                        <a:t>Diseño del algoritmo desde lo más genérico a lo más particular por medio de sucesivos refinamientos y mejoras.</a:t>
                      </a:r>
                    </a:p>
                    <a:p>
                      <a:pPr lvl="0"/>
                      <a:r>
                        <a:rPr lang="es-AR" sz="2000" dirty="0">
                          <a:solidFill>
                            <a:schemeClr val="dk1"/>
                          </a:solidFill>
                          <a:effectLst/>
                          <a:latin typeface="+mn-lt"/>
                          <a:ea typeface="+mn-ea"/>
                          <a:cs typeface="+mn-cs"/>
                        </a:rPr>
                        <a:t>Abordaje de la resolución de problemas de creciente complejidad mediante algoritmos eficientes.</a:t>
                      </a:r>
                    </a:p>
                    <a:p>
                      <a:pPr lvl="0"/>
                      <a:r>
                        <a:rPr lang="es-AR" sz="2000" dirty="0">
                          <a:solidFill>
                            <a:schemeClr val="dk1"/>
                          </a:solidFill>
                          <a:effectLst/>
                          <a:latin typeface="+mn-lt"/>
                          <a:ea typeface="+mn-ea"/>
                          <a:cs typeface="+mn-cs"/>
                        </a:rPr>
                        <a:t>Abordaje de las estructuras de programación iniciando por la secuencial, entendiendo a este tipo de estructura como fundamento para mejorar la comprensión de las demás.</a:t>
                      </a:r>
                    </a:p>
                    <a:p>
                      <a:pPr lvl="0"/>
                      <a:r>
                        <a:rPr lang="es-AR" sz="2000" dirty="0">
                          <a:solidFill>
                            <a:schemeClr val="dk1"/>
                          </a:solidFill>
                          <a:effectLst/>
                          <a:latin typeface="+mn-lt"/>
                          <a:ea typeface="+mn-ea"/>
                          <a:cs typeface="+mn-cs"/>
                        </a:rPr>
                        <a:t>Combinación de estructuras de programación.</a:t>
                      </a:r>
                    </a:p>
                    <a:p>
                      <a:pPr lvl="0"/>
                      <a:r>
                        <a:rPr lang="es-AR" sz="2000" dirty="0">
                          <a:solidFill>
                            <a:schemeClr val="dk1"/>
                          </a:solidFill>
                          <a:effectLst/>
                          <a:latin typeface="+mn-lt"/>
                          <a:ea typeface="+mn-ea"/>
                          <a:cs typeface="+mn-cs"/>
                        </a:rPr>
                        <a:t>Armado y comprobación de prueba de escritorio de acuerdo al grado de dificultad del algoritmo sobre el que se realiza la prueba.</a:t>
                      </a:r>
                    </a:p>
                    <a:p>
                      <a:pPr lvl="0"/>
                      <a:r>
                        <a:rPr lang="es-AR" sz="2000" dirty="0">
                          <a:solidFill>
                            <a:schemeClr val="dk1"/>
                          </a:solidFill>
                          <a:effectLst/>
                          <a:latin typeface="+mn-lt"/>
                          <a:ea typeface="+mn-ea"/>
                          <a:cs typeface="+mn-cs"/>
                        </a:rPr>
                        <a:t>Asociación del concepto de codificación con el concepto de algoritmo con el fin de resolver situaciones problemáticas por medio de la computadora.</a:t>
                      </a:r>
                    </a:p>
                    <a:p>
                      <a:pPr lvl="0"/>
                      <a:r>
                        <a:rPr lang="es-AR" sz="2000" dirty="0">
                          <a:solidFill>
                            <a:schemeClr val="dk1"/>
                          </a:solidFill>
                          <a:effectLst/>
                          <a:latin typeface="+mn-lt"/>
                          <a:ea typeface="+mn-ea"/>
                          <a:cs typeface="+mn-cs"/>
                        </a:rPr>
                        <a:t>Uso de lenguajes gráficos en la etapa de programación/codificación, para crear animaciones, juegos interactivos, etc. </a:t>
                      </a:r>
                    </a:p>
                    <a:p>
                      <a:endParaRPr lang="es-AR" sz="2000" dirty="0"/>
                    </a:p>
                  </a:txBody>
                  <a:tcPr/>
                </a:tc>
                <a:extLst>
                  <a:ext uri="{0D108BD9-81ED-4DB2-BD59-A6C34878D82A}">
                    <a16:rowId xmlns:a16="http://schemas.microsoft.com/office/drawing/2014/main" val="3116363982"/>
                  </a:ext>
                </a:extLst>
              </a:tr>
            </a:tbl>
          </a:graphicData>
        </a:graphic>
      </p:graphicFrame>
    </p:spTree>
    <p:extLst>
      <p:ext uri="{BB962C8B-B14F-4D97-AF65-F5344CB8AC3E}">
        <p14:creationId xmlns:p14="http://schemas.microsoft.com/office/powerpoint/2010/main" val="8219852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uadroTexto 3"/>
          <p:cNvSpPr txBox="1"/>
          <p:nvPr/>
        </p:nvSpPr>
        <p:spPr>
          <a:xfrm>
            <a:off x="784456" y="2347936"/>
            <a:ext cx="10050391" cy="792653"/>
          </a:xfrm>
          <a:prstGeom prst="rect">
            <a:avLst/>
          </a:prstGeom>
          <a:noFill/>
        </p:spPr>
        <p:txBody>
          <a:bodyPr wrap="square" rtlCol="0">
            <a:spAutoFit/>
          </a:bodyPr>
          <a:lstStyle/>
          <a:p>
            <a:r>
              <a:rPr lang="es-ES" sz="4551" b="1" dirty="0"/>
              <a:t>CONSTRUCCIÓN DE UN PROGRAMA:</a:t>
            </a:r>
          </a:p>
        </p:txBody>
      </p:sp>
      <p:graphicFrame>
        <p:nvGraphicFramePr>
          <p:cNvPr id="2" name="Diagrama 1"/>
          <p:cNvGraphicFramePr/>
          <p:nvPr>
            <p:extLst/>
          </p:nvPr>
        </p:nvGraphicFramePr>
        <p:xfrm>
          <a:off x="784455" y="3179614"/>
          <a:ext cx="15873764" cy="62032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CuadroTexto 2"/>
          <p:cNvSpPr txBox="1"/>
          <p:nvPr/>
        </p:nvSpPr>
        <p:spPr>
          <a:xfrm>
            <a:off x="7427240" y="8004063"/>
            <a:ext cx="3379575" cy="646331"/>
          </a:xfrm>
          <a:prstGeom prst="rect">
            <a:avLst/>
          </a:prstGeom>
          <a:noFill/>
        </p:spPr>
        <p:txBody>
          <a:bodyPr wrap="square" rtlCol="0">
            <a:spAutoFit/>
          </a:bodyPr>
          <a:lstStyle/>
          <a:p>
            <a:pPr marL="406394" indent="-406394">
              <a:buFont typeface="Wingdings" panose="05000000000000000000" pitchFamily="2" charset="2"/>
              <a:buChar char="ü"/>
            </a:pPr>
            <a:r>
              <a:rPr lang="es-ES" dirty="0"/>
              <a:t>Diagramas de Flujo</a:t>
            </a:r>
          </a:p>
          <a:p>
            <a:pPr marL="406394" indent="-406394">
              <a:buFont typeface="Wingdings" panose="05000000000000000000" pitchFamily="2" charset="2"/>
              <a:buChar char="ü"/>
            </a:pPr>
            <a:r>
              <a:rPr lang="es-ES" dirty="0"/>
              <a:t>Pseudocódigo</a:t>
            </a:r>
          </a:p>
        </p:txBody>
      </p:sp>
      <p:sp>
        <p:nvSpPr>
          <p:cNvPr id="6" name="CuadroTexto 5"/>
          <p:cNvSpPr txBox="1"/>
          <p:nvPr/>
        </p:nvSpPr>
        <p:spPr>
          <a:xfrm>
            <a:off x="13252634" y="6515383"/>
            <a:ext cx="4061353" cy="923330"/>
          </a:xfrm>
          <a:prstGeom prst="rect">
            <a:avLst/>
          </a:prstGeom>
          <a:noFill/>
        </p:spPr>
        <p:txBody>
          <a:bodyPr wrap="square" rtlCol="0">
            <a:spAutoFit/>
          </a:bodyPr>
          <a:lstStyle/>
          <a:p>
            <a:pPr marL="406394" indent="-406394">
              <a:buFont typeface="Wingdings" panose="05000000000000000000" pitchFamily="2" charset="2"/>
              <a:buChar char="ü"/>
            </a:pPr>
            <a:r>
              <a:rPr lang="es-ES" dirty="0"/>
              <a:t>Pruebas de Escritorio.</a:t>
            </a:r>
          </a:p>
          <a:p>
            <a:pPr marL="406394" indent="-406394">
              <a:buFont typeface="Wingdings" panose="05000000000000000000" pitchFamily="2" charset="2"/>
              <a:buChar char="ü"/>
            </a:pPr>
            <a:r>
              <a:rPr lang="es-ES" dirty="0"/>
              <a:t>Pruebas ayudadas con Programas de Desarrollo</a:t>
            </a:r>
          </a:p>
        </p:txBody>
      </p:sp>
    </p:spTree>
    <p:extLst>
      <p:ext uri="{BB962C8B-B14F-4D97-AF65-F5344CB8AC3E}">
        <p14:creationId xmlns:p14="http://schemas.microsoft.com/office/powerpoint/2010/main" val="3398984318"/>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ítulo 1"/>
          <p:cNvSpPr txBox="1">
            <a:spLocks/>
          </p:cNvSpPr>
          <p:nvPr/>
        </p:nvSpPr>
        <p:spPr bwMode="auto">
          <a:xfrm>
            <a:off x="2818607" y="1601289"/>
            <a:ext cx="11703051" cy="6128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a:bodyPr>
          <a:lstStyle>
            <a:lvl1pPr algn="ctr" rtl="0" eaLnBrk="0" fontAlgn="base" hangingPunct="0">
              <a:spcBef>
                <a:spcPct val="0"/>
              </a:spcBef>
              <a:spcAft>
                <a:spcPct val="0"/>
              </a:spcAft>
              <a:defRPr sz="2800">
                <a:solidFill>
                  <a:schemeClr val="tx2"/>
                </a:solidFill>
                <a:latin typeface="+mj-lt"/>
                <a:ea typeface="ＭＳ Ｐゴシック" pitchFamily="34" charset="-128"/>
                <a:cs typeface="ＭＳ Ｐゴシック" charset="0"/>
              </a:defRPr>
            </a:lvl1pPr>
            <a:lvl2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2pPr>
            <a:lvl3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3pPr>
            <a:lvl4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4pPr>
            <a:lvl5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5pPr>
            <a:lvl6pPr marL="321457"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6pPr>
            <a:lvl7pPr marL="642915"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7pPr>
            <a:lvl8pPr marL="964372"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8pPr>
            <a:lvl9pPr marL="1285829"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9pPr>
          </a:lstStyle>
          <a:p>
            <a:r>
              <a:rPr lang="es-ES" sz="3982" kern="0" dirty="0"/>
              <a:t>Diseño de Algoritmos</a:t>
            </a:r>
          </a:p>
        </p:txBody>
      </p:sp>
      <p:pic>
        <p:nvPicPr>
          <p:cNvPr id="7" name="Imagen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26531" y="2667000"/>
            <a:ext cx="6845100" cy="5635648"/>
          </a:xfrm>
          <a:prstGeom prst="rect">
            <a:avLst/>
          </a:prstGeom>
        </p:spPr>
      </p:pic>
      <p:sp>
        <p:nvSpPr>
          <p:cNvPr id="8" name="Llamada rectangular 7"/>
          <p:cNvSpPr/>
          <p:nvPr/>
        </p:nvSpPr>
        <p:spPr>
          <a:xfrm>
            <a:off x="12403931" y="4114800"/>
            <a:ext cx="4403689" cy="2250027"/>
          </a:xfrm>
          <a:prstGeom prst="wedgeRectCallout">
            <a:avLst>
              <a:gd name="adj1" fmla="val -122144"/>
              <a:gd name="adj2" fmla="val -13108"/>
            </a:avLst>
          </a:prstGeom>
        </p:spPr>
        <p:style>
          <a:lnRef idx="2">
            <a:schemeClr val="accent5"/>
          </a:lnRef>
          <a:fillRef idx="1">
            <a:schemeClr val="lt1"/>
          </a:fillRef>
          <a:effectRef idx="0">
            <a:schemeClr val="accent5"/>
          </a:effectRef>
          <a:fontRef idx="minor">
            <a:schemeClr val="dk1"/>
          </a:fontRef>
        </p:style>
        <p:txBody>
          <a:bodyPr lIns="16257" tIns="473917" rIns="16256" bIns="473914" spcCol="1270" rtlCol="0" anchor="ctr"/>
          <a:lstStyle/>
          <a:p>
            <a:pPr algn="ctr" defTabSz="1137902">
              <a:lnSpc>
                <a:spcPct val="90000"/>
              </a:lnSpc>
              <a:spcAft>
                <a:spcPct val="35000"/>
              </a:spcAft>
            </a:pPr>
            <a:r>
              <a:rPr lang="es-AR" sz="3413" b="1" dirty="0"/>
              <a:t>Recuerda plantear el Pseudocódigo, el Diagrama de Flujo y las Pruebas de Escritorio</a:t>
            </a:r>
          </a:p>
        </p:txBody>
      </p:sp>
    </p:spTree>
    <p:extLst>
      <p:ext uri="{BB962C8B-B14F-4D97-AF65-F5344CB8AC3E}">
        <p14:creationId xmlns:p14="http://schemas.microsoft.com/office/powerpoint/2010/main" val="4088312229"/>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1"/>
          <p:cNvSpPr>
            <a:spLocks noGrp="1"/>
          </p:cNvSpPr>
          <p:nvPr>
            <p:ph type="ctrTitle"/>
          </p:nvPr>
        </p:nvSpPr>
        <p:spPr>
          <a:xfrm>
            <a:off x="1431131" y="1143000"/>
            <a:ext cx="14739223" cy="902838"/>
          </a:xfrm>
        </p:spPr>
        <p:txBody>
          <a:bodyPr/>
          <a:lstStyle/>
          <a:p>
            <a:r>
              <a:rPr lang="en-US" dirty="0" err="1"/>
              <a:t>Módulo</a:t>
            </a:r>
            <a:r>
              <a:rPr lang="en-US" dirty="0"/>
              <a:t>: </a:t>
            </a:r>
            <a:r>
              <a:rPr lang="en-US" dirty="0" err="1"/>
              <a:t>Programación</a:t>
            </a:r>
            <a:r>
              <a:rPr lang="en-US" dirty="0"/>
              <a:t> </a:t>
            </a:r>
            <a:r>
              <a:rPr lang="en-US" dirty="0" err="1"/>
              <a:t>Orientada</a:t>
            </a:r>
            <a:r>
              <a:rPr lang="en-US" dirty="0"/>
              <a:t> a </a:t>
            </a:r>
            <a:r>
              <a:rPr lang="en-US" dirty="0" err="1"/>
              <a:t>Objetos</a:t>
            </a:r>
            <a:endParaRPr lang="es-AR" dirty="0"/>
          </a:p>
        </p:txBody>
      </p:sp>
      <p:pic>
        <p:nvPicPr>
          <p:cNvPr id="4" name="Imagen 3"/>
          <p:cNvPicPr/>
          <p:nvPr/>
        </p:nvPicPr>
        <p:blipFill>
          <a:blip r:embed="rId2"/>
          <a:stretch>
            <a:fillRect/>
          </a:stretch>
        </p:blipFill>
        <p:spPr>
          <a:xfrm>
            <a:off x="3564731" y="2362200"/>
            <a:ext cx="10795192" cy="708675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908135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1"/>
          <p:cNvSpPr>
            <a:spLocks noGrp="1"/>
          </p:cNvSpPr>
          <p:nvPr>
            <p:ph type="title"/>
          </p:nvPr>
        </p:nvSpPr>
        <p:spPr>
          <a:xfrm>
            <a:off x="5545836" y="1145690"/>
            <a:ext cx="6248591" cy="759310"/>
          </a:xfrm>
        </p:spPr>
        <p:txBody>
          <a:bodyPr/>
          <a:lstStyle/>
          <a:p>
            <a:r>
              <a:rPr lang="es-AR" dirty="0"/>
              <a:t>Contenidos</a:t>
            </a:r>
          </a:p>
        </p:txBody>
      </p:sp>
      <p:graphicFrame>
        <p:nvGraphicFramePr>
          <p:cNvPr id="6" name="Tabla 5"/>
          <p:cNvGraphicFramePr>
            <a:graphicFrameLocks noGrp="1"/>
          </p:cNvGraphicFramePr>
          <p:nvPr>
            <p:extLst/>
          </p:nvPr>
        </p:nvGraphicFramePr>
        <p:xfrm>
          <a:off x="669131" y="1905000"/>
          <a:ext cx="15849600" cy="7217664"/>
        </p:xfrm>
        <a:graphic>
          <a:graphicData uri="http://schemas.openxmlformats.org/drawingml/2006/table">
            <a:tbl>
              <a:tblPr firstRow="1" bandRow="1">
                <a:tableStyleId>{5C22544A-7EE6-4342-B048-85BDC9FD1C3A}</a:tableStyleId>
              </a:tblPr>
              <a:tblGrid>
                <a:gridCol w="7924800">
                  <a:extLst>
                    <a:ext uri="{9D8B030D-6E8A-4147-A177-3AD203B41FA5}">
                      <a16:colId xmlns:a16="http://schemas.microsoft.com/office/drawing/2014/main" val="197252059"/>
                    </a:ext>
                  </a:extLst>
                </a:gridCol>
                <a:gridCol w="7924800">
                  <a:extLst>
                    <a:ext uri="{9D8B030D-6E8A-4147-A177-3AD203B41FA5}">
                      <a16:colId xmlns:a16="http://schemas.microsoft.com/office/drawing/2014/main" val="1569360624"/>
                    </a:ext>
                  </a:extLst>
                </a:gridCol>
              </a:tblGrid>
              <a:tr h="420624">
                <a:tc>
                  <a:txBody>
                    <a:bodyPr/>
                    <a:lstStyle/>
                    <a:p>
                      <a:pPr>
                        <a:lnSpc>
                          <a:spcPct val="115000"/>
                        </a:lnSpc>
                        <a:spcAft>
                          <a:spcPts val="0"/>
                        </a:spcAft>
                      </a:pPr>
                      <a:r>
                        <a:rPr lang="es-AR" sz="2400" b="1" dirty="0">
                          <a:effectLst/>
                          <a:latin typeface="Arial" panose="020B0604020202020204" pitchFamily="34" charset="0"/>
                          <a:ea typeface="Calibri" panose="020F0502020204030204" pitchFamily="34" charset="0"/>
                          <a:cs typeface="Times New Roman" panose="02020603050405020304" pitchFamily="18" charset="0"/>
                        </a:rPr>
                        <a:t> Bloques de contenidos</a:t>
                      </a:r>
                      <a:endParaRPr lang="es-AR"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0"/>
                        </a:spcAft>
                      </a:pPr>
                      <a:r>
                        <a:rPr lang="es-AR" sz="2400" b="1" dirty="0">
                          <a:effectLst/>
                          <a:latin typeface="Arial" panose="020B0604020202020204" pitchFamily="34" charset="0"/>
                          <a:ea typeface="Calibri" panose="020F0502020204030204" pitchFamily="34" charset="0"/>
                          <a:cs typeface="Times New Roman" panose="02020603050405020304" pitchFamily="18" charset="0"/>
                        </a:rPr>
                        <a:t> Prácticas formativas Profesionalizantes</a:t>
                      </a:r>
                      <a:endParaRPr lang="es-AR"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006991903"/>
                  </a:ext>
                </a:extLst>
              </a:tr>
              <a:tr h="6797040">
                <a:tc>
                  <a:txBody>
                    <a:bodyPr/>
                    <a:lstStyle/>
                    <a:p>
                      <a:r>
                        <a:rPr lang="es-AR" sz="2000" b="1" dirty="0">
                          <a:solidFill>
                            <a:schemeClr val="dk1"/>
                          </a:solidFill>
                          <a:effectLst/>
                          <a:latin typeface="+mn-lt"/>
                          <a:ea typeface="+mn-ea"/>
                          <a:cs typeface="+mn-cs"/>
                        </a:rPr>
                        <a:t>Programación Orientada a Objetos</a:t>
                      </a:r>
                      <a:endParaRPr lang="es-AR" sz="2000" dirty="0">
                        <a:solidFill>
                          <a:schemeClr val="dk1"/>
                        </a:solidFill>
                        <a:effectLst/>
                        <a:latin typeface="+mn-lt"/>
                        <a:ea typeface="+mn-ea"/>
                        <a:cs typeface="+mn-cs"/>
                      </a:endParaRPr>
                    </a:p>
                    <a:p>
                      <a:r>
                        <a:rPr lang="es-AR" sz="2000" dirty="0">
                          <a:solidFill>
                            <a:schemeClr val="dk1"/>
                          </a:solidFill>
                          <a:effectLst/>
                          <a:latin typeface="+mn-lt"/>
                          <a:ea typeface="+mn-ea"/>
                          <a:cs typeface="+mn-cs"/>
                        </a:rPr>
                        <a:t> </a:t>
                      </a:r>
                    </a:p>
                    <a:p>
                      <a:pPr lvl="1"/>
                      <a:r>
                        <a:rPr lang="es-AR" sz="2000" dirty="0">
                          <a:solidFill>
                            <a:schemeClr val="dk1"/>
                          </a:solidFill>
                          <a:effectLst/>
                          <a:latin typeface="+mn-lt"/>
                          <a:ea typeface="+mn-ea"/>
                          <a:cs typeface="+mn-cs"/>
                        </a:rPr>
                        <a:t>El modelo de objetos</a:t>
                      </a:r>
                    </a:p>
                    <a:p>
                      <a:pPr lvl="0"/>
                      <a:r>
                        <a:rPr lang="es-AR" sz="2000" dirty="0">
                          <a:solidFill>
                            <a:schemeClr val="dk1"/>
                          </a:solidFill>
                          <a:effectLst/>
                          <a:latin typeface="+mn-lt"/>
                          <a:ea typeface="+mn-ea"/>
                          <a:cs typeface="+mn-cs"/>
                        </a:rPr>
                        <a:t>Conceptos de</a:t>
                      </a:r>
                    </a:p>
                    <a:p>
                      <a:pPr lvl="1"/>
                      <a:r>
                        <a:rPr lang="es-AR" sz="2000" dirty="0">
                          <a:solidFill>
                            <a:schemeClr val="dk1"/>
                          </a:solidFill>
                          <a:effectLst/>
                          <a:latin typeface="+mn-lt"/>
                          <a:ea typeface="+mn-ea"/>
                          <a:cs typeface="+mn-cs"/>
                        </a:rPr>
                        <a:t>Clase y objeto</a:t>
                      </a:r>
                    </a:p>
                    <a:p>
                      <a:pPr lvl="1"/>
                      <a:r>
                        <a:rPr lang="es-AR" sz="2000" dirty="0">
                          <a:solidFill>
                            <a:schemeClr val="dk1"/>
                          </a:solidFill>
                          <a:effectLst/>
                          <a:latin typeface="+mn-lt"/>
                          <a:ea typeface="+mn-ea"/>
                          <a:cs typeface="+mn-cs"/>
                        </a:rPr>
                        <a:t>Atributos y métodos</a:t>
                      </a:r>
                    </a:p>
                    <a:p>
                      <a:pPr lvl="1"/>
                      <a:r>
                        <a:rPr lang="es-AR" sz="2000" dirty="0">
                          <a:solidFill>
                            <a:schemeClr val="dk1"/>
                          </a:solidFill>
                          <a:effectLst/>
                          <a:latin typeface="+mn-lt"/>
                          <a:ea typeface="+mn-ea"/>
                          <a:cs typeface="+mn-cs"/>
                        </a:rPr>
                        <a:t>Estado y comportamiento</a:t>
                      </a:r>
                    </a:p>
                    <a:p>
                      <a:pPr lvl="0"/>
                      <a:r>
                        <a:rPr lang="es-AR" sz="2000" dirty="0">
                          <a:solidFill>
                            <a:schemeClr val="dk1"/>
                          </a:solidFill>
                          <a:effectLst/>
                          <a:latin typeface="+mn-lt"/>
                          <a:ea typeface="+mn-ea"/>
                          <a:cs typeface="+mn-cs"/>
                        </a:rPr>
                        <a:t>Mensaje entre objetos.</a:t>
                      </a:r>
                    </a:p>
                    <a:p>
                      <a:pPr lvl="0"/>
                      <a:r>
                        <a:rPr lang="es-AR" sz="2000" dirty="0">
                          <a:solidFill>
                            <a:schemeClr val="dk1"/>
                          </a:solidFill>
                          <a:effectLst/>
                          <a:latin typeface="+mn-lt"/>
                          <a:ea typeface="+mn-ea"/>
                          <a:cs typeface="+mn-cs"/>
                        </a:rPr>
                        <a:t>Encapsulamiento de la información</a:t>
                      </a:r>
                    </a:p>
                    <a:p>
                      <a:pPr lvl="0"/>
                      <a:r>
                        <a:rPr lang="es-AR" sz="2000" dirty="0">
                          <a:solidFill>
                            <a:schemeClr val="dk1"/>
                          </a:solidFill>
                          <a:effectLst/>
                          <a:latin typeface="+mn-lt"/>
                          <a:ea typeface="+mn-ea"/>
                          <a:cs typeface="+mn-cs"/>
                        </a:rPr>
                        <a:t>Niveles de acceso</a:t>
                      </a:r>
                    </a:p>
                    <a:p>
                      <a:pPr lvl="0"/>
                      <a:r>
                        <a:rPr lang="es-AR" sz="2000" dirty="0">
                          <a:solidFill>
                            <a:schemeClr val="dk1"/>
                          </a:solidFill>
                          <a:effectLst/>
                          <a:latin typeface="+mn-lt"/>
                          <a:ea typeface="+mn-ea"/>
                          <a:cs typeface="+mn-cs"/>
                        </a:rPr>
                        <a:t>Tiempo de vida de los objetos.</a:t>
                      </a:r>
                    </a:p>
                    <a:p>
                      <a:pPr lvl="0"/>
                      <a:r>
                        <a:rPr lang="es-AR" sz="2000" dirty="0">
                          <a:solidFill>
                            <a:schemeClr val="dk1"/>
                          </a:solidFill>
                          <a:effectLst/>
                          <a:latin typeface="+mn-lt"/>
                          <a:ea typeface="+mn-ea"/>
                          <a:cs typeface="+mn-cs"/>
                        </a:rPr>
                        <a:t>Abstracción y modularización.</a:t>
                      </a:r>
                    </a:p>
                    <a:p>
                      <a:r>
                        <a:rPr lang="es-AR" sz="2000" dirty="0">
                          <a:solidFill>
                            <a:schemeClr val="dk1"/>
                          </a:solidFill>
                          <a:effectLst/>
                          <a:latin typeface="+mn-lt"/>
                          <a:ea typeface="+mn-ea"/>
                          <a:cs typeface="+mn-cs"/>
                        </a:rPr>
                        <a:t> </a:t>
                      </a:r>
                    </a:p>
                    <a:p>
                      <a:pPr lvl="0"/>
                      <a:r>
                        <a:rPr lang="es-AR" sz="2000" dirty="0">
                          <a:solidFill>
                            <a:schemeClr val="dk1"/>
                          </a:solidFill>
                          <a:effectLst/>
                          <a:latin typeface="+mn-lt"/>
                          <a:ea typeface="+mn-ea"/>
                          <a:cs typeface="+mn-cs"/>
                        </a:rPr>
                        <a:t>Herencia </a:t>
                      </a:r>
                    </a:p>
                    <a:p>
                      <a:pPr lvl="0"/>
                      <a:r>
                        <a:rPr lang="es-AR" sz="2000" dirty="0">
                          <a:solidFill>
                            <a:schemeClr val="dk1"/>
                          </a:solidFill>
                          <a:effectLst/>
                          <a:latin typeface="+mn-lt"/>
                          <a:ea typeface="+mn-ea"/>
                          <a:cs typeface="+mn-cs"/>
                        </a:rPr>
                        <a:t>Especialización vs generalización</a:t>
                      </a:r>
                    </a:p>
                    <a:p>
                      <a:pPr lvl="0"/>
                      <a:r>
                        <a:rPr lang="es-AR" sz="2000" dirty="0">
                          <a:solidFill>
                            <a:schemeClr val="dk1"/>
                          </a:solidFill>
                          <a:effectLst/>
                          <a:latin typeface="+mn-lt"/>
                          <a:ea typeface="+mn-ea"/>
                          <a:cs typeface="+mn-cs"/>
                        </a:rPr>
                        <a:t>Superclase y subclase</a:t>
                      </a:r>
                    </a:p>
                    <a:p>
                      <a:pPr lvl="0"/>
                      <a:r>
                        <a:rPr lang="es-AR" sz="2000" dirty="0">
                          <a:solidFill>
                            <a:schemeClr val="dk1"/>
                          </a:solidFill>
                          <a:effectLst/>
                          <a:latin typeface="+mn-lt"/>
                          <a:ea typeface="+mn-ea"/>
                          <a:cs typeface="+mn-cs"/>
                        </a:rPr>
                        <a:t>Clases abstractas</a:t>
                      </a:r>
                    </a:p>
                    <a:p>
                      <a:r>
                        <a:rPr lang="es-AR" sz="2000" dirty="0">
                          <a:solidFill>
                            <a:schemeClr val="dk1"/>
                          </a:solidFill>
                          <a:effectLst/>
                          <a:latin typeface="+mn-lt"/>
                          <a:ea typeface="+mn-ea"/>
                          <a:cs typeface="+mn-cs"/>
                        </a:rPr>
                        <a:t> </a:t>
                      </a:r>
                    </a:p>
                    <a:p>
                      <a:pPr lvl="1"/>
                      <a:r>
                        <a:rPr lang="es-AR" sz="2000" dirty="0">
                          <a:solidFill>
                            <a:schemeClr val="dk1"/>
                          </a:solidFill>
                          <a:effectLst/>
                          <a:latin typeface="+mn-lt"/>
                          <a:ea typeface="+mn-ea"/>
                          <a:cs typeface="+mn-cs"/>
                        </a:rPr>
                        <a:t>Polimorfismo y sobrecarga de operadores</a:t>
                      </a:r>
                    </a:p>
                    <a:p>
                      <a:pPr lvl="1"/>
                      <a:r>
                        <a:rPr lang="es-AR" sz="2000" dirty="0">
                          <a:solidFill>
                            <a:schemeClr val="dk1"/>
                          </a:solidFill>
                          <a:effectLst/>
                          <a:latin typeface="+mn-lt"/>
                          <a:ea typeface="+mn-ea"/>
                          <a:cs typeface="+mn-cs"/>
                        </a:rPr>
                        <a:t>Construcción de un diseño modular: Acoplamiento -Cohesión</a:t>
                      </a:r>
                    </a:p>
                    <a:p>
                      <a:pPr lvl="1"/>
                      <a:r>
                        <a:rPr lang="es-AR" sz="2000" dirty="0">
                          <a:solidFill>
                            <a:schemeClr val="dk1"/>
                          </a:solidFill>
                          <a:effectLst/>
                          <a:latin typeface="+mn-lt"/>
                          <a:ea typeface="+mn-ea"/>
                          <a:cs typeface="+mn-cs"/>
                        </a:rPr>
                        <a:t>Realización. Uso de interfaces</a:t>
                      </a:r>
                    </a:p>
                    <a:p>
                      <a:endParaRPr lang="es-AR" sz="2000" dirty="0"/>
                    </a:p>
                  </a:txBody>
                  <a:tcPr/>
                </a:tc>
                <a:tc>
                  <a:txBody>
                    <a:bodyPr/>
                    <a:lstStyle/>
                    <a:p>
                      <a:r>
                        <a:rPr lang="es-AR" sz="2000" dirty="0">
                          <a:solidFill>
                            <a:schemeClr val="dk1"/>
                          </a:solidFill>
                          <a:effectLst/>
                          <a:latin typeface="+mn-lt"/>
                          <a:ea typeface="+mn-ea"/>
                          <a:cs typeface="+mn-cs"/>
                        </a:rPr>
                        <a:t>A partir de situaciones problemáticas definidas por el equipo docente o a partir de un diseño existente, los estudiantes elaborarán programas informáticos que permitan resolver el requerimiento planteado, en lenguaje orientado a objetos. Mediante estas prácticas, se espera que las/os estudiantes puedan:</a:t>
                      </a:r>
                    </a:p>
                    <a:p>
                      <a:r>
                        <a:rPr lang="es-AR" sz="2000" dirty="0">
                          <a:solidFill>
                            <a:schemeClr val="dk1"/>
                          </a:solidFill>
                          <a:effectLst/>
                          <a:latin typeface="+mn-lt"/>
                          <a:ea typeface="+mn-ea"/>
                          <a:cs typeface="+mn-cs"/>
                        </a:rPr>
                        <a:t>Analizar y valorar la POO. Modelar objetos de acuerdo a los problemas a resolver</a:t>
                      </a:r>
                    </a:p>
                    <a:p>
                      <a:r>
                        <a:rPr lang="es-AR" sz="2000" dirty="0">
                          <a:solidFill>
                            <a:schemeClr val="dk1"/>
                          </a:solidFill>
                          <a:effectLst/>
                          <a:latin typeface="+mn-lt"/>
                          <a:ea typeface="+mn-ea"/>
                          <a:cs typeface="+mn-cs"/>
                        </a:rPr>
                        <a:t> </a:t>
                      </a:r>
                    </a:p>
                    <a:p>
                      <a:r>
                        <a:rPr lang="es-AR" sz="2000" dirty="0">
                          <a:solidFill>
                            <a:schemeClr val="dk1"/>
                          </a:solidFill>
                          <a:effectLst/>
                          <a:latin typeface="+mn-lt"/>
                          <a:ea typeface="+mn-ea"/>
                          <a:cs typeface="+mn-cs"/>
                        </a:rPr>
                        <a:t>Usar notación UML para construir modelar, implementando los mismos en el lenguaje de programación orientado a objetos elegido.</a:t>
                      </a:r>
                    </a:p>
                    <a:p>
                      <a:r>
                        <a:rPr lang="es-AR" sz="2000" dirty="0">
                          <a:solidFill>
                            <a:schemeClr val="dk1"/>
                          </a:solidFill>
                          <a:effectLst/>
                          <a:latin typeface="+mn-lt"/>
                          <a:ea typeface="+mn-ea"/>
                          <a:cs typeface="+mn-cs"/>
                        </a:rPr>
                        <a:t> </a:t>
                      </a:r>
                    </a:p>
                    <a:p>
                      <a:r>
                        <a:rPr lang="es-AR" sz="2000" dirty="0">
                          <a:solidFill>
                            <a:schemeClr val="dk1"/>
                          </a:solidFill>
                          <a:effectLst/>
                          <a:latin typeface="+mn-lt"/>
                          <a:ea typeface="+mn-ea"/>
                          <a:cs typeface="+mn-cs"/>
                        </a:rPr>
                        <a:t>Analizar y modelar requerimientos mediante diagramas de Casos de Uso.</a:t>
                      </a:r>
                    </a:p>
                    <a:p>
                      <a:r>
                        <a:rPr lang="es-AR" sz="2000" dirty="0">
                          <a:solidFill>
                            <a:schemeClr val="dk1"/>
                          </a:solidFill>
                          <a:effectLst/>
                          <a:latin typeface="+mn-lt"/>
                          <a:ea typeface="+mn-ea"/>
                          <a:cs typeface="+mn-cs"/>
                        </a:rPr>
                        <a:t> </a:t>
                      </a:r>
                    </a:p>
                    <a:p>
                      <a:r>
                        <a:rPr lang="es-AR" sz="2000" dirty="0">
                          <a:solidFill>
                            <a:schemeClr val="dk1"/>
                          </a:solidFill>
                          <a:effectLst/>
                          <a:latin typeface="+mn-lt"/>
                          <a:ea typeface="+mn-ea"/>
                          <a:cs typeface="+mn-cs"/>
                        </a:rPr>
                        <a:t>Construir vistas dinámicas del sistema con diagramas de Secuencia.</a:t>
                      </a:r>
                    </a:p>
                    <a:p>
                      <a:r>
                        <a:rPr lang="es-AR" sz="2000" dirty="0">
                          <a:solidFill>
                            <a:schemeClr val="dk1"/>
                          </a:solidFill>
                          <a:effectLst/>
                          <a:latin typeface="+mn-lt"/>
                          <a:ea typeface="+mn-ea"/>
                          <a:cs typeface="+mn-cs"/>
                        </a:rPr>
                        <a:t> </a:t>
                      </a:r>
                    </a:p>
                    <a:p>
                      <a:r>
                        <a:rPr lang="es-AR" sz="2000" dirty="0">
                          <a:solidFill>
                            <a:schemeClr val="dk1"/>
                          </a:solidFill>
                          <a:effectLst/>
                          <a:latin typeface="+mn-lt"/>
                          <a:ea typeface="+mn-ea"/>
                          <a:cs typeface="+mn-cs"/>
                        </a:rPr>
                        <a:t>Diseñar y programar software considerando criterios de calidad (alta cohesión y un bajo acoplamiento entre las clases).</a:t>
                      </a:r>
                    </a:p>
                    <a:p>
                      <a:r>
                        <a:rPr lang="es-AR" sz="2000" dirty="0">
                          <a:solidFill>
                            <a:schemeClr val="dk1"/>
                          </a:solidFill>
                          <a:effectLst/>
                          <a:latin typeface="+mn-lt"/>
                          <a:ea typeface="+mn-ea"/>
                          <a:cs typeface="+mn-cs"/>
                        </a:rPr>
                        <a:t> </a:t>
                      </a:r>
                    </a:p>
                    <a:p>
                      <a:r>
                        <a:rPr lang="es-AR" sz="2000" dirty="0">
                          <a:solidFill>
                            <a:schemeClr val="dk1"/>
                          </a:solidFill>
                          <a:effectLst/>
                          <a:latin typeface="+mn-lt"/>
                          <a:ea typeface="+mn-ea"/>
                          <a:cs typeface="+mn-cs"/>
                        </a:rPr>
                        <a:t>Documentar clases, métodos y secciones de código.</a:t>
                      </a:r>
                    </a:p>
                    <a:p>
                      <a:r>
                        <a:rPr lang="es-AR" sz="2000" dirty="0">
                          <a:solidFill>
                            <a:schemeClr val="dk1"/>
                          </a:solidFill>
                          <a:effectLst/>
                          <a:latin typeface="+mn-lt"/>
                          <a:ea typeface="+mn-ea"/>
                          <a:cs typeface="+mn-cs"/>
                        </a:rPr>
                        <a:t> </a:t>
                      </a:r>
                    </a:p>
                    <a:p>
                      <a:endParaRPr lang="es-AR" sz="2000" dirty="0"/>
                    </a:p>
                  </a:txBody>
                  <a:tcPr/>
                </a:tc>
                <a:extLst>
                  <a:ext uri="{0D108BD9-81ED-4DB2-BD59-A6C34878D82A}">
                    <a16:rowId xmlns:a16="http://schemas.microsoft.com/office/drawing/2014/main" val="2535524424"/>
                  </a:ext>
                </a:extLst>
              </a:tr>
            </a:tbl>
          </a:graphicData>
        </a:graphic>
      </p:graphicFrame>
    </p:spTree>
    <p:extLst>
      <p:ext uri="{BB962C8B-B14F-4D97-AF65-F5344CB8AC3E}">
        <p14:creationId xmlns:p14="http://schemas.microsoft.com/office/powerpoint/2010/main" val="22431720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1"/>
          <p:cNvSpPr>
            <a:spLocks noGrp="1"/>
          </p:cNvSpPr>
          <p:nvPr>
            <p:ph type="title"/>
          </p:nvPr>
        </p:nvSpPr>
        <p:spPr>
          <a:xfrm>
            <a:off x="5545836" y="1145690"/>
            <a:ext cx="6248591" cy="759310"/>
          </a:xfrm>
        </p:spPr>
        <p:txBody>
          <a:bodyPr/>
          <a:lstStyle/>
          <a:p>
            <a:r>
              <a:rPr lang="es-AR" dirty="0"/>
              <a:t>Contenidos</a:t>
            </a:r>
          </a:p>
        </p:txBody>
      </p:sp>
      <p:graphicFrame>
        <p:nvGraphicFramePr>
          <p:cNvPr id="6" name="Tabla 5"/>
          <p:cNvGraphicFramePr>
            <a:graphicFrameLocks noGrp="1"/>
          </p:cNvGraphicFramePr>
          <p:nvPr>
            <p:extLst>
              <p:ext uri="{D42A27DB-BD31-4B8C-83A1-F6EECF244321}">
                <p14:modId xmlns:p14="http://schemas.microsoft.com/office/powerpoint/2010/main" val="1207536370"/>
              </p:ext>
            </p:extLst>
          </p:nvPr>
        </p:nvGraphicFramePr>
        <p:xfrm>
          <a:off x="821531" y="2246376"/>
          <a:ext cx="15849600" cy="6059424"/>
        </p:xfrm>
        <a:graphic>
          <a:graphicData uri="http://schemas.openxmlformats.org/drawingml/2006/table">
            <a:tbl>
              <a:tblPr firstRow="1" bandRow="1">
                <a:tableStyleId>{5C22544A-7EE6-4342-B048-85BDC9FD1C3A}</a:tableStyleId>
              </a:tblPr>
              <a:tblGrid>
                <a:gridCol w="6400800">
                  <a:extLst>
                    <a:ext uri="{9D8B030D-6E8A-4147-A177-3AD203B41FA5}">
                      <a16:colId xmlns:a16="http://schemas.microsoft.com/office/drawing/2014/main" val="197252059"/>
                    </a:ext>
                  </a:extLst>
                </a:gridCol>
                <a:gridCol w="9448800">
                  <a:extLst>
                    <a:ext uri="{9D8B030D-6E8A-4147-A177-3AD203B41FA5}">
                      <a16:colId xmlns:a16="http://schemas.microsoft.com/office/drawing/2014/main" val="1569360624"/>
                    </a:ext>
                  </a:extLst>
                </a:gridCol>
              </a:tblGrid>
              <a:tr h="420624">
                <a:tc>
                  <a:txBody>
                    <a:bodyPr/>
                    <a:lstStyle/>
                    <a:p>
                      <a:pPr>
                        <a:lnSpc>
                          <a:spcPct val="115000"/>
                        </a:lnSpc>
                        <a:spcAft>
                          <a:spcPts val="0"/>
                        </a:spcAft>
                      </a:pPr>
                      <a:r>
                        <a:rPr lang="es-AR" sz="2400" b="1" dirty="0">
                          <a:effectLst/>
                          <a:latin typeface="Arial" panose="020B0604020202020204" pitchFamily="34" charset="0"/>
                          <a:ea typeface="Calibri" panose="020F0502020204030204" pitchFamily="34" charset="0"/>
                          <a:cs typeface="Times New Roman" panose="02020603050405020304" pitchFamily="18" charset="0"/>
                        </a:rPr>
                        <a:t> Bloques de contenidos</a:t>
                      </a:r>
                      <a:endParaRPr lang="es-AR"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0"/>
                        </a:spcAft>
                      </a:pPr>
                      <a:r>
                        <a:rPr lang="es-AR" sz="2400" b="1" dirty="0">
                          <a:effectLst/>
                          <a:latin typeface="Arial" panose="020B0604020202020204" pitchFamily="34" charset="0"/>
                          <a:ea typeface="Calibri" panose="020F0502020204030204" pitchFamily="34" charset="0"/>
                          <a:cs typeface="Times New Roman" panose="02020603050405020304" pitchFamily="18" charset="0"/>
                        </a:rPr>
                        <a:t> Prácticas formativas Profesionalizantes</a:t>
                      </a:r>
                      <a:endParaRPr lang="es-AR"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006991903"/>
                  </a:ext>
                </a:extLst>
              </a:tr>
              <a:tr h="5638800">
                <a:tc>
                  <a:txBody>
                    <a:bodyPr/>
                    <a:lstStyle/>
                    <a:p>
                      <a:r>
                        <a:rPr lang="es-AR" sz="2400" b="1" dirty="0">
                          <a:solidFill>
                            <a:schemeClr val="dk1"/>
                          </a:solidFill>
                          <a:effectLst/>
                          <a:latin typeface="+mn-lt"/>
                          <a:ea typeface="+mn-ea"/>
                          <a:cs typeface="+mn-cs"/>
                        </a:rPr>
                        <a:t>Metodología de desarrollo de software</a:t>
                      </a:r>
                      <a:endParaRPr lang="es-AR" sz="2400" dirty="0">
                        <a:solidFill>
                          <a:schemeClr val="dk1"/>
                        </a:solidFill>
                        <a:effectLst/>
                        <a:latin typeface="+mn-lt"/>
                        <a:ea typeface="+mn-ea"/>
                        <a:cs typeface="+mn-cs"/>
                      </a:endParaRPr>
                    </a:p>
                    <a:p>
                      <a:r>
                        <a:rPr lang="es-AR" sz="2400" b="1" dirty="0">
                          <a:solidFill>
                            <a:schemeClr val="dk1"/>
                          </a:solidFill>
                          <a:effectLst/>
                          <a:latin typeface="+mn-lt"/>
                          <a:ea typeface="+mn-ea"/>
                          <a:cs typeface="+mn-cs"/>
                        </a:rPr>
                        <a:t> </a:t>
                      </a:r>
                      <a:endParaRPr lang="es-AR" sz="2400" dirty="0">
                        <a:solidFill>
                          <a:schemeClr val="dk1"/>
                        </a:solidFill>
                        <a:effectLst/>
                        <a:latin typeface="+mn-lt"/>
                        <a:ea typeface="+mn-ea"/>
                        <a:cs typeface="+mn-cs"/>
                      </a:endParaRPr>
                    </a:p>
                    <a:p>
                      <a:r>
                        <a:rPr lang="es-AR" sz="2400" dirty="0">
                          <a:solidFill>
                            <a:schemeClr val="dk1"/>
                          </a:solidFill>
                          <a:effectLst/>
                          <a:latin typeface="+mn-lt"/>
                          <a:ea typeface="+mn-ea"/>
                          <a:cs typeface="+mn-cs"/>
                        </a:rPr>
                        <a:t>• Modelado con UML</a:t>
                      </a:r>
                    </a:p>
                    <a:p>
                      <a:r>
                        <a:rPr lang="es-AR" sz="2400" dirty="0">
                          <a:solidFill>
                            <a:schemeClr val="dk1"/>
                          </a:solidFill>
                          <a:effectLst/>
                          <a:latin typeface="+mn-lt"/>
                          <a:ea typeface="+mn-ea"/>
                          <a:cs typeface="+mn-cs"/>
                        </a:rPr>
                        <a:t> Diagrama de Clases</a:t>
                      </a:r>
                    </a:p>
                    <a:p>
                      <a:r>
                        <a:rPr lang="es-AR" sz="2400" dirty="0">
                          <a:solidFill>
                            <a:schemeClr val="dk1"/>
                          </a:solidFill>
                          <a:effectLst/>
                          <a:latin typeface="+mn-lt"/>
                          <a:ea typeface="+mn-ea"/>
                          <a:cs typeface="+mn-cs"/>
                        </a:rPr>
                        <a:t> Diagrama de Casos de Uso</a:t>
                      </a:r>
                    </a:p>
                    <a:p>
                      <a:r>
                        <a:rPr lang="es-AR" sz="2400" dirty="0">
                          <a:solidFill>
                            <a:schemeClr val="dk1"/>
                          </a:solidFill>
                          <a:effectLst/>
                          <a:latin typeface="+mn-lt"/>
                          <a:ea typeface="+mn-ea"/>
                          <a:cs typeface="+mn-cs"/>
                        </a:rPr>
                        <a:t>Diagrama de Secuencia</a:t>
                      </a:r>
                    </a:p>
                    <a:p>
                      <a:r>
                        <a:rPr lang="es-AR" sz="2400" dirty="0">
                          <a:solidFill>
                            <a:schemeClr val="dk1"/>
                          </a:solidFill>
                          <a:effectLst/>
                          <a:latin typeface="+mn-lt"/>
                          <a:ea typeface="+mn-ea"/>
                          <a:cs typeface="+mn-cs"/>
                        </a:rPr>
                        <a:t>Diagrama de Máquina de Estados</a:t>
                      </a:r>
                    </a:p>
                  </a:txBody>
                  <a:tcPr/>
                </a:tc>
                <a:tc>
                  <a:txBody>
                    <a:bodyPr/>
                    <a:lstStyle/>
                    <a:p>
                      <a:r>
                        <a:rPr lang="es-AR" sz="2400" dirty="0">
                          <a:solidFill>
                            <a:schemeClr val="dk1"/>
                          </a:solidFill>
                          <a:effectLst/>
                          <a:latin typeface="+mn-lt"/>
                          <a:ea typeface="+mn-ea"/>
                          <a:cs typeface="+mn-cs"/>
                        </a:rPr>
                        <a:t>A partir de situaciones problemáticas definidas por el equipo docente o a partir de un diseño existente, los estudiantes elaborarán programas informáticos que permitan resolver el requerimiento planteado, en lenguaje orientado a objetos. Mediante estas prácticas, se espera que las/os estudiantes puedan:</a:t>
                      </a:r>
                    </a:p>
                    <a:p>
                      <a:r>
                        <a:rPr lang="es-AR" sz="2400" dirty="0">
                          <a:solidFill>
                            <a:schemeClr val="dk1"/>
                          </a:solidFill>
                          <a:effectLst/>
                          <a:latin typeface="+mn-lt"/>
                          <a:ea typeface="+mn-ea"/>
                          <a:cs typeface="+mn-cs"/>
                        </a:rPr>
                        <a:t>Analizar y valorar la POO. Modelar objetos de acuerdo a los problemas a resolver</a:t>
                      </a:r>
                    </a:p>
                    <a:p>
                      <a:r>
                        <a:rPr lang="es-AR" sz="2400" dirty="0">
                          <a:solidFill>
                            <a:schemeClr val="dk1"/>
                          </a:solidFill>
                          <a:effectLst/>
                          <a:latin typeface="+mn-lt"/>
                          <a:ea typeface="+mn-ea"/>
                          <a:cs typeface="+mn-cs"/>
                        </a:rPr>
                        <a:t> </a:t>
                      </a:r>
                    </a:p>
                    <a:p>
                      <a:r>
                        <a:rPr lang="es-AR" sz="2400" dirty="0">
                          <a:solidFill>
                            <a:schemeClr val="dk1"/>
                          </a:solidFill>
                          <a:effectLst/>
                          <a:latin typeface="+mn-lt"/>
                          <a:ea typeface="+mn-ea"/>
                          <a:cs typeface="+mn-cs"/>
                        </a:rPr>
                        <a:t>Usar notación UML para construir modelar, implementando los mismos en el lenguaje de programación orientado a objetos elegido.</a:t>
                      </a:r>
                    </a:p>
                    <a:p>
                      <a:r>
                        <a:rPr lang="es-AR" sz="2400" dirty="0">
                          <a:solidFill>
                            <a:schemeClr val="dk1"/>
                          </a:solidFill>
                          <a:effectLst/>
                          <a:latin typeface="+mn-lt"/>
                          <a:ea typeface="+mn-ea"/>
                          <a:cs typeface="+mn-cs"/>
                        </a:rPr>
                        <a:t> </a:t>
                      </a:r>
                    </a:p>
                    <a:p>
                      <a:r>
                        <a:rPr lang="es-AR" sz="2400" dirty="0">
                          <a:solidFill>
                            <a:schemeClr val="dk1"/>
                          </a:solidFill>
                          <a:effectLst/>
                          <a:latin typeface="+mn-lt"/>
                          <a:ea typeface="+mn-ea"/>
                          <a:cs typeface="+mn-cs"/>
                        </a:rPr>
                        <a:t>Analizar y modelar requerimientos mediante diagramas de Casos de Uso.</a:t>
                      </a:r>
                    </a:p>
                    <a:p>
                      <a:r>
                        <a:rPr lang="es-AR" sz="2400" dirty="0">
                          <a:solidFill>
                            <a:schemeClr val="dk1"/>
                          </a:solidFill>
                          <a:effectLst/>
                          <a:latin typeface="+mn-lt"/>
                          <a:ea typeface="+mn-ea"/>
                          <a:cs typeface="+mn-cs"/>
                        </a:rPr>
                        <a:t> </a:t>
                      </a:r>
                    </a:p>
                    <a:p>
                      <a:r>
                        <a:rPr lang="es-AR" sz="2400" dirty="0">
                          <a:solidFill>
                            <a:schemeClr val="dk1"/>
                          </a:solidFill>
                          <a:effectLst/>
                          <a:latin typeface="+mn-lt"/>
                          <a:ea typeface="+mn-ea"/>
                          <a:cs typeface="+mn-cs"/>
                        </a:rPr>
                        <a:t>Construir vistas dinámicas del sistema con diagramas de Secuencia.</a:t>
                      </a:r>
                    </a:p>
                    <a:p>
                      <a:endParaRPr lang="es-AR" sz="2800" dirty="0"/>
                    </a:p>
                  </a:txBody>
                  <a:tcPr/>
                </a:tc>
                <a:extLst>
                  <a:ext uri="{0D108BD9-81ED-4DB2-BD59-A6C34878D82A}">
                    <a16:rowId xmlns:a16="http://schemas.microsoft.com/office/drawing/2014/main" val="2535524424"/>
                  </a:ext>
                </a:extLst>
              </a:tr>
            </a:tbl>
          </a:graphicData>
        </a:graphic>
      </p:graphicFrame>
    </p:spTree>
    <p:extLst>
      <p:ext uri="{BB962C8B-B14F-4D97-AF65-F5344CB8AC3E}">
        <p14:creationId xmlns:p14="http://schemas.microsoft.com/office/powerpoint/2010/main" val="10239391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888331" y="1219200"/>
            <a:ext cx="13614815" cy="1518621"/>
          </a:xfrm>
        </p:spPr>
        <p:txBody>
          <a:bodyPr/>
          <a:lstStyle/>
          <a:p>
            <a:r>
              <a:rPr lang="es-ES" b="1" dirty="0"/>
              <a:t>Estructura modular del trayecto curricular de la figura profesional del Programador</a:t>
            </a:r>
            <a:endParaRPr lang="es-AR" dirty="0"/>
          </a:p>
        </p:txBody>
      </p:sp>
      <p:graphicFrame>
        <p:nvGraphicFramePr>
          <p:cNvPr id="3" name="Tabla 2"/>
          <p:cNvGraphicFramePr>
            <a:graphicFrameLocks noGrp="1"/>
          </p:cNvGraphicFramePr>
          <p:nvPr>
            <p:extLst>
              <p:ext uri="{D42A27DB-BD31-4B8C-83A1-F6EECF244321}">
                <p14:modId xmlns:p14="http://schemas.microsoft.com/office/powerpoint/2010/main" val="3802645160"/>
              </p:ext>
            </p:extLst>
          </p:nvPr>
        </p:nvGraphicFramePr>
        <p:xfrm>
          <a:off x="440531" y="3429000"/>
          <a:ext cx="16332444" cy="5882644"/>
        </p:xfrm>
        <a:graphic>
          <a:graphicData uri="http://schemas.openxmlformats.org/drawingml/2006/table">
            <a:tbl>
              <a:tblPr firstRow="1" bandRow="1">
                <a:tableStyleId>{5C22544A-7EE6-4342-B048-85BDC9FD1C3A}</a:tableStyleId>
              </a:tblPr>
              <a:tblGrid>
                <a:gridCol w="5862929">
                  <a:extLst>
                    <a:ext uri="{9D8B030D-6E8A-4147-A177-3AD203B41FA5}">
                      <a16:colId xmlns:a16="http://schemas.microsoft.com/office/drawing/2014/main" val="3226785780"/>
                    </a:ext>
                  </a:extLst>
                </a:gridCol>
                <a:gridCol w="3331532">
                  <a:extLst>
                    <a:ext uri="{9D8B030D-6E8A-4147-A177-3AD203B41FA5}">
                      <a16:colId xmlns:a16="http://schemas.microsoft.com/office/drawing/2014/main" val="1246924383"/>
                    </a:ext>
                  </a:extLst>
                </a:gridCol>
                <a:gridCol w="3159767">
                  <a:extLst>
                    <a:ext uri="{9D8B030D-6E8A-4147-A177-3AD203B41FA5}">
                      <a16:colId xmlns:a16="http://schemas.microsoft.com/office/drawing/2014/main" val="3694236969"/>
                    </a:ext>
                  </a:extLst>
                </a:gridCol>
                <a:gridCol w="3978216">
                  <a:extLst>
                    <a:ext uri="{9D8B030D-6E8A-4147-A177-3AD203B41FA5}">
                      <a16:colId xmlns:a16="http://schemas.microsoft.com/office/drawing/2014/main" val="3707279313"/>
                    </a:ext>
                  </a:extLst>
                </a:gridCol>
              </a:tblGrid>
              <a:tr h="939878">
                <a:tc>
                  <a:txBody>
                    <a:bodyPr/>
                    <a:lstStyle/>
                    <a:p>
                      <a:pPr algn="ctr"/>
                      <a:r>
                        <a:rPr lang="en-US" sz="4000" dirty="0" err="1"/>
                        <a:t>Módulo</a:t>
                      </a:r>
                      <a:endParaRPr lang="es-AR" sz="4000" dirty="0"/>
                    </a:p>
                  </a:txBody>
                  <a:tcPr marL="121924" marR="121924" marT="60962" marB="60962"/>
                </a:tc>
                <a:tc>
                  <a:txBody>
                    <a:bodyPr/>
                    <a:lstStyle/>
                    <a:p>
                      <a:pPr algn="ctr"/>
                      <a:r>
                        <a:rPr lang="en-US" sz="4000" dirty="0"/>
                        <a:t>Horas </a:t>
                      </a:r>
                      <a:r>
                        <a:rPr lang="en-US" sz="4000" dirty="0" err="1"/>
                        <a:t>Dictado</a:t>
                      </a:r>
                      <a:endParaRPr lang="es-AR" sz="4000" dirty="0"/>
                    </a:p>
                  </a:txBody>
                  <a:tcPr marL="121924" marR="121924" marT="60962" marB="60962"/>
                </a:tc>
                <a:tc>
                  <a:txBody>
                    <a:bodyPr/>
                    <a:lstStyle/>
                    <a:p>
                      <a:pPr algn="ctr"/>
                      <a:r>
                        <a:rPr lang="en-US" sz="4000" dirty="0"/>
                        <a:t>Horas PP</a:t>
                      </a:r>
                      <a:endParaRPr lang="es-AR" sz="4000" dirty="0"/>
                    </a:p>
                  </a:txBody>
                  <a:tcPr marL="121924" marR="121924" marT="60962" marB="60962"/>
                </a:tc>
                <a:tc>
                  <a:txBody>
                    <a:bodyPr/>
                    <a:lstStyle/>
                    <a:p>
                      <a:pPr algn="ctr"/>
                      <a:r>
                        <a:rPr lang="en-US" sz="4000" dirty="0"/>
                        <a:t>Total</a:t>
                      </a:r>
                      <a:endParaRPr lang="es-AR" sz="4000" dirty="0"/>
                    </a:p>
                  </a:txBody>
                  <a:tcPr marL="121924" marR="121924" marT="60962" marB="60962"/>
                </a:tc>
                <a:extLst>
                  <a:ext uri="{0D108BD9-81ED-4DB2-BD59-A6C34878D82A}">
                    <a16:rowId xmlns:a16="http://schemas.microsoft.com/office/drawing/2014/main" val="2907911034"/>
                  </a:ext>
                </a:extLst>
              </a:tr>
              <a:tr h="888922">
                <a:tc>
                  <a:txBody>
                    <a:bodyPr/>
                    <a:lstStyle/>
                    <a:p>
                      <a:r>
                        <a:rPr lang="es-AR" sz="4000" noProof="0" dirty="0"/>
                        <a:t>Técnicas</a:t>
                      </a:r>
                      <a:r>
                        <a:rPr lang="en-US" sz="4000" dirty="0"/>
                        <a:t> de </a:t>
                      </a:r>
                      <a:r>
                        <a:rPr lang="es-AR" sz="4000" noProof="0" dirty="0"/>
                        <a:t>Programación</a:t>
                      </a:r>
                    </a:p>
                  </a:txBody>
                  <a:tcPr marL="121924" marR="121924" marT="60962" marB="60962"/>
                </a:tc>
                <a:tc>
                  <a:txBody>
                    <a:bodyPr/>
                    <a:lstStyle/>
                    <a:p>
                      <a:pPr algn="ctr"/>
                      <a:r>
                        <a:rPr lang="en-US" sz="4000" dirty="0"/>
                        <a:t>120</a:t>
                      </a:r>
                      <a:endParaRPr lang="es-AR" sz="4000" dirty="0"/>
                    </a:p>
                  </a:txBody>
                  <a:tcPr marL="121924" marR="121924" marT="60962" marB="60962"/>
                </a:tc>
                <a:tc>
                  <a:txBody>
                    <a:bodyPr/>
                    <a:lstStyle/>
                    <a:p>
                      <a:pPr algn="ctr"/>
                      <a:r>
                        <a:rPr lang="en-US" sz="4000" dirty="0"/>
                        <a:t>80</a:t>
                      </a:r>
                      <a:endParaRPr lang="es-AR" sz="4000" dirty="0"/>
                    </a:p>
                  </a:txBody>
                  <a:tcPr marL="121924" marR="121924" marT="60962" marB="60962"/>
                </a:tc>
                <a:tc>
                  <a:txBody>
                    <a:bodyPr/>
                    <a:lstStyle/>
                    <a:p>
                      <a:pPr algn="ctr"/>
                      <a:r>
                        <a:rPr lang="en-US" sz="4000" dirty="0"/>
                        <a:t>200</a:t>
                      </a:r>
                      <a:endParaRPr lang="es-AR" sz="4000" dirty="0"/>
                    </a:p>
                  </a:txBody>
                  <a:tcPr marL="121924" marR="121924" marT="60962" marB="60962"/>
                </a:tc>
                <a:extLst>
                  <a:ext uri="{0D108BD9-81ED-4DB2-BD59-A6C34878D82A}">
                    <a16:rowId xmlns:a16="http://schemas.microsoft.com/office/drawing/2014/main" val="23044966"/>
                  </a:ext>
                </a:extLst>
              </a:tr>
              <a:tr h="1524000">
                <a:tc>
                  <a:txBody>
                    <a:bodyPr/>
                    <a:lstStyle/>
                    <a:p>
                      <a:r>
                        <a:rPr lang="en-US" sz="4000" dirty="0" err="1"/>
                        <a:t>Programación</a:t>
                      </a:r>
                      <a:r>
                        <a:rPr lang="en-US" sz="4000" dirty="0"/>
                        <a:t> </a:t>
                      </a:r>
                      <a:r>
                        <a:rPr lang="en-US" sz="4000" dirty="0" err="1"/>
                        <a:t>Orientada</a:t>
                      </a:r>
                      <a:r>
                        <a:rPr lang="en-US" sz="4000" dirty="0"/>
                        <a:t> a </a:t>
                      </a:r>
                      <a:r>
                        <a:rPr lang="en-US" sz="4000" dirty="0" err="1"/>
                        <a:t>Objetos</a:t>
                      </a:r>
                      <a:endParaRPr lang="es-AR" sz="4000" dirty="0"/>
                    </a:p>
                  </a:txBody>
                  <a:tcPr marL="121924" marR="121924" marT="60962" marB="60962"/>
                </a:tc>
                <a:tc>
                  <a:txBody>
                    <a:bodyPr/>
                    <a:lstStyle/>
                    <a:p>
                      <a:pPr algn="ctr"/>
                      <a:r>
                        <a:rPr lang="en-US" sz="4000" dirty="0"/>
                        <a:t>150</a:t>
                      </a:r>
                      <a:endParaRPr lang="es-AR" sz="4000" dirty="0"/>
                    </a:p>
                  </a:txBody>
                  <a:tcPr marL="121924" marR="121924" marT="60962" marB="60962"/>
                </a:tc>
                <a:tc>
                  <a:txBody>
                    <a:bodyPr/>
                    <a:lstStyle/>
                    <a:p>
                      <a:pPr algn="ctr"/>
                      <a:r>
                        <a:rPr lang="en-US" sz="4000" dirty="0"/>
                        <a:t>90</a:t>
                      </a:r>
                      <a:endParaRPr lang="es-AR" sz="4000" dirty="0"/>
                    </a:p>
                  </a:txBody>
                  <a:tcPr marL="121924" marR="121924" marT="60962" marB="60962"/>
                </a:tc>
                <a:tc>
                  <a:txBody>
                    <a:bodyPr/>
                    <a:lstStyle/>
                    <a:p>
                      <a:pPr algn="ctr"/>
                      <a:r>
                        <a:rPr lang="en-US" sz="4000" dirty="0"/>
                        <a:t>240</a:t>
                      </a:r>
                      <a:endParaRPr lang="es-AR" sz="4000" dirty="0"/>
                    </a:p>
                  </a:txBody>
                  <a:tcPr marL="121924" marR="121924" marT="60962" marB="60962"/>
                </a:tc>
                <a:extLst>
                  <a:ext uri="{0D108BD9-81ED-4DB2-BD59-A6C34878D82A}">
                    <a16:rowId xmlns:a16="http://schemas.microsoft.com/office/drawing/2014/main" val="766146680"/>
                  </a:ext>
                </a:extLst>
              </a:tr>
              <a:tr h="777244">
                <a:tc>
                  <a:txBody>
                    <a:bodyPr/>
                    <a:lstStyle/>
                    <a:p>
                      <a:r>
                        <a:rPr lang="en-US" sz="4000" dirty="0"/>
                        <a:t>Base de </a:t>
                      </a:r>
                      <a:r>
                        <a:rPr lang="en-US" sz="4000" dirty="0" err="1"/>
                        <a:t>Datos</a:t>
                      </a:r>
                      <a:endParaRPr lang="es-AR" sz="4000" dirty="0"/>
                    </a:p>
                  </a:txBody>
                  <a:tcPr marL="121924" marR="121924" marT="60962" marB="60962"/>
                </a:tc>
                <a:tc>
                  <a:txBody>
                    <a:bodyPr/>
                    <a:lstStyle/>
                    <a:p>
                      <a:pPr algn="ctr"/>
                      <a:r>
                        <a:rPr lang="en-US" sz="4000" dirty="0"/>
                        <a:t>70</a:t>
                      </a:r>
                      <a:endParaRPr lang="es-AR" sz="4000" dirty="0"/>
                    </a:p>
                  </a:txBody>
                  <a:tcPr marL="121924" marR="121924" marT="60962" marB="60962"/>
                </a:tc>
                <a:tc>
                  <a:txBody>
                    <a:bodyPr/>
                    <a:lstStyle/>
                    <a:p>
                      <a:pPr algn="ctr"/>
                      <a:r>
                        <a:rPr lang="en-US" sz="4000" dirty="0"/>
                        <a:t>50</a:t>
                      </a:r>
                      <a:endParaRPr lang="es-AR" sz="4000" dirty="0"/>
                    </a:p>
                  </a:txBody>
                  <a:tcPr marL="121924" marR="121924" marT="60962" marB="60962"/>
                </a:tc>
                <a:tc>
                  <a:txBody>
                    <a:bodyPr/>
                    <a:lstStyle/>
                    <a:p>
                      <a:pPr algn="ctr"/>
                      <a:r>
                        <a:rPr lang="en-US" sz="4000" dirty="0"/>
                        <a:t>120</a:t>
                      </a:r>
                      <a:endParaRPr lang="es-AR" sz="4000" dirty="0"/>
                    </a:p>
                  </a:txBody>
                  <a:tcPr marL="121924" marR="121924" marT="60962" marB="60962"/>
                </a:tc>
                <a:extLst>
                  <a:ext uri="{0D108BD9-81ED-4DB2-BD59-A6C34878D82A}">
                    <a16:rowId xmlns:a16="http://schemas.microsoft.com/office/drawing/2014/main" val="2567092993"/>
                  </a:ext>
                </a:extLst>
              </a:tr>
              <a:tr h="975356">
                <a:tc>
                  <a:txBody>
                    <a:bodyPr/>
                    <a:lstStyle/>
                    <a:p>
                      <a:r>
                        <a:rPr lang="en-US" sz="4000" dirty="0"/>
                        <a:t>Desarrollo de Software</a:t>
                      </a:r>
                      <a:endParaRPr lang="es-AR" sz="4000" dirty="0"/>
                    </a:p>
                  </a:txBody>
                  <a:tcPr marL="121924" marR="121924" marT="60962" marB="60962"/>
                </a:tc>
                <a:tc>
                  <a:txBody>
                    <a:bodyPr/>
                    <a:lstStyle/>
                    <a:p>
                      <a:pPr algn="ctr"/>
                      <a:r>
                        <a:rPr lang="en-US" sz="4000" dirty="0"/>
                        <a:t>24</a:t>
                      </a:r>
                      <a:endParaRPr lang="es-AR" sz="4000" dirty="0"/>
                    </a:p>
                  </a:txBody>
                  <a:tcPr marL="121924" marR="121924" marT="60962" marB="60962"/>
                </a:tc>
                <a:tc>
                  <a:txBody>
                    <a:bodyPr/>
                    <a:lstStyle/>
                    <a:p>
                      <a:pPr algn="ctr"/>
                      <a:r>
                        <a:rPr lang="en-US" sz="4000" dirty="0"/>
                        <a:t>12</a:t>
                      </a:r>
                      <a:endParaRPr lang="es-AR" sz="4000" dirty="0"/>
                    </a:p>
                  </a:txBody>
                  <a:tcPr marL="121924" marR="121924" marT="60962" marB="60962"/>
                </a:tc>
                <a:tc>
                  <a:txBody>
                    <a:bodyPr/>
                    <a:lstStyle/>
                    <a:p>
                      <a:pPr algn="ctr"/>
                      <a:r>
                        <a:rPr lang="en-US" sz="4000" dirty="0"/>
                        <a:t>36</a:t>
                      </a:r>
                      <a:endParaRPr lang="es-AR" sz="4000" dirty="0"/>
                    </a:p>
                  </a:txBody>
                  <a:tcPr marL="121924" marR="121924" marT="60962" marB="60962"/>
                </a:tc>
                <a:extLst>
                  <a:ext uri="{0D108BD9-81ED-4DB2-BD59-A6C34878D82A}">
                    <a16:rowId xmlns:a16="http://schemas.microsoft.com/office/drawing/2014/main" val="2490308830"/>
                  </a:ext>
                </a:extLst>
              </a:tr>
              <a:tr h="777244">
                <a:tc>
                  <a:txBody>
                    <a:bodyPr/>
                    <a:lstStyle/>
                    <a:p>
                      <a:r>
                        <a:rPr lang="en-US" sz="4000" dirty="0"/>
                        <a:t>Total</a:t>
                      </a:r>
                      <a:endParaRPr lang="es-AR" sz="4000" dirty="0"/>
                    </a:p>
                  </a:txBody>
                  <a:tcPr marL="121924" marR="121924" marT="60962" marB="60962"/>
                </a:tc>
                <a:tc>
                  <a:txBody>
                    <a:bodyPr/>
                    <a:lstStyle/>
                    <a:p>
                      <a:pPr algn="ctr"/>
                      <a:r>
                        <a:rPr lang="en-US" sz="4000" dirty="0"/>
                        <a:t>364</a:t>
                      </a:r>
                      <a:endParaRPr lang="es-AR" sz="4000" dirty="0"/>
                    </a:p>
                  </a:txBody>
                  <a:tcPr marL="121924" marR="121924" marT="60962" marB="60962"/>
                </a:tc>
                <a:tc>
                  <a:txBody>
                    <a:bodyPr/>
                    <a:lstStyle/>
                    <a:p>
                      <a:pPr algn="ctr"/>
                      <a:r>
                        <a:rPr lang="en-US" sz="4000" dirty="0"/>
                        <a:t>232</a:t>
                      </a:r>
                      <a:endParaRPr lang="es-AR" sz="4000" dirty="0"/>
                    </a:p>
                  </a:txBody>
                  <a:tcPr marL="121924" marR="121924" marT="60962" marB="60962"/>
                </a:tc>
                <a:tc>
                  <a:txBody>
                    <a:bodyPr/>
                    <a:lstStyle/>
                    <a:p>
                      <a:pPr algn="ctr"/>
                      <a:r>
                        <a:rPr lang="en-US" sz="4000" dirty="0"/>
                        <a:t>596</a:t>
                      </a:r>
                      <a:endParaRPr lang="es-AR" sz="4000" dirty="0"/>
                    </a:p>
                  </a:txBody>
                  <a:tcPr marL="121924" marR="121924" marT="60962" marB="60962"/>
                </a:tc>
                <a:extLst>
                  <a:ext uri="{0D108BD9-81ED-4DB2-BD59-A6C34878D82A}">
                    <a16:rowId xmlns:a16="http://schemas.microsoft.com/office/drawing/2014/main" val="3930174173"/>
                  </a:ext>
                </a:extLst>
              </a:tr>
            </a:tbl>
          </a:graphicData>
        </a:graphic>
      </p:graphicFrame>
    </p:spTree>
    <p:extLst>
      <p:ext uri="{BB962C8B-B14F-4D97-AF65-F5344CB8AC3E}">
        <p14:creationId xmlns:p14="http://schemas.microsoft.com/office/powerpoint/2010/main" val="26809459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1"/>
          <p:cNvSpPr>
            <a:spLocks noGrp="1"/>
          </p:cNvSpPr>
          <p:nvPr>
            <p:ph type="title"/>
          </p:nvPr>
        </p:nvSpPr>
        <p:spPr>
          <a:xfrm>
            <a:off x="5545836" y="1145690"/>
            <a:ext cx="6248591" cy="759310"/>
          </a:xfrm>
        </p:spPr>
        <p:txBody>
          <a:bodyPr/>
          <a:lstStyle/>
          <a:p>
            <a:r>
              <a:rPr lang="es-AR" dirty="0"/>
              <a:t>Contenidos</a:t>
            </a:r>
          </a:p>
        </p:txBody>
      </p:sp>
      <p:graphicFrame>
        <p:nvGraphicFramePr>
          <p:cNvPr id="6" name="Tabla 5"/>
          <p:cNvGraphicFramePr>
            <a:graphicFrameLocks noGrp="1"/>
          </p:cNvGraphicFramePr>
          <p:nvPr>
            <p:extLst>
              <p:ext uri="{D42A27DB-BD31-4B8C-83A1-F6EECF244321}">
                <p14:modId xmlns:p14="http://schemas.microsoft.com/office/powerpoint/2010/main" val="479417960"/>
              </p:ext>
            </p:extLst>
          </p:nvPr>
        </p:nvGraphicFramePr>
        <p:xfrm>
          <a:off x="973931" y="2133600"/>
          <a:ext cx="15849600" cy="6855333"/>
        </p:xfrm>
        <a:graphic>
          <a:graphicData uri="http://schemas.openxmlformats.org/drawingml/2006/table">
            <a:tbl>
              <a:tblPr firstRow="1" bandRow="1">
                <a:tableStyleId>{5C22544A-7EE6-4342-B048-85BDC9FD1C3A}</a:tableStyleId>
              </a:tblPr>
              <a:tblGrid>
                <a:gridCol w="6400800">
                  <a:extLst>
                    <a:ext uri="{9D8B030D-6E8A-4147-A177-3AD203B41FA5}">
                      <a16:colId xmlns:a16="http://schemas.microsoft.com/office/drawing/2014/main" val="197252059"/>
                    </a:ext>
                  </a:extLst>
                </a:gridCol>
                <a:gridCol w="9448800">
                  <a:extLst>
                    <a:ext uri="{9D8B030D-6E8A-4147-A177-3AD203B41FA5}">
                      <a16:colId xmlns:a16="http://schemas.microsoft.com/office/drawing/2014/main" val="1569360624"/>
                    </a:ext>
                  </a:extLst>
                </a:gridCol>
              </a:tblGrid>
              <a:tr h="393573">
                <a:tc>
                  <a:txBody>
                    <a:bodyPr/>
                    <a:lstStyle/>
                    <a:p>
                      <a:pPr>
                        <a:lnSpc>
                          <a:spcPct val="115000"/>
                        </a:lnSpc>
                        <a:spcAft>
                          <a:spcPts val="0"/>
                        </a:spcAft>
                      </a:pPr>
                      <a:r>
                        <a:rPr lang="es-AR" sz="2400" b="1" dirty="0">
                          <a:effectLst/>
                          <a:latin typeface="Arial" panose="020B0604020202020204" pitchFamily="34" charset="0"/>
                          <a:ea typeface="Calibri" panose="020F0502020204030204" pitchFamily="34" charset="0"/>
                          <a:cs typeface="Times New Roman" panose="02020603050405020304" pitchFamily="18" charset="0"/>
                        </a:rPr>
                        <a:t> Bloques de contenidos</a:t>
                      </a:r>
                      <a:endParaRPr lang="es-AR"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0"/>
                        </a:spcAft>
                      </a:pPr>
                      <a:r>
                        <a:rPr lang="es-AR" sz="2400" b="1" dirty="0">
                          <a:effectLst/>
                          <a:latin typeface="Arial" panose="020B0604020202020204" pitchFamily="34" charset="0"/>
                          <a:ea typeface="Calibri" panose="020F0502020204030204" pitchFamily="34" charset="0"/>
                          <a:cs typeface="Times New Roman" panose="02020603050405020304" pitchFamily="18" charset="0"/>
                        </a:rPr>
                        <a:t> Prácticas formativas Profesionalizantes</a:t>
                      </a:r>
                      <a:endParaRPr lang="es-AR"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006991903"/>
                  </a:ext>
                </a:extLst>
              </a:tr>
              <a:tr h="6461760">
                <a:tc>
                  <a:txBody>
                    <a:bodyPr/>
                    <a:lstStyle/>
                    <a:p>
                      <a:pPr lvl="0"/>
                      <a:r>
                        <a:rPr lang="es-AR" sz="2200" dirty="0">
                          <a:solidFill>
                            <a:schemeClr val="dk1"/>
                          </a:solidFill>
                          <a:effectLst/>
                          <a:latin typeface="+mn-lt"/>
                          <a:ea typeface="+mn-ea"/>
                          <a:cs typeface="+mn-cs"/>
                        </a:rPr>
                        <a:t>Sintaxis y estructura del lenguaje</a:t>
                      </a:r>
                    </a:p>
                    <a:p>
                      <a:pPr lvl="0"/>
                      <a:r>
                        <a:rPr lang="es-AR" sz="2200" dirty="0">
                          <a:solidFill>
                            <a:schemeClr val="dk1"/>
                          </a:solidFill>
                          <a:effectLst/>
                          <a:latin typeface="+mn-lt"/>
                          <a:ea typeface="+mn-ea"/>
                          <a:cs typeface="+mn-cs"/>
                        </a:rPr>
                        <a:t>Estructura de una clase</a:t>
                      </a:r>
                    </a:p>
                    <a:p>
                      <a:pPr lvl="1"/>
                      <a:r>
                        <a:rPr lang="es-AR" sz="2200" dirty="0">
                          <a:solidFill>
                            <a:schemeClr val="dk1"/>
                          </a:solidFill>
                          <a:effectLst/>
                          <a:latin typeface="+mn-lt"/>
                          <a:ea typeface="+mn-ea"/>
                          <a:cs typeface="+mn-cs"/>
                        </a:rPr>
                        <a:t>Variables de instancia</a:t>
                      </a:r>
                    </a:p>
                    <a:p>
                      <a:pPr lvl="1"/>
                      <a:r>
                        <a:rPr lang="es-AR" sz="2200" dirty="0">
                          <a:solidFill>
                            <a:schemeClr val="dk1"/>
                          </a:solidFill>
                          <a:effectLst/>
                          <a:latin typeface="+mn-lt"/>
                          <a:ea typeface="+mn-ea"/>
                          <a:cs typeface="+mn-cs"/>
                        </a:rPr>
                        <a:t>Métodos de acceso y de modificación</a:t>
                      </a:r>
                    </a:p>
                    <a:p>
                      <a:pPr lvl="1"/>
                      <a:r>
                        <a:rPr lang="es-AR" sz="2200" dirty="0">
                          <a:solidFill>
                            <a:schemeClr val="dk1"/>
                          </a:solidFill>
                          <a:effectLst/>
                          <a:latin typeface="+mn-lt"/>
                          <a:ea typeface="+mn-ea"/>
                          <a:cs typeface="+mn-cs"/>
                        </a:rPr>
                        <a:t>Constructores </a:t>
                      </a:r>
                    </a:p>
                    <a:p>
                      <a:pPr lvl="0"/>
                      <a:r>
                        <a:rPr lang="es-AR" sz="2200" dirty="0">
                          <a:solidFill>
                            <a:schemeClr val="dk1"/>
                          </a:solidFill>
                          <a:effectLst/>
                          <a:latin typeface="+mn-lt"/>
                          <a:ea typeface="+mn-ea"/>
                          <a:cs typeface="+mn-cs"/>
                        </a:rPr>
                        <a:t>Constructores y métodos sobrecargados.</a:t>
                      </a:r>
                    </a:p>
                    <a:p>
                      <a:pPr lvl="0"/>
                      <a:r>
                        <a:rPr lang="es-AR" sz="2200" dirty="0">
                          <a:solidFill>
                            <a:schemeClr val="dk1"/>
                          </a:solidFill>
                          <a:effectLst/>
                          <a:latin typeface="+mn-lt"/>
                          <a:ea typeface="+mn-ea"/>
                          <a:cs typeface="+mn-cs"/>
                        </a:rPr>
                        <a:t>Métodos accesorios o auxiliares</a:t>
                      </a:r>
                    </a:p>
                    <a:p>
                      <a:pPr lvl="0"/>
                      <a:r>
                        <a:rPr lang="es-AR" sz="2200" dirty="0">
                          <a:solidFill>
                            <a:schemeClr val="dk1"/>
                          </a:solidFill>
                          <a:effectLst/>
                          <a:latin typeface="+mn-lt"/>
                          <a:ea typeface="+mn-ea"/>
                          <a:cs typeface="+mn-cs"/>
                        </a:rPr>
                        <a:t>Documentación de clases y de métodos</a:t>
                      </a:r>
                    </a:p>
                    <a:p>
                      <a:pPr lvl="0"/>
                      <a:r>
                        <a:rPr lang="es-AR" sz="2200" dirty="0">
                          <a:solidFill>
                            <a:schemeClr val="dk1"/>
                          </a:solidFill>
                          <a:effectLst/>
                          <a:latin typeface="+mn-lt"/>
                          <a:ea typeface="+mn-ea"/>
                          <a:cs typeface="+mn-cs"/>
                        </a:rPr>
                        <a:t>Constantes y variables de clase.</a:t>
                      </a:r>
                    </a:p>
                    <a:p>
                      <a:pPr lvl="0"/>
                      <a:r>
                        <a:rPr lang="es-AR" sz="2200" dirty="0">
                          <a:solidFill>
                            <a:schemeClr val="dk1"/>
                          </a:solidFill>
                          <a:effectLst/>
                          <a:latin typeface="+mn-lt"/>
                          <a:ea typeface="+mn-ea"/>
                          <a:cs typeface="+mn-cs"/>
                        </a:rPr>
                        <a:t>Interfaz e implementación de una clase</a:t>
                      </a:r>
                    </a:p>
                    <a:p>
                      <a:pPr lvl="0"/>
                      <a:r>
                        <a:rPr lang="es-AR" sz="2200" dirty="0">
                          <a:solidFill>
                            <a:schemeClr val="dk1"/>
                          </a:solidFill>
                          <a:effectLst/>
                          <a:latin typeface="+mn-lt"/>
                          <a:ea typeface="+mn-ea"/>
                          <a:cs typeface="+mn-cs"/>
                        </a:rPr>
                        <a:t>Librería de clases del lenguaje</a:t>
                      </a:r>
                    </a:p>
                    <a:p>
                      <a:pPr lvl="0"/>
                      <a:r>
                        <a:rPr lang="es-AR" sz="2200" dirty="0">
                          <a:solidFill>
                            <a:schemeClr val="dk1"/>
                          </a:solidFill>
                          <a:effectLst/>
                          <a:latin typeface="+mn-lt"/>
                          <a:ea typeface="+mn-ea"/>
                          <a:cs typeface="+mn-cs"/>
                        </a:rPr>
                        <a:t>Clases de fines específicos</a:t>
                      </a:r>
                    </a:p>
                    <a:p>
                      <a:pPr lvl="0"/>
                      <a:r>
                        <a:rPr lang="es-AR" sz="2200" dirty="0">
                          <a:solidFill>
                            <a:schemeClr val="dk1"/>
                          </a:solidFill>
                          <a:effectLst/>
                          <a:latin typeface="+mn-lt"/>
                          <a:ea typeface="+mn-ea"/>
                          <a:cs typeface="+mn-cs"/>
                        </a:rPr>
                        <a:t>Agrupamiento de objetos. </a:t>
                      </a:r>
                    </a:p>
                    <a:p>
                      <a:pPr lvl="1"/>
                      <a:r>
                        <a:rPr lang="es-AR" sz="2200" dirty="0">
                          <a:solidFill>
                            <a:schemeClr val="dk1"/>
                          </a:solidFill>
                          <a:effectLst/>
                          <a:latin typeface="+mn-lt"/>
                          <a:ea typeface="+mn-ea"/>
                          <a:cs typeface="+mn-cs"/>
                        </a:rPr>
                        <a:t>Colecciones de tamaño fijo y de tamaño variable.</a:t>
                      </a:r>
                    </a:p>
                    <a:p>
                      <a:pPr lvl="0"/>
                      <a:r>
                        <a:rPr lang="es-AR" sz="2200" dirty="0">
                          <a:solidFill>
                            <a:schemeClr val="dk1"/>
                          </a:solidFill>
                          <a:effectLst/>
                          <a:latin typeface="+mn-lt"/>
                          <a:ea typeface="+mn-ea"/>
                          <a:cs typeface="+mn-cs"/>
                        </a:rPr>
                        <a:t>Manejo de errores. </a:t>
                      </a:r>
                    </a:p>
                    <a:p>
                      <a:pPr lvl="0"/>
                      <a:r>
                        <a:rPr lang="es-AR" sz="2200" dirty="0">
                          <a:solidFill>
                            <a:schemeClr val="dk1"/>
                          </a:solidFill>
                          <a:effectLst/>
                          <a:latin typeface="+mn-lt"/>
                          <a:ea typeface="+mn-ea"/>
                          <a:cs typeface="+mn-cs"/>
                        </a:rPr>
                        <a:t>Noción de evento</a:t>
                      </a:r>
                    </a:p>
                    <a:p>
                      <a:pPr lvl="0"/>
                      <a:r>
                        <a:rPr lang="es-AR" sz="2200" dirty="0">
                          <a:solidFill>
                            <a:schemeClr val="dk1"/>
                          </a:solidFill>
                          <a:effectLst/>
                          <a:latin typeface="+mn-lt"/>
                          <a:ea typeface="+mn-ea"/>
                          <a:cs typeface="+mn-cs"/>
                        </a:rPr>
                        <a:t>Programación por interfaces</a:t>
                      </a:r>
                    </a:p>
                    <a:p>
                      <a:pPr lvl="0"/>
                      <a:r>
                        <a:rPr lang="es-AR" sz="2200" dirty="0">
                          <a:solidFill>
                            <a:schemeClr val="dk1"/>
                          </a:solidFill>
                          <a:effectLst/>
                          <a:latin typeface="+mn-lt"/>
                          <a:ea typeface="+mn-ea"/>
                          <a:cs typeface="+mn-cs"/>
                        </a:rPr>
                        <a:t>Diseño de interacción de usuario</a:t>
                      </a:r>
                    </a:p>
                    <a:p>
                      <a:endParaRPr lang="es-AR" sz="2200" dirty="0">
                        <a:solidFill>
                          <a:schemeClr val="dk1"/>
                        </a:solidFill>
                        <a:effectLst/>
                        <a:latin typeface="+mn-lt"/>
                        <a:ea typeface="+mn-ea"/>
                        <a:cs typeface="+mn-cs"/>
                      </a:endParaRPr>
                    </a:p>
                  </a:txBody>
                  <a:tcPr/>
                </a:tc>
                <a:tc>
                  <a:txBody>
                    <a:bodyPr/>
                    <a:lstStyle/>
                    <a:p>
                      <a:r>
                        <a:rPr lang="es-AR" sz="2200" dirty="0">
                          <a:solidFill>
                            <a:schemeClr val="dk1"/>
                          </a:solidFill>
                          <a:effectLst/>
                          <a:latin typeface="+mn-lt"/>
                          <a:ea typeface="+mn-ea"/>
                          <a:cs typeface="+mn-cs"/>
                        </a:rPr>
                        <a:t>Diseñar y programar software considerando criterios de calidad (alta cohesión y un bajo acoplamiento entre las clases).</a:t>
                      </a:r>
                    </a:p>
                    <a:p>
                      <a:r>
                        <a:rPr lang="es-AR" sz="2200" dirty="0">
                          <a:solidFill>
                            <a:schemeClr val="dk1"/>
                          </a:solidFill>
                          <a:effectLst/>
                          <a:latin typeface="+mn-lt"/>
                          <a:ea typeface="+mn-ea"/>
                          <a:cs typeface="+mn-cs"/>
                        </a:rPr>
                        <a:t> </a:t>
                      </a:r>
                    </a:p>
                    <a:p>
                      <a:r>
                        <a:rPr lang="es-AR" sz="2200" dirty="0">
                          <a:solidFill>
                            <a:schemeClr val="dk1"/>
                          </a:solidFill>
                          <a:effectLst/>
                          <a:latin typeface="+mn-lt"/>
                          <a:ea typeface="+mn-ea"/>
                          <a:cs typeface="+mn-cs"/>
                        </a:rPr>
                        <a:t>Documentar clases, métodos y secciones de código.</a:t>
                      </a:r>
                    </a:p>
                    <a:p>
                      <a:r>
                        <a:rPr lang="es-AR" sz="2200" dirty="0">
                          <a:solidFill>
                            <a:schemeClr val="dk1"/>
                          </a:solidFill>
                          <a:effectLst/>
                          <a:latin typeface="+mn-lt"/>
                          <a:ea typeface="+mn-ea"/>
                          <a:cs typeface="+mn-cs"/>
                        </a:rPr>
                        <a:t> </a:t>
                      </a:r>
                    </a:p>
                    <a:p>
                      <a:r>
                        <a:rPr lang="es-AR" sz="2200" dirty="0">
                          <a:solidFill>
                            <a:schemeClr val="dk1"/>
                          </a:solidFill>
                          <a:effectLst/>
                          <a:latin typeface="+mn-lt"/>
                          <a:ea typeface="+mn-ea"/>
                          <a:cs typeface="+mn-cs"/>
                        </a:rPr>
                        <a:t> Incluir código para la detección y manipulación de errores en tiempo de ejecución.</a:t>
                      </a:r>
                    </a:p>
                    <a:p>
                      <a:r>
                        <a:rPr lang="es-AR" sz="2200" dirty="0">
                          <a:solidFill>
                            <a:schemeClr val="dk1"/>
                          </a:solidFill>
                          <a:effectLst/>
                          <a:latin typeface="+mn-lt"/>
                          <a:ea typeface="+mn-ea"/>
                          <a:cs typeface="+mn-cs"/>
                        </a:rPr>
                        <a:t> </a:t>
                      </a:r>
                    </a:p>
                    <a:p>
                      <a:r>
                        <a:rPr lang="es-AR" sz="2200" dirty="0">
                          <a:solidFill>
                            <a:schemeClr val="dk1"/>
                          </a:solidFill>
                          <a:effectLst/>
                          <a:latin typeface="+mn-lt"/>
                          <a:ea typeface="+mn-ea"/>
                          <a:cs typeface="+mn-cs"/>
                        </a:rPr>
                        <a:t>Diseñar y construir una interacción para el usuario adecuada a sus expectativas y necesidades, aprovechando las posibilidades del lenguaje.</a:t>
                      </a:r>
                    </a:p>
                    <a:p>
                      <a:endParaRPr lang="es-AR" sz="2200" dirty="0"/>
                    </a:p>
                  </a:txBody>
                  <a:tcPr/>
                </a:tc>
                <a:extLst>
                  <a:ext uri="{0D108BD9-81ED-4DB2-BD59-A6C34878D82A}">
                    <a16:rowId xmlns:a16="http://schemas.microsoft.com/office/drawing/2014/main" val="465640448"/>
                  </a:ext>
                </a:extLst>
              </a:tr>
            </a:tbl>
          </a:graphicData>
        </a:graphic>
      </p:graphicFrame>
    </p:spTree>
    <p:extLst>
      <p:ext uri="{BB962C8B-B14F-4D97-AF65-F5344CB8AC3E}">
        <p14:creationId xmlns:p14="http://schemas.microsoft.com/office/powerpoint/2010/main" val="4081003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Imagen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29137" y="2214106"/>
            <a:ext cx="9429234" cy="7049776"/>
          </a:xfrm>
          <a:prstGeom prst="rect">
            <a:avLst/>
          </a:prstGeom>
        </p:spPr>
      </p:pic>
      <p:sp>
        <p:nvSpPr>
          <p:cNvPr id="9" name="CuadroTexto 8"/>
          <p:cNvSpPr txBox="1"/>
          <p:nvPr/>
        </p:nvSpPr>
        <p:spPr>
          <a:xfrm>
            <a:off x="1374405" y="4015838"/>
            <a:ext cx="3257126" cy="5432962"/>
          </a:xfrm>
          <a:prstGeom prst="rect">
            <a:avLst/>
          </a:prstGeom>
          <a:noFill/>
        </p:spPr>
        <p:txBody>
          <a:bodyPr wrap="square" rtlCol="0">
            <a:spAutoFit/>
          </a:bodyPr>
          <a:lstStyle/>
          <a:p>
            <a:r>
              <a:rPr lang="es-ES" sz="3413" i="1" dirty="0"/>
              <a:t>Conjunto de:</a:t>
            </a:r>
          </a:p>
          <a:p>
            <a:pPr marL="406394" indent="-406394">
              <a:lnSpc>
                <a:spcPct val="200000"/>
              </a:lnSpc>
              <a:buFont typeface="Arial" panose="020B0604020202020204" pitchFamily="34" charset="0"/>
              <a:buChar char="•"/>
            </a:pPr>
            <a:r>
              <a:rPr lang="es-ES" sz="3129" i="1" dirty="0"/>
              <a:t>Programas</a:t>
            </a:r>
          </a:p>
          <a:p>
            <a:pPr marL="406394" indent="-406394">
              <a:lnSpc>
                <a:spcPct val="200000"/>
              </a:lnSpc>
              <a:buFont typeface="Arial" panose="020B0604020202020204" pitchFamily="34" charset="0"/>
              <a:buChar char="•"/>
            </a:pPr>
            <a:r>
              <a:rPr lang="es-ES" sz="3129" i="1" dirty="0"/>
              <a:t>Procedimientos</a:t>
            </a:r>
          </a:p>
          <a:p>
            <a:pPr marL="406394" indent="-406394">
              <a:lnSpc>
                <a:spcPct val="200000"/>
              </a:lnSpc>
              <a:buFont typeface="Arial" panose="020B0604020202020204" pitchFamily="34" charset="0"/>
              <a:buChar char="•"/>
            </a:pPr>
            <a:r>
              <a:rPr lang="es-ES" sz="3129" i="1" dirty="0"/>
              <a:t>Reglas</a:t>
            </a:r>
          </a:p>
          <a:p>
            <a:pPr marL="406394" indent="-406394">
              <a:lnSpc>
                <a:spcPct val="200000"/>
              </a:lnSpc>
              <a:buFont typeface="Arial" panose="020B0604020202020204" pitchFamily="34" charset="0"/>
              <a:buChar char="•"/>
            </a:pPr>
            <a:r>
              <a:rPr lang="es-ES" sz="3129" i="1" dirty="0"/>
              <a:t>Documentación</a:t>
            </a:r>
          </a:p>
          <a:p>
            <a:pPr marL="406394" indent="-406394">
              <a:lnSpc>
                <a:spcPct val="200000"/>
              </a:lnSpc>
              <a:buFont typeface="Arial" panose="020B0604020202020204" pitchFamily="34" charset="0"/>
              <a:buChar char="•"/>
            </a:pPr>
            <a:r>
              <a:rPr lang="es-ES" sz="3129" i="1" dirty="0"/>
              <a:t>Datos</a:t>
            </a:r>
          </a:p>
        </p:txBody>
      </p:sp>
      <p:sp>
        <p:nvSpPr>
          <p:cNvPr id="3" name="Título 2"/>
          <p:cNvSpPr>
            <a:spLocks noGrp="1"/>
          </p:cNvSpPr>
          <p:nvPr>
            <p:ph type="title"/>
          </p:nvPr>
        </p:nvSpPr>
        <p:spPr>
          <a:xfrm>
            <a:off x="211931" y="1278915"/>
            <a:ext cx="6248591" cy="2277931"/>
          </a:xfrm>
        </p:spPr>
        <p:txBody>
          <a:bodyPr/>
          <a:lstStyle/>
          <a:p>
            <a:r>
              <a:rPr lang="en-US" dirty="0"/>
              <a:t>¿</a:t>
            </a:r>
            <a:r>
              <a:rPr lang="en-US" dirty="0" err="1"/>
              <a:t>Cuando</a:t>
            </a:r>
            <a:r>
              <a:rPr lang="en-US" dirty="0"/>
              <a:t> </a:t>
            </a:r>
            <a:r>
              <a:rPr lang="en-US" dirty="0" err="1"/>
              <a:t>pensamos</a:t>
            </a:r>
            <a:r>
              <a:rPr lang="en-US" dirty="0"/>
              <a:t> en Software… en </a:t>
            </a:r>
            <a:r>
              <a:rPr lang="en-US" dirty="0" err="1"/>
              <a:t>qué</a:t>
            </a:r>
            <a:r>
              <a:rPr lang="en-US" dirty="0"/>
              <a:t> </a:t>
            </a:r>
            <a:r>
              <a:rPr lang="en-US" dirty="0" err="1"/>
              <a:t>pensamos</a:t>
            </a:r>
            <a:r>
              <a:rPr lang="en-US" dirty="0"/>
              <a:t>?</a:t>
            </a:r>
            <a:endParaRPr lang="es-AR" dirty="0"/>
          </a:p>
        </p:txBody>
      </p:sp>
    </p:spTree>
    <p:extLst>
      <p:ext uri="{BB962C8B-B14F-4D97-AF65-F5344CB8AC3E}">
        <p14:creationId xmlns:p14="http://schemas.microsoft.com/office/powerpoint/2010/main" val="3347473033"/>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242" name="Rectangle 3"/>
          <p:cNvSpPr>
            <a:spLocks noChangeArrowheads="1"/>
          </p:cNvSpPr>
          <p:nvPr/>
        </p:nvSpPr>
        <p:spPr bwMode="auto">
          <a:xfrm>
            <a:off x="8243412" y="4577084"/>
            <a:ext cx="9753600" cy="371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Arial Narrow" panose="020B0606020202030204" pitchFamily="34" charset="0"/>
              </a:defRPr>
            </a:lvl1pPr>
            <a:lvl2pPr marL="742950" indent="-285750">
              <a:defRPr sz="1700">
                <a:solidFill>
                  <a:schemeClr val="tx1"/>
                </a:solidFill>
                <a:latin typeface="Arial Narrow" panose="020B0606020202030204" pitchFamily="34" charset="0"/>
              </a:defRPr>
            </a:lvl2pPr>
            <a:lvl3pPr marL="1143000" indent="-228600">
              <a:defRPr sz="1700">
                <a:solidFill>
                  <a:schemeClr val="tx1"/>
                </a:solidFill>
                <a:latin typeface="Arial Narrow" panose="020B0606020202030204" pitchFamily="34" charset="0"/>
              </a:defRPr>
            </a:lvl3pPr>
            <a:lvl4pPr marL="1600200" indent="-228600">
              <a:defRPr sz="1700">
                <a:solidFill>
                  <a:schemeClr val="tx1"/>
                </a:solidFill>
                <a:latin typeface="Arial Narrow" panose="020B0606020202030204" pitchFamily="34" charset="0"/>
              </a:defRPr>
            </a:lvl4pPr>
            <a:lvl5pPr marL="2057400" indent="-228600">
              <a:defRPr sz="1700">
                <a:solidFill>
                  <a:schemeClr val="tx1"/>
                </a:solidFill>
                <a:latin typeface="Arial Narrow" panose="020B0606020202030204" pitchFamily="34" charset="0"/>
              </a:defRPr>
            </a:lvl5pPr>
            <a:lvl6pPr marL="2514600" indent="-228600" algn="ctr"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6pPr>
            <a:lvl7pPr marL="2971800" indent="-228600" algn="ctr"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7pPr>
            <a:lvl8pPr marL="3429000" indent="-228600" algn="ctr"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8pPr>
            <a:lvl9pPr marL="3886200" indent="-228600" algn="ctr"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9pPr>
          </a:lstStyle>
          <a:p>
            <a:endParaRPr lang="es-AR" altLang="es-AR" sz="1813"/>
          </a:p>
        </p:txBody>
      </p:sp>
      <p:sp>
        <p:nvSpPr>
          <p:cNvPr id="154647" name="Rectangle 23"/>
          <p:cNvSpPr>
            <a:spLocks noChangeArrowheads="1"/>
          </p:cNvSpPr>
          <p:nvPr/>
        </p:nvSpPr>
        <p:spPr bwMode="auto">
          <a:xfrm>
            <a:off x="6109847" y="1406080"/>
            <a:ext cx="4543875" cy="620962"/>
          </a:xfrm>
          <a:prstGeom prst="rect">
            <a:avLst/>
          </a:prstGeom>
          <a:noFill/>
          <a:ln w="12700">
            <a:noFill/>
            <a:miter lim="800000"/>
            <a:headEnd/>
            <a:tailEnd/>
          </a:ln>
          <a:effectLst/>
        </p:spPr>
        <p:txBody>
          <a:bodyPr wrap="none" lIns="96521" tIns="47414" rIns="96521" bIns="47414">
            <a:spAutoFit/>
          </a:bodyPr>
          <a:lstStyle/>
          <a:p>
            <a:pPr defTabSz="812787">
              <a:defRPr/>
            </a:pPr>
            <a:r>
              <a:rPr lang="es-ES_tradnl" sz="3413" b="1" dirty="0">
                <a:solidFill>
                  <a:schemeClr val="tx2"/>
                </a:solidFill>
                <a:latin typeface="Futura Md BT" pitchFamily="34" charset="0"/>
              </a:rPr>
              <a:t>¿Qué es un </a:t>
            </a:r>
            <a:r>
              <a:rPr lang="es-ES_tradnl" sz="3413" b="1" dirty="0">
                <a:solidFill>
                  <a:schemeClr val="tx2"/>
                </a:solidFill>
                <a:effectLst>
                  <a:outerShdw blurRad="38100" dist="38100" dir="2700000" algn="tl">
                    <a:srgbClr val="000000"/>
                  </a:outerShdw>
                </a:effectLst>
                <a:latin typeface="Futura Md BT" pitchFamily="34" charset="0"/>
              </a:rPr>
              <a:t>Objeto ?</a:t>
            </a:r>
            <a:endParaRPr lang="es-ES_tradnl" sz="3840" b="1" dirty="0">
              <a:solidFill>
                <a:schemeClr val="tx2"/>
              </a:solidFill>
              <a:latin typeface="Futura Md BT" pitchFamily="34" charset="0"/>
            </a:endParaRPr>
          </a:p>
        </p:txBody>
      </p:sp>
      <p:pic>
        <p:nvPicPr>
          <p:cNvPr id="10244" name="Picture 24" descr="objeto"/>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68853" y="2078476"/>
            <a:ext cx="8090499" cy="58179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ángulo 1"/>
          <p:cNvSpPr/>
          <p:nvPr/>
        </p:nvSpPr>
        <p:spPr>
          <a:xfrm>
            <a:off x="784455" y="8461199"/>
            <a:ext cx="16385820" cy="967701"/>
          </a:xfrm>
          <a:prstGeom prst="rect">
            <a:avLst/>
          </a:prstGeom>
        </p:spPr>
        <p:txBody>
          <a:bodyPr wrap="square">
            <a:spAutoFit/>
          </a:bodyPr>
          <a:lstStyle/>
          <a:p>
            <a:pPr algn="ctr"/>
            <a:r>
              <a:rPr lang="es-ES_tradnl" sz="2844" b="1" dirty="0">
                <a:solidFill>
                  <a:srgbClr val="9D315D"/>
                </a:solidFill>
                <a:latin typeface="Futura Md BT" pitchFamily="34" charset="0"/>
              </a:rPr>
              <a:t>Representa un elemento, unidad o entidad individual e identificable, ya sea real o abstracta, con un rol bien definido en el dominio del problema”.</a:t>
            </a:r>
            <a:endParaRPr lang="es-AR" sz="2844" b="1" dirty="0">
              <a:solidFill>
                <a:srgbClr val="9D315D"/>
              </a:solidFill>
              <a:latin typeface="Futura Md BT" pitchFamily="34" charset="0"/>
            </a:endParaRPr>
          </a:p>
        </p:txBody>
      </p:sp>
    </p:spTree>
    <p:extLst>
      <p:ext uri="{BB962C8B-B14F-4D97-AF65-F5344CB8AC3E}">
        <p14:creationId xmlns:p14="http://schemas.microsoft.com/office/powerpoint/2010/main" val="3082666398"/>
      </p:ext>
    </p:extLst>
  </p:cSld>
  <p:clrMapOvr>
    <a:masterClrMapping/>
  </p:clrMapOvr>
  <p:transition advClick="0"/>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266" name="Rectangle 2"/>
          <p:cNvSpPr>
            <a:spLocks noChangeArrowheads="1"/>
          </p:cNvSpPr>
          <p:nvPr/>
        </p:nvSpPr>
        <p:spPr bwMode="auto">
          <a:xfrm>
            <a:off x="8243412" y="4577084"/>
            <a:ext cx="9753600" cy="371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Arial Narrow" panose="020B0606020202030204" pitchFamily="34" charset="0"/>
              </a:defRPr>
            </a:lvl1pPr>
            <a:lvl2pPr marL="742950" indent="-285750">
              <a:defRPr sz="1700">
                <a:solidFill>
                  <a:schemeClr val="tx1"/>
                </a:solidFill>
                <a:latin typeface="Arial Narrow" panose="020B0606020202030204" pitchFamily="34" charset="0"/>
              </a:defRPr>
            </a:lvl2pPr>
            <a:lvl3pPr marL="1143000" indent="-228600">
              <a:defRPr sz="1700">
                <a:solidFill>
                  <a:schemeClr val="tx1"/>
                </a:solidFill>
                <a:latin typeface="Arial Narrow" panose="020B0606020202030204" pitchFamily="34" charset="0"/>
              </a:defRPr>
            </a:lvl3pPr>
            <a:lvl4pPr marL="1600200" indent="-228600">
              <a:defRPr sz="1700">
                <a:solidFill>
                  <a:schemeClr val="tx1"/>
                </a:solidFill>
                <a:latin typeface="Arial Narrow" panose="020B0606020202030204" pitchFamily="34" charset="0"/>
              </a:defRPr>
            </a:lvl4pPr>
            <a:lvl5pPr marL="2057400" indent="-228600">
              <a:defRPr sz="1700">
                <a:solidFill>
                  <a:schemeClr val="tx1"/>
                </a:solidFill>
                <a:latin typeface="Arial Narrow" panose="020B0606020202030204" pitchFamily="34" charset="0"/>
              </a:defRPr>
            </a:lvl5pPr>
            <a:lvl6pPr marL="2514600" indent="-228600" algn="ctr"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6pPr>
            <a:lvl7pPr marL="2971800" indent="-228600" algn="ctr"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7pPr>
            <a:lvl8pPr marL="3429000" indent="-228600" algn="ctr"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8pPr>
            <a:lvl9pPr marL="3886200" indent="-228600" algn="ctr"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9pPr>
          </a:lstStyle>
          <a:p>
            <a:endParaRPr lang="es-AR" altLang="es-AR" sz="1813"/>
          </a:p>
        </p:txBody>
      </p:sp>
      <p:sp>
        <p:nvSpPr>
          <p:cNvPr id="159747" name="Rectangle 3"/>
          <p:cNvSpPr>
            <a:spLocks noChangeArrowheads="1"/>
          </p:cNvSpPr>
          <p:nvPr/>
        </p:nvSpPr>
        <p:spPr bwMode="auto">
          <a:xfrm>
            <a:off x="5951615" y="1497224"/>
            <a:ext cx="4577537" cy="620962"/>
          </a:xfrm>
          <a:prstGeom prst="rect">
            <a:avLst/>
          </a:prstGeom>
          <a:noFill/>
          <a:ln w="12700">
            <a:noFill/>
            <a:miter lim="800000"/>
            <a:headEnd/>
            <a:tailEnd/>
          </a:ln>
          <a:effectLst/>
        </p:spPr>
        <p:txBody>
          <a:bodyPr wrap="none" lIns="96521" tIns="47414" rIns="96521" bIns="47414">
            <a:spAutoFit/>
          </a:bodyPr>
          <a:lstStyle/>
          <a:p>
            <a:pPr defTabSz="812787">
              <a:defRPr/>
            </a:pPr>
            <a:r>
              <a:rPr lang="es-ES_tradnl" sz="3413" b="1" dirty="0">
                <a:solidFill>
                  <a:schemeClr val="tx2"/>
                </a:solidFill>
                <a:latin typeface="Futura Md BT" pitchFamily="34" charset="0"/>
              </a:rPr>
              <a:t>¿Qué es una </a:t>
            </a:r>
            <a:r>
              <a:rPr lang="es-ES_tradnl" sz="3413" b="1" dirty="0">
                <a:solidFill>
                  <a:schemeClr val="tx2"/>
                </a:solidFill>
                <a:effectLst>
                  <a:outerShdw blurRad="38100" dist="38100" dir="2700000" algn="tl">
                    <a:srgbClr val="000000"/>
                  </a:outerShdw>
                </a:effectLst>
                <a:latin typeface="Futura Md BT" pitchFamily="34" charset="0"/>
              </a:rPr>
              <a:t>Clase ?</a:t>
            </a:r>
            <a:endParaRPr lang="es-ES_tradnl" sz="3840" b="1" dirty="0">
              <a:solidFill>
                <a:schemeClr val="tx2"/>
              </a:solidFill>
              <a:latin typeface="Futura Md BT" pitchFamily="34" charset="0"/>
            </a:endParaRPr>
          </a:p>
        </p:txBody>
      </p:sp>
      <p:pic>
        <p:nvPicPr>
          <p:cNvPr id="11268" name="Picture 5" descr="clas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09591" y="2107402"/>
            <a:ext cx="8667639" cy="6490970"/>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2" name="Rectángulo 1"/>
          <p:cNvSpPr/>
          <p:nvPr/>
        </p:nvSpPr>
        <p:spPr>
          <a:xfrm>
            <a:off x="682043" y="8598372"/>
            <a:ext cx="16180998" cy="1099019"/>
          </a:xfrm>
          <a:prstGeom prst="rect">
            <a:avLst/>
          </a:prstGeom>
        </p:spPr>
        <p:txBody>
          <a:bodyPr wrap="square">
            <a:spAutoFit/>
          </a:bodyPr>
          <a:lstStyle/>
          <a:p>
            <a:pPr algn="ctr">
              <a:lnSpc>
                <a:spcPct val="115000"/>
              </a:lnSpc>
              <a:spcAft>
                <a:spcPts val="0"/>
              </a:spcAft>
            </a:pPr>
            <a:r>
              <a:rPr lang="es-ES_tradnl" sz="2844" b="1" dirty="0">
                <a:solidFill>
                  <a:srgbClr val="9D315D"/>
                </a:solidFill>
                <a:latin typeface="Futura Md BT" pitchFamily="34" charset="0"/>
              </a:rPr>
              <a:t>Una clase es un conjunto de objetos que comparten una estructura común y un comportamiento común.</a:t>
            </a:r>
            <a:endParaRPr lang="es-AR" sz="2844" b="1" dirty="0">
              <a:solidFill>
                <a:srgbClr val="9D315D"/>
              </a:solidFill>
              <a:latin typeface="Futura Md BT" pitchFamily="34" charset="0"/>
            </a:endParaRPr>
          </a:p>
        </p:txBody>
      </p:sp>
    </p:spTree>
    <p:extLst>
      <p:ext uri="{BB962C8B-B14F-4D97-AF65-F5344CB8AC3E}">
        <p14:creationId xmlns:p14="http://schemas.microsoft.com/office/powerpoint/2010/main" val="1793215373"/>
      </p:ext>
    </p:extLst>
  </p:cSld>
  <p:clrMapOvr>
    <a:masterClrMapping/>
  </p:clrMapOvr>
  <p:transition advClick="0"/>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290" name="Rectangle 2"/>
          <p:cNvSpPr>
            <a:spLocks noChangeArrowheads="1"/>
          </p:cNvSpPr>
          <p:nvPr/>
        </p:nvSpPr>
        <p:spPr bwMode="auto">
          <a:xfrm>
            <a:off x="8243412" y="4577084"/>
            <a:ext cx="9753600" cy="371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Arial Narrow" panose="020B0606020202030204" pitchFamily="34" charset="0"/>
              </a:defRPr>
            </a:lvl1pPr>
            <a:lvl2pPr marL="742950" indent="-285750">
              <a:defRPr sz="1700">
                <a:solidFill>
                  <a:schemeClr val="tx1"/>
                </a:solidFill>
                <a:latin typeface="Arial Narrow" panose="020B0606020202030204" pitchFamily="34" charset="0"/>
              </a:defRPr>
            </a:lvl2pPr>
            <a:lvl3pPr marL="1143000" indent="-228600">
              <a:defRPr sz="1700">
                <a:solidFill>
                  <a:schemeClr val="tx1"/>
                </a:solidFill>
                <a:latin typeface="Arial Narrow" panose="020B0606020202030204" pitchFamily="34" charset="0"/>
              </a:defRPr>
            </a:lvl3pPr>
            <a:lvl4pPr marL="1600200" indent="-228600">
              <a:defRPr sz="1700">
                <a:solidFill>
                  <a:schemeClr val="tx1"/>
                </a:solidFill>
                <a:latin typeface="Arial Narrow" panose="020B0606020202030204" pitchFamily="34" charset="0"/>
              </a:defRPr>
            </a:lvl4pPr>
            <a:lvl5pPr marL="2057400" indent="-228600">
              <a:defRPr sz="1700">
                <a:solidFill>
                  <a:schemeClr val="tx1"/>
                </a:solidFill>
                <a:latin typeface="Arial Narrow" panose="020B0606020202030204" pitchFamily="34" charset="0"/>
              </a:defRPr>
            </a:lvl5pPr>
            <a:lvl6pPr marL="2514600" indent="-228600" algn="ctr"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6pPr>
            <a:lvl7pPr marL="2971800" indent="-228600" algn="ctr"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7pPr>
            <a:lvl8pPr marL="3429000" indent="-228600" algn="ctr"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8pPr>
            <a:lvl9pPr marL="3886200" indent="-228600" algn="ctr"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9pPr>
          </a:lstStyle>
          <a:p>
            <a:endParaRPr lang="es-AR" altLang="es-AR" sz="1813"/>
          </a:p>
        </p:txBody>
      </p:sp>
      <p:sp>
        <p:nvSpPr>
          <p:cNvPr id="160771" name="Rectangle 3"/>
          <p:cNvSpPr>
            <a:spLocks noChangeArrowheads="1"/>
          </p:cNvSpPr>
          <p:nvPr/>
        </p:nvSpPr>
        <p:spPr bwMode="auto">
          <a:xfrm>
            <a:off x="5381905" y="1600623"/>
            <a:ext cx="6268706" cy="708551"/>
          </a:xfrm>
          <a:prstGeom prst="rect">
            <a:avLst/>
          </a:prstGeom>
          <a:noFill/>
          <a:ln w="12700">
            <a:noFill/>
            <a:miter lim="800000"/>
            <a:headEnd/>
            <a:tailEnd/>
          </a:ln>
          <a:effectLst/>
        </p:spPr>
        <p:txBody>
          <a:bodyPr wrap="none" lIns="96521" tIns="47414" rIns="96521" bIns="47414">
            <a:spAutoFit/>
          </a:bodyPr>
          <a:lstStyle/>
          <a:p>
            <a:pPr defTabSz="812787">
              <a:defRPr/>
            </a:pPr>
            <a:r>
              <a:rPr lang="es-ES_tradnl" sz="3982" b="1" dirty="0">
                <a:solidFill>
                  <a:schemeClr val="tx2"/>
                </a:solidFill>
                <a:latin typeface="Futura Md BT" pitchFamily="34" charset="0"/>
              </a:rPr>
              <a:t>¿Qué es la </a:t>
            </a:r>
            <a:r>
              <a:rPr lang="es-ES_tradnl" sz="3982" b="1" dirty="0">
                <a:solidFill>
                  <a:schemeClr val="tx2"/>
                </a:solidFill>
                <a:effectLst>
                  <a:outerShdw blurRad="38100" dist="38100" dir="2700000" algn="tl">
                    <a:srgbClr val="000000"/>
                  </a:outerShdw>
                </a:effectLst>
                <a:latin typeface="Futura Md BT" pitchFamily="34" charset="0"/>
              </a:rPr>
              <a:t>Abstracción</a:t>
            </a:r>
            <a:r>
              <a:rPr lang="es-ES_tradnl" sz="3982" b="1" dirty="0">
                <a:solidFill>
                  <a:schemeClr val="tx2"/>
                </a:solidFill>
                <a:latin typeface="Futura Md BT" pitchFamily="34" charset="0"/>
              </a:rPr>
              <a:t>?</a:t>
            </a:r>
          </a:p>
        </p:txBody>
      </p:sp>
      <p:sp>
        <p:nvSpPr>
          <p:cNvPr id="160773" name="Rectangle 5"/>
          <p:cNvSpPr>
            <a:spLocks noChangeArrowheads="1"/>
          </p:cNvSpPr>
          <p:nvPr/>
        </p:nvSpPr>
        <p:spPr bwMode="auto">
          <a:xfrm>
            <a:off x="784455" y="8358788"/>
            <a:ext cx="16385820" cy="1146170"/>
          </a:xfrm>
          <a:prstGeom prst="rect">
            <a:avLst/>
          </a:prstGeom>
          <a:noFill/>
          <a:ln w="12700">
            <a:noFill/>
            <a:miter lim="800000"/>
            <a:headEnd/>
            <a:tailEnd/>
          </a:ln>
          <a:effectLst/>
        </p:spPr>
        <p:txBody>
          <a:bodyPr wrap="square" lIns="96521" tIns="47414" rIns="96521" bIns="47414">
            <a:spAutoFit/>
          </a:bodyPr>
          <a:lstStyle/>
          <a:p>
            <a:pPr algn="ctr">
              <a:lnSpc>
                <a:spcPct val="100000"/>
              </a:lnSpc>
              <a:buClrTx/>
              <a:buFontTx/>
              <a:buNone/>
              <a:defRPr/>
            </a:pPr>
            <a:r>
              <a:rPr lang="es-ES_tradnl" sz="3413" b="1" dirty="0">
                <a:solidFill>
                  <a:srgbClr val="9D315D"/>
                </a:solidFill>
                <a:latin typeface="Futura Md BT" pitchFamily="34" charset="0"/>
              </a:rPr>
              <a:t>La abstracción se centra en las características </a:t>
            </a:r>
            <a:r>
              <a:rPr lang="es-ES_tradnl" sz="3413" b="1" dirty="0">
                <a:solidFill>
                  <a:srgbClr val="9D315D"/>
                </a:solidFill>
                <a:effectLst>
                  <a:outerShdw blurRad="38100" dist="38100" dir="2700000" algn="tl">
                    <a:srgbClr val="000000"/>
                  </a:outerShdw>
                </a:effectLst>
                <a:latin typeface="Futura Md BT" pitchFamily="34" charset="0"/>
              </a:rPr>
              <a:t>esenciales </a:t>
            </a:r>
            <a:br>
              <a:rPr lang="es-ES_tradnl" sz="3413" b="1" dirty="0">
                <a:solidFill>
                  <a:srgbClr val="9D315D"/>
                </a:solidFill>
                <a:effectLst>
                  <a:outerShdw blurRad="38100" dist="38100" dir="2700000" algn="tl">
                    <a:srgbClr val="000000"/>
                  </a:outerShdw>
                </a:effectLst>
                <a:latin typeface="Futura Md BT" pitchFamily="34" charset="0"/>
              </a:rPr>
            </a:br>
            <a:r>
              <a:rPr lang="es-ES_tradnl" sz="3413" b="1" dirty="0">
                <a:solidFill>
                  <a:srgbClr val="9D315D"/>
                </a:solidFill>
                <a:latin typeface="Futura Md BT" pitchFamily="34" charset="0"/>
              </a:rPr>
              <a:t>de un objeto en relación a la </a:t>
            </a:r>
            <a:r>
              <a:rPr lang="es-ES_tradnl" sz="3413" b="1" dirty="0">
                <a:solidFill>
                  <a:srgbClr val="9D315D"/>
                </a:solidFill>
                <a:effectLst>
                  <a:outerShdw blurRad="38100" dist="38100" dir="2700000" algn="tl">
                    <a:srgbClr val="000000"/>
                  </a:outerShdw>
                </a:effectLst>
                <a:latin typeface="Futura Md BT" pitchFamily="34" charset="0"/>
              </a:rPr>
              <a:t>perspectiva</a:t>
            </a:r>
            <a:r>
              <a:rPr lang="es-ES_tradnl" sz="3413" b="1" dirty="0">
                <a:solidFill>
                  <a:srgbClr val="9D315D"/>
                </a:solidFill>
                <a:latin typeface="Futura Md BT" pitchFamily="34" charset="0"/>
              </a:rPr>
              <a:t> del </a:t>
            </a:r>
            <a:r>
              <a:rPr lang="es-ES_tradnl" sz="3413" b="1" dirty="0">
                <a:solidFill>
                  <a:srgbClr val="9D315D"/>
                </a:solidFill>
                <a:effectLst>
                  <a:outerShdw blurRad="38100" dist="38100" dir="2700000" algn="tl">
                    <a:srgbClr val="000000"/>
                  </a:outerShdw>
                </a:effectLst>
                <a:latin typeface="Futura Md BT" pitchFamily="34" charset="0"/>
              </a:rPr>
              <a:t>observador</a:t>
            </a:r>
            <a:r>
              <a:rPr lang="es-ES_tradnl" sz="3413" b="1" dirty="0">
                <a:solidFill>
                  <a:srgbClr val="9D315D"/>
                </a:solidFill>
                <a:latin typeface="Futura Md BT" pitchFamily="34" charset="0"/>
              </a:rPr>
              <a:t>.</a:t>
            </a:r>
            <a:endParaRPr lang="es-ES_tradnl" sz="3413" dirty="0">
              <a:solidFill>
                <a:srgbClr val="9D315D"/>
              </a:solidFill>
              <a:latin typeface="Futura Md BT" pitchFamily="34" charset="0"/>
            </a:endParaRPr>
          </a:p>
        </p:txBody>
      </p:sp>
      <p:pic>
        <p:nvPicPr>
          <p:cNvPr id="12293" name="Picture 6"/>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42649" y="2623750"/>
            <a:ext cx="6801526" cy="53253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extLst>
      <p:ext uri="{BB962C8B-B14F-4D97-AF65-F5344CB8AC3E}">
        <p14:creationId xmlns:p14="http://schemas.microsoft.com/office/powerpoint/2010/main" val="1383561095"/>
      </p:ext>
    </p:extLst>
  </p:cSld>
  <p:clrMapOvr>
    <a:masterClrMapping/>
  </p:clrMapOvr>
  <p:transition advClick="0"/>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image36.png" descr="identificacion.png"/>
          <p:cNvPicPr/>
          <p:nvPr/>
        </p:nvPicPr>
        <p:blipFill>
          <a:blip r:embed="rId2"/>
          <a:srcRect/>
          <a:stretch>
            <a:fillRect/>
          </a:stretch>
        </p:blipFill>
        <p:spPr>
          <a:xfrm>
            <a:off x="4573676" y="2575822"/>
            <a:ext cx="7168796" cy="5427803"/>
          </a:xfrm>
          <a:prstGeom prst="rect">
            <a:avLst/>
          </a:prstGeom>
          <a:ln/>
        </p:spPr>
      </p:pic>
      <p:sp>
        <p:nvSpPr>
          <p:cNvPr id="4" name="Rectangle 4"/>
          <p:cNvSpPr>
            <a:spLocks noChangeArrowheads="1"/>
          </p:cNvSpPr>
          <p:nvPr/>
        </p:nvSpPr>
        <p:spPr bwMode="auto">
          <a:xfrm>
            <a:off x="7031549" y="1415496"/>
            <a:ext cx="2948886" cy="620962"/>
          </a:xfrm>
          <a:prstGeom prst="rect">
            <a:avLst/>
          </a:prstGeom>
          <a:noFill/>
          <a:ln w="12700">
            <a:noFill/>
            <a:miter lim="800000"/>
            <a:headEnd/>
            <a:tailEnd/>
          </a:ln>
          <a:effectLst/>
        </p:spPr>
        <p:txBody>
          <a:bodyPr wrap="none" lIns="96521" tIns="47414" rIns="96521" bIns="47414">
            <a:spAutoFit/>
          </a:bodyPr>
          <a:lstStyle/>
          <a:p>
            <a:pPr defTabSz="812787">
              <a:defRPr/>
            </a:pPr>
            <a:r>
              <a:rPr lang="es-ES_tradnl" sz="3413" b="1" dirty="0">
                <a:solidFill>
                  <a:schemeClr val="tx2"/>
                </a:solidFill>
                <a:latin typeface="Futura Md BT" pitchFamily="34" charset="0"/>
              </a:rPr>
              <a:t>Clasificación</a:t>
            </a:r>
            <a:endParaRPr lang="es-ES_tradnl" sz="3840" b="1" dirty="0">
              <a:solidFill>
                <a:schemeClr val="tx2"/>
              </a:solidFill>
              <a:latin typeface="Futura Md BT" pitchFamily="34" charset="0"/>
            </a:endParaRPr>
          </a:p>
        </p:txBody>
      </p:sp>
      <p:sp>
        <p:nvSpPr>
          <p:cNvPr id="5" name="Rectángulo 4"/>
          <p:cNvSpPr/>
          <p:nvPr/>
        </p:nvSpPr>
        <p:spPr>
          <a:xfrm>
            <a:off x="477221" y="8461199"/>
            <a:ext cx="16795466" cy="967701"/>
          </a:xfrm>
          <a:prstGeom prst="rect">
            <a:avLst/>
          </a:prstGeom>
        </p:spPr>
        <p:txBody>
          <a:bodyPr wrap="square">
            <a:spAutoFit/>
          </a:bodyPr>
          <a:lstStyle/>
          <a:p>
            <a:pPr algn="ctr"/>
            <a:r>
              <a:rPr lang="es-AR" sz="2844" b="1" dirty="0">
                <a:solidFill>
                  <a:srgbClr val="9D315D"/>
                </a:solidFill>
                <a:latin typeface="Futura Md BT" pitchFamily="34" charset="0"/>
              </a:rPr>
              <a:t>Las clases y objetos deberían estar al nivel de abstracción adecuado: </a:t>
            </a:r>
            <a:br>
              <a:rPr lang="es-AR" sz="2844" b="1" dirty="0">
                <a:solidFill>
                  <a:srgbClr val="9D315D"/>
                </a:solidFill>
                <a:latin typeface="Futura Md BT" pitchFamily="34" charset="0"/>
              </a:rPr>
            </a:br>
            <a:r>
              <a:rPr lang="es-AR" sz="2844" b="1" dirty="0">
                <a:solidFill>
                  <a:srgbClr val="9D315D"/>
                </a:solidFill>
                <a:latin typeface="Futura Md BT" pitchFamily="34" charset="0"/>
              </a:rPr>
              <a:t>ni demasiado alto ni demasiado bajo</a:t>
            </a:r>
          </a:p>
        </p:txBody>
      </p:sp>
    </p:spTree>
    <p:extLst>
      <p:ext uri="{BB962C8B-B14F-4D97-AF65-F5344CB8AC3E}">
        <p14:creationId xmlns:p14="http://schemas.microsoft.com/office/powerpoint/2010/main" val="2512768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3314" name="Picture 2"/>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3676" y="2828573"/>
            <a:ext cx="7810324" cy="49596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61795" name="Rectangle 3"/>
          <p:cNvSpPr>
            <a:spLocks noChangeArrowheads="1"/>
          </p:cNvSpPr>
          <p:nvPr/>
        </p:nvSpPr>
        <p:spPr bwMode="auto">
          <a:xfrm>
            <a:off x="784455" y="8051553"/>
            <a:ext cx="15873764" cy="620962"/>
          </a:xfrm>
          <a:prstGeom prst="rect">
            <a:avLst/>
          </a:prstGeom>
          <a:noFill/>
          <a:ln w="12700">
            <a:noFill/>
            <a:miter lim="800000"/>
            <a:headEnd/>
            <a:tailEnd/>
          </a:ln>
          <a:effectLst/>
        </p:spPr>
        <p:txBody>
          <a:bodyPr wrap="square" lIns="96521" tIns="47414" rIns="96521" bIns="47414">
            <a:spAutoFit/>
          </a:bodyPr>
          <a:lstStyle/>
          <a:p>
            <a:pPr algn="ctr">
              <a:lnSpc>
                <a:spcPct val="100000"/>
              </a:lnSpc>
              <a:buClrTx/>
              <a:buFontTx/>
              <a:buNone/>
              <a:defRPr/>
            </a:pPr>
            <a:r>
              <a:rPr lang="es-ES_tradnl" sz="3413" b="1" dirty="0">
                <a:solidFill>
                  <a:srgbClr val="9D315D"/>
                </a:solidFill>
                <a:latin typeface="Futura Md BT" pitchFamily="34" charset="0"/>
              </a:rPr>
              <a:t>El encapsulamiento oculta los detalles de </a:t>
            </a:r>
            <a:r>
              <a:rPr lang="es-ES_tradnl" sz="3413" b="1" dirty="0">
                <a:solidFill>
                  <a:srgbClr val="9D315D"/>
                </a:solidFill>
                <a:effectLst>
                  <a:outerShdw blurRad="38100" dist="38100" dir="2700000" algn="tl">
                    <a:srgbClr val="000000"/>
                  </a:outerShdw>
                </a:effectLst>
                <a:latin typeface="Futura Md BT" pitchFamily="34" charset="0"/>
              </a:rPr>
              <a:t>implementación</a:t>
            </a:r>
            <a:r>
              <a:rPr lang="es-ES_tradnl" sz="3413" b="1" dirty="0">
                <a:solidFill>
                  <a:srgbClr val="9D315D"/>
                </a:solidFill>
                <a:latin typeface="Futura Md BT" pitchFamily="34" charset="0"/>
              </a:rPr>
              <a:t> de un objeto.</a:t>
            </a:r>
          </a:p>
        </p:txBody>
      </p:sp>
      <p:sp>
        <p:nvSpPr>
          <p:cNvPr id="161796" name="Rectangle 4"/>
          <p:cNvSpPr>
            <a:spLocks noChangeArrowheads="1"/>
          </p:cNvSpPr>
          <p:nvPr/>
        </p:nvSpPr>
        <p:spPr bwMode="auto">
          <a:xfrm>
            <a:off x="5341042" y="1869443"/>
            <a:ext cx="6486714" cy="620962"/>
          </a:xfrm>
          <a:prstGeom prst="rect">
            <a:avLst/>
          </a:prstGeom>
          <a:noFill/>
          <a:ln w="12700">
            <a:noFill/>
            <a:miter lim="800000"/>
            <a:headEnd/>
            <a:tailEnd/>
          </a:ln>
          <a:effectLst/>
        </p:spPr>
        <p:txBody>
          <a:bodyPr wrap="none" lIns="96521" tIns="47414" rIns="96521" bIns="47414">
            <a:spAutoFit/>
          </a:bodyPr>
          <a:lstStyle/>
          <a:p>
            <a:pPr defTabSz="812787">
              <a:defRPr/>
            </a:pPr>
            <a:r>
              <a:rPr lang="es-ES_tradnl" sz="3413" b="1" dirty="0">
                <a:solidFill>
                  <a:schemeClr val="tx2"/>
                </a:solidFill>
                <a:latin typeface="Futura Md BT" pitchFamily="34" charset="0"/>
              </a:rPr>
              <a:t>¿Qué es el </a:t>
            </a:r>
            <a:r>
              <a:rPr lang="es-ES_tradnl" sz="3413" b="1" dirty="0">
                <a:solidFill>
                  <a:schemeClr val="tx2"/>
                </a:solidFill>
                <a:effectLst>
                  <a:outerShdw blurRad="38100" dist="38100" dir="2700000" algn="tl">
                    <a:srgbClr val="000000"/>
                  </a:outerShdw>
                </a:effectLst>
                <a:latin typeface="Futura Md BT" pitchFamily="34" charset="0"/>
              </a:rPr>
              <a:t>Encapsulamiento</a:t>
            </a:r>
            <a:r>
              <a:rPr lang="es-ES_tradnl" sz="3413" b="1" dirty="0">
                <a:solidFill>
                  <a:schemeClr val="tx2"/>
                </a:solidFill>
                <a:latin typeface="Futura Md BT" pitchFamily="34" charset="0"/>
              </a:rPr>
              <a:t>?</a:t>
            </a:r>
            <a:endParaRPr lang="es-ES_tradnl" sz="3840" b="1" dirty="0">
              <a:solidFill>
                <a:schemeClr val="tx2"/>
              </a:solidFill>
              <a:latin typeface="Futura Md BT" pitchFamily="34" charset="0"/>
            </a:endParaRPr>
          </a:p>
        </p:txBody>
      </p:sp>
    </p:spTree>
    <p:extLst>
      <p:ext uri="{BB962C8B-B14F-4D97-AF65-F5344CB8AC3E}">
        <p14:creationId xmlns:p14="http://schemas.microsoft.com/office/powerpoint/2010/main" val="3659765241"/>
      </p:ext>
    </p:extLst>
  </p:cSld>
  <p:clrMapOvr>
    <a:masterClrMapping/>
  </p:clrMapOvr>
  <p:transition advClick="0"/>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2820" name="Rectangle 4"/>
          <p:cNvSpPr>
            <a:spLocks noChangeArrowheads="1"/>
          </p:cNvSpPr>
          <p:nvPr/>
        </p:nvSpPr>
        <p:spPr bwMode="auto">
          <a:xfrm>
            <a:off x="6059011" y="1881297"/>
            <a:ext cx="5555369" cy="620962"/>
          </a:xfrm>
          <a:prstGeom prst="rect">
            <a:avLst/>
          </a:prstGeom>
          <a:noFill/>
          <a:ln w="12700">
            <a:noFill/>
            <a:miter lim="800000"/>
            <a:headEnd/>
            <a:tailEnd/>
          </a:ln>
          <a:effectLst/>
        </p:spPr>
        <p:txBody>
          <a:bodyPr wrap="none" lIns="96521" tIns="47414" rIns="96521" bIns="47414">
            <a:spAutoFit/>
          </a:bodyPr>
          <a:lstStyle/>
          <a:p>
            <a:pPr defTabSz="812787">
              <a:defRPr/>
            </a:pPr>
            <a:r>
              <a:rPr lang="es-ES_tradnl" sz="3413" b="1" dirty="0">
                <a:solidFill>
                  <a:schemeClr val="tx2"/>
                </a:solidFill>
                <a:latin typeface="Futura Md BT" pitchFamily="34" charset="0"/>
              </a:rPr>
              <a:t>¿Qué es la </a:t>
            </a:r>
            <a:r>
              <a:rPr lang="es-ES_tradnl" sz="3413" b="1" dirty="0">
                <a:solidFill>
                  <a:schemeClr val="tx2"/>
                </a:solidFill>
                <a:effectLst>
                  <a:outerShdw blurRad="38100" dist="38100" dir="2700000" algn="tl">
                    <a:srgbClr val="000000"/>
                  </a:outerShdw>
                </a:effectLst>
                <a:latin typeface="Futura Md BT" pitchFamily="34" charset="0"/>
              </a:rPr>
              <a:t>Modularidad</a:t>
            </a:r>
            <a:r>
              <a:rPr lang="es-ES_tradnl" sz="3413" b="1" dirty="0">
                <a:solidFill>
                  <a:schemeClr val="tx2"/>
                </a:solidFill>
                <a:latin typeface="Futura Md BT" pitchFamily="34" charset="0"/>
              </a:rPr>
              <a:t>?</a:t>
            </a:r>
            <a:endParaRPr lang="es-ES_tradnl" sz="3840" b="1" dirty="0">
              <a:solidFill>
                <a:schemeClr val="tx2"/>
              </a:solidFill>
              <a:latin typeface="Futura Md BT" pitchFamily="34" charset="0"/>
            </a:endParaRPr>
          </a:p>
        </p:txBody>
      </p:sp>
      <p:sp>
        <p:nvSpPr>
          <p:cNvPr id="14339" name="Rectangle 5"/>
          <p:cNvSpPr>
            <a:spLocks noChangeArrowheads="1"/>
          </p:cNvSpPr>
          <p:nvPr/>
        </p:nvSpPr>
        <p:spPr bwMode="auto">
          <a:xfrm>
            <a:off x="2627860" y="8153965"/>
            <a:ext cx="12801422" cy="620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96521" tIns="47414" rIns="96521" bIns="47414">
            <a:spAutoFit/>
          </a:bodyPr>
          <a:lstStyle>
            <a:lvl1pPr>
              <a:defRPr sz="1700">
                <a:solidFill>
                  <a:schemeClr val="tx1"/>
                </a:solidFill>
                <a:latin typeface="Arial Narrow" panose="020B0606020202030204" pitchFamily="34" charset="0"/>
              </a:defRPr>
            </a:lvl1pPr>
            <a:lvl2pPr marL="742950" indent="-285750">
              <a:defRPr sz="1700">
                <a:solidFill>
                  <a:schemeClr val="tx1"/>
                </a:solidFill>
                <a:latin typeface="Arial Narrow" panose="020B0606020202030204" pitchFamily="34" charset="0"/>
              </a:defRPr>
            </a:lvl2pPr>
            <a:lvl3pPr marL="1143000" indent="-228600">
              <a:defRPr sz="1700">
                <a:solidFill>
                  <a:schemeClr val="tx1"/>
                </a:solidFill>
                <a:latin typeface="Arial Narrow" panose="020B0606020202030204" pitchFamily="34" charset="0"/>
              </a:defRPr>
            </a:lvl3pPr>
            <a:lvl4pPr marL="1600200" indent="-228600">
              <a:defRPr sz="1700">
                <a:solidFill>
                  <a:schemeClr val="tx1"/>
                </a:solidFill>
                <a:latin typeface="Arial Narrow" panose="020B0606020202030204" pitchFamily="34" charset="0"/>
              </a:defRPr>
            </a:lvl4pPr>
            <a:lvl5pPr marL="2057400" indent="-228600">
              <a:defRPr sz="1700">
                <a:solidFill>
                  <a:schemeClr val="tx1"/>
                </a:solidFill>
                <a:latin typeface="Arial Narrow" panose="020B0606020202030204" pitchFamily="34" charset="0"/>
              </a:defRPr>
            </a:lvl5pPr>
            <a:lvl6pPr marL="2514600" indent="-228600" algn="ctr"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6pPr>
            <a:lvl7pPr marL="2971800" indent="-228600" algn="ctr"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7pPr>
            <a:lvl8pPr marL="3429000" indent="-228600" algn="ctr"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8pPr>
            <a:lvl9pPr marL="3886200" indent="-228600" algn="ctr"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9pPr>
          </a:lstStyle>
          <a:p>
            <a:pPr algn="ctr">
              <a:lnSpc>
                <a:spcPct val="100000"/>
              </a:lnSpc>
              <a:buClrTx/>
              <a:buFontTx/>
              <a:buNone/>
            </a:pPr>
            <a:r>
              <a:rPr lang="es-ES_tradnl" altLang="es-AR" sz="3413" b="1" dirty="0">
                <a:solidFill>
                  <a:srgbClr val="9D315D"/>
                </a:solidFill>
                <a:latin typeface="Futura Md BT" pitchFamily="34" charset="0"/>
              </a:rPr>
              <a:t>Empaqueta abstracciones en unidades discretas</a:t>
            </a:r>
          </a:p>
        </p:txBody>
      </p:sp>
      <p:pic>
        <p:nvPicPr>
          <p:cNvPr id="14340" name="Picture 6" descr="modularidad"/>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88144" y="2726161"/>
            <a:ext cx="7885676" cy="5234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99707456"/>
      </p:ext>
    </p:extLst>
  </p:cSld>
  <p:clrMapOvr>
    <a:masterClrMapping/>
  </p:clrMapOvr>
  <p:transition advClick="0"/>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3842" name="Rectangle 2"/>
          <p:cNvSpPr>
            <a:spLocks noChangeArrowheads="1"/>
          </p:cNvSpPr>
          <p:nvPr/>
        </p:nvSpPr>
        <p:spPr bwMode="auto">
          <a:xfrm>
            <a:off x="5059948" y="1497224"/>
            <a:ext cx="7068604" cy="620962"/>
          </a:xfrm>
          <a:prstGeom prst="rect">
            <a:avLst/>
          </a:prstGeom>
          <a:noFill/>
          <a:ln w="12700">
            <a:noFill/>
            <a:miter lim="800000"/>
            <a:headEnd/>
            <a:tailEnd/>
          </a:ln>
          <a:effectLst/>
        </p:spPr>
        <p:txBody>
          <a:bodyPr wrap="none" lIns="96521" tIns="47414" rIns="96521" bIns="47414">
            <a:spAutoFit/>
          </a:bodyPr>
          <a:lstStyle/>
          <a:p>
            <a:pPr defTabSz="812787">
              <a:defRPr/>
            </a:pPr>
            <a:r>
              <a:rPr lang="es-ES_tradnl" sz="3413" b="1" dirty="0">
                <a:solidFill>
                  <a:schemeClr val="tx2"/>
                </a:solidFill>
                <a:effectLst>
                  <a:outerShdw blurRad="38100" dist="38100" dir="2700000" algn="tl">
                    <a:srgbClr val="000000"/>
                  </a:outerShdw>
                </a:effectLst>
                <a:latin typeface="Futura Md BT" pitchFamily="34" charset="0"/>
              </a:rPr>
              <a:t>Jerarquía de Partes: Agregación</a:t>
            </a:r>
            <a:endParaRPr lang="es-ES_tradnl" sz="3840" b="1" dirty="0">
              <a:solidFill>
                <a:schemeClr val="tx2"/>
              </a:solidFill>
              <a:latin typeface="Futura Md BT" pitchFamily="34" charset="0"/>
            </a:endParaRPr>
          </a:p>
        </p:txBody>
      </p:sp>
      <p:grpSp>
        <p:nvGrpSpPr>
          <p:cNvPr id="15363" name="Group 5"/>
          <p:cNvGrpSpPr>
            <a:grpSpLocks/>
          </p:cNvGrpSpPr>
          <p:nvPr/>
        </p:nvGrpSpPr>
        <p:grpSpPr bwMode="auto">
          <a:xfrm>
            <a:off x="5059948" y="2828572"/>
            <a:ext cx="6718546" cy="6351164"/>
            <a:chOff x="1584" y="960"/>
            <a:chExt cx="3120" cy="3024"/>
          </a:xfrm>
        </p:grpSpPr>
        <p:sp>
          <p:nvSpPr>
            <p:cNvPr id="15364" name="Rectangle 6"/>
            <p:cNvSpPr>
              <a:spLocks noChangeArrowheads="1"/>
            </p:cNvSpPr>
            <p:nvPr/>
          </p:nvSpPr>
          <p:spPr bwMode="auto">
            <a:xfrm>
              <a:off x="1584" y="1056"/>
              <a:ext cx="3120" cy="2928"/>
            </a:xfrm>
            <a:prstGeom prst="rect">
              <a:avLst/>
            </a:prstGeom>
            <a:solidFill>
              <a:srgbClr val="FFFFFF"/>
            </a:solidFill>
            <a:ln w="9525">
              <a:solidFill>
                <a:schemeClr val="bg1"/>
              </a:solidFill>
              <a:miter lim="800000"/>
              <a:headEnd/>
              <a:tailEnd/>
            </a:ln>
          </p:spPr>
          <p:txBody>
            <a:bodyPr wrap="none" anchor="ctr"/>
            <a:lstStyle>
              <a:lvl1pPr>
                <a:defRPr sz="1700">
                  <a:solidFill>
                    <a:schemeClr val="tx1"/>
                  </a:solidFill>
                  <a:latin typeface="Arial Narrow" panose="020B0606020202030204" pitchFamily="34" charset="0"/>
                </a:defRPr>
              </a:lvl1pPr>
              <a:lvl2pPr marL="742950" indent="-285750">
                <a:defRPr sz="1700">
                  <a:solidFill>
                    <a:schemeClr val="tx1"/>
                  </a:solidFill>
                  <a:latin typeface="Arial Narrow" panose="020B0606020202030204" pitchFamily="34" charset="0"/>
                </a:defRPr>
              </a:lvl2pPr>
              <a:lvl3pPr marL="1143000" indent="-228600">
                <a:defRPr sz="1700">
                  <a:solidFill>
                    <a:schemeClr val="tx1"/>
                  </a:solidFill>
                  <a:latin typeface="Arial Narrow" panose="020B0606020202030204" pitchFamily="34" charset="0"/>
                </a:defRPr>
              </a:lvl3pPr>
              <a:lvl4pPr marL="1600200" indent="-228600">
                <a:defRPr sz="1700">
                  <a:solidFill>
                    <a:schemeClr val="tx1"/>
                  </a:solidFill>
                  <a:latin typeface="Arial Narrow" panose="020B0606020202030204" pitchFamily="34" charset="0"/>
                </a:defRPr>
              </a:lvl4pPr>
              <a:lvl5pPr marL="2057400" indent="-228600">
                <a:defRPr sz="1700">
                  <a:solidFill>
                    <a:schemeClr val="tx1"/>
                  </a:solidFill>
                  <a:latin typeface="Arial Narrow" panose="020B0606020202030204" pitchFamily="34" charset="0"/>
                </a:defRPr>
              </a:lvl5pPr>
              <a:lvl6pPr marL="2514600" indent="-228600" algn="ctr"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6pPr>
              <a:lvl7pPr marL="2971800" indent="-228600" algn="ctr"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7pPr>
              <a:lvl8pPr marL="3429000" indent="-228600" algn="ctr"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8pPr>
              <a:lvl9pPr marL="3886200" indent="-228600" algn="ctr"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9pPr>
            </a:lstStyle>
            <a:p>
              <a:endParaRPr lang="es-AR" altLang="es-AR" sz="1813"/>
            </a:p>
          </p:txBody>
        </p:sp>
        <p:pic>
          <p:nvPicPr>
            <p:cNvPr id="15365" name="Picture 7"/>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08" y="960"/>
              <a:ext cx="2016" cy="3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grpSp>
    </p:spTree>
    <p:extLst>
      <p:ext uri="{BB962C8B-B14F-4D97-AF65-F5344CB8AC3E}">
        <p14:creationId xmlns:p14="http://schemas.microsoft.com/office/powerpoint/2010/main" val="1998769558"/>
      </p:ext>
    </p:extLst>
  </p:cSld>
  <p:clrMapOvr>
    <a:masterClrMapping/>
  </p:clrMapOvr>
  <p:transition advClick="0"/>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4866" name="Rectangle 2"/>
          <p:cNvSpPr>
            <a:spLocks noChangeArrowheads="1"/>
          </p:cNvSpPr>
          <p:nvPr/>
        </p:nvSpPr>
        <p:spPr bwMode="auto">
          <a:xfrm>
            <a:off x="5290556" y="1497224"/>
            <a:ext cx="6587703" cy="620962"/>
          </a:xfrm>
          <a:prstGeom prst="rect">
            <a:avLst/>
          </a:prstGeom>
          <a:noFill/>
          <a:ln w="12700">
            <a:noFill/>
            <a:miter lim="800000"/>
            <a:headEnd/>
            <a:tailEnd/>
          </a:ln>
          <a:effectLst/>
        </p:spPr>
        <p:txBody>
          <a:bodyPr wrap="none" lIns="96521" tIns="47414" rIns="96521" bIns="47414">
            <a:spAutoFit/>
          </a:bodyPr>
          <a:lstStyle/>
          <a:p>
            <a:pPr defTabSz="812787">
              <a:defRPr/>
            </a:pPr>
            <a:r>
              <a:rPr lang="es-ES_tradnl" sz="3413" b="1" dirty="0">
                <a:solidFill>
                  <a:schemeClr val="tx2"/>
                </a:solidFill>
                <a:effectLst>
                  <a:outerShdw blurRad="38100" dist="38100" dir="2700000" algn="tl">
                    <a:srgbClr val="000000"/>
                  </a:outerShdw>
                </a:effectLst>
                <a:latin typeface="Futura Md BT" pitchFamily="34" charset="0"/>
              </a:rPr>
              <a:t>Jerarquía de Clases: Herencia</a:t>
            </a:r>
            <a:endParaRPr lang="es-ES_tradnl" sz="3840" b="1" dirty="0">
              <a:solidFill>
                <a:schemeClr val="tx2"/>
              </a:solidFill>
              <a:latin typeface="Futura Md BT" pitchFamily="34" charset="0"/>
            </a:endParaRPr>
          </a:p>
        </p:txBody>
      </p:sp>
      <p:pic>
        <p:nvPicPr>
          <p:cNvPr id="16387" name="Picture 6"/>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83321" y="2600963"/>
            <a:ext cx="7066385" cy="51433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6388" name="Rectangle 7"/>
          <p:cNvSpPr>
            <a:spLocks noChangeArrowheads="1"/>
          </p:cNvSpPr>
          <p:nvPr/>
        </p:nvSpPr>
        <p:spPr bwMode="auto">
          <a:xfrm>
            <a:off x="2423037" y="8051554"/>
            <a:ext cx="12494188" cy="1146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96521" tIns="47414" rIns="96521" bIns="47414">
            <a:spAutoFit/>
          </a:bodyPr>
          <a:lstStyle>
            <a:lvl1pPr>
              <a:defRPr sz="1700">
                <a:solidFill>
                  <a:schemeClr val="tx1"/>
                </a:solidFill>
                <a:latin typeface="Arial Narrow" panose="020B0606020202030204" pitchFamily="34" charset="0"/>
              </a:defRPr>
            </a:lvl1pPr>
            <a:lvl2pPr marL="742950" indent="-285750">
              <a:defRPr sz="1700">
                <a:solidFill>
                  <a:schemeClr val="tx1"/>
                </a:solidFill>
                <a:latin typeface="Arial Narrow" panose="020B0606020202030204" pitchFamily="34" charset="0"/>
              </a:defRPr>
            </a:lvl2pPr>
            <a:lvl3pPr marL="1143000" indent="-228600">
              <a:defRPr sz="1700">
                <a:solidFill>
                  <a:schemeClr val="tx1"/>
                </a:solidFill>
                <a:latin typeface="Arial Narrow" panose="020B0606020202030204" pitchFamily="34" charset="0"/>
              </a:defRPr>
            </a:lvl3pPr>
            <a:lvl4pPr marL="1600200" indent="-228600">
              <a:defRPr sz="1700">
                <a:solidFill>
                  <a:schemeClr val="tx1"/>
                </a:solidFill>
                <a:latin typeface="Arial Narrow" panose="020B0606020202030204" pitchFamily="34" charset="0"/>
              </a:defRPr>
            </a:lvl4pPr>
            <a:lvl5pPr marL="2057400" indent="-228600">
              <a:defRPr sz="1700">
                <a:solidFill>
                  <a:schemeClr val="tx1"/>
                </a:solidFill>
                <a:latin typeface="Arial Narrow" panose="020B0606020202030204" pitchFamily="34" charset="0"/>
              </a:defRPr>
            </a:lvl5pPr>
            <a:lvl6pPr marL="2514600" indent="-228600" algn="ctr"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6pPr>
            <a:lvl7pPr marL="2971800" indent="-228600" algn="ctr"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7pPr>
            <a:lvl8pPr marL="3429000" indent="-228600" algn="ctr"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8pPr>
            <a:lvl9pPr marL="3886200" indent="-228600" algn="ctr"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9pPr>
          </a:lstStyle>
          <a:p>
            <a:pPr algn="ctr">
              <a:lnSpc>
                <a:spcPct val="100000"/>
              </a:lnSpc>
              <a:buClrTx/>
              <a:buFontTx/>
              <a:buNone/>
            </a:pPr>
            <a:r>
              <a:rPr lang="es-ES_tradnl" altLang="es-AR" sz="3413" b="1" dirty="0">
                <a:solidFill>
                  <a:srgbClr val="9D315D"/>
                </a:solidFill>
                <a:latin typeface="Futura Md BT" pitchFamily="34" charset="0"/>
              </a:rPr>
              <a:t>La herencia es  una herramienta que permite definir nuevas  clases  en  base a otras  clases existentes.</a:t>
            </a:r>
            <a:endParaRPr lang="es-ES_tradnl" altLang="es-AR" sz="2844" dirty="0">
              <a:solidFill>
                <a:srgbClr val="9D315D"/>
              </a:solidFill>
              <a:latin typeface="Futura Md BT" pitchFamily="34" charset="0"/>
            </a:endParaRPr>
          </a:p>
        </p:txBody>
      </p:sp>
    </p:spTree>
    <p:extLst>
      <p:ext uri="{BB962C8B-B14F-4D97-AF65-F5344CB8AC3E}">
        <p14:creationId xmlns:p14="http://schemas.microsoft.com/office/powerpoint/2010/main" val="3622306824"/>
      </p:ext>
    </p:extLst>
  </p:cSld>
  <p:clrMapOvr>
    <a:masterClrMapping/>
  </p:clrMapOvr>
  <p:transition advClick="0"/>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174" name="Rectangle 8"/>
          <p:cNvSpPr>
            <a:spLocks noChangeArrowheads="1"/>
          </p:cNvSpPr>
          <p:nvPr/>
        </p:nvSpPr>
        <p:spPr bwMode="auto">
          <a:xfrm>
            <a:off x="6697337" y="3746573"/>
            <a:ext cx="9415221" cy="2182136"/>
          </a:xfrm>
          <a:prstGeom prst="rect">
            <a:avLst/>
          </a:prstGeom>
          <a:noFill/>
          <a:ln>
            <a:noFill/>
          </a:ln>
          <a:extLst/>
        </p:spPr>
        <p:txBody>
          <a:bodyPr tIns="0" bIns="0" anchor="ctr">
            <a:spAutoFit/>
          </a:bodyPr>
          <a:lstStyle>
            <a:lvl1pPr indent="457200">
              <a:spcBef>
                <a:spcPct val="20000"/>
              </a:spcBef>
              <a:buChar char="•"/>
              <a:defRPr sz="3200">
                <a:solidFill>
                  <a:schemeClr val="tx1"/>
                </a:solidFill>
                <a:latin typeface="Arial" panose="020B0604020202020204" pitchFamily="34" charset="0"/>
              </a:defRPr>
            </a:lvl1pPr>
            <a:lvl2pPr>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defTabSz="609598">
              <a:lnSpc>
                <a:spcPct val="90000"/>
              </a:lnSpc>
              <a:spcBef>
                <a:spcPct val="0"/>
              </a:spcBef>
              <a:buNone/>
              <a:defRPr/>
            </a:pPr>
            <a:endParaRPr lang="es-AR" altLang="en-US" sz="7878" b="1" dirty="0">
              <a:solidFill>
                <a:srgbClr val="006600"/>
              </a:solidFill>
            </a:endParaRPr>
          </a:p>
          <a:p>
            <a:pPr defTabSz="609598">
              <a:lnSpc>
                <a:spcPct val="90000"/>
              </a:lnSpc>
              <a:spcBef>
                <a:spcPct val="0"/>
              </a:spcBef>
              <a:buNone/>
              <a:defRPr/>
            </a:pPr>
            <a:endParaRPr lang="es-AR" altLang="en-US" sz="7878" dirty="0">
              <a:solidFill>
                <a:prstClr val="black"/>
              </a:solidFill>
            </a:endParaRPr>
          </a:p>
        </p:txBody>
      </p:sp>
      <p:sp>
        <p:nvSpPr>
          <p:cNvPr id="7179" name="AutoShape 24" descr="Mostrando Netowrk_gente.jpg"/>
          <p:cNvSpPr>
            <a:spLocks noChangeAspect="1" noChangeArrowheads="1"/>
          </p:cNvSpPr>
          <p:nvPr/>
        </p:nvSpPr>
        <p:spPr bwMode="auto">
          <a:xfrm>
            <a:off x="6697338" y="5444084"/>
            <a:ext cx="533416" cy="533416"/>
          </a:xfrm>
          <a:prstGeom prst="rect">
            <a:avLst/>
          </a:prstGeom>
          <a:noFill/>
          <a:ln>
            <a:noFill/>
          </a:ln>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defTabSz="609598">
              <a:spcBef>
                <a:spcPct val="0"/>
              </a:spcBef>
              <a:buNone/>
              <a:defRPr/>
            </a:pPr>
            <a:endParaRPr lang="en-US" altLang="en-US" sz="3149">
              <a:solidFill>
                <a:prstClr val="black"/>
              </a:solidFill>
            </a:endParaRPr>
          </a:p>
        </p:txBody>
      </p:sp>
      <p:pic>
        <p:nvPicPr>
          <p:cNvPr id="10244" name="0 Image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05136" y="-1323105"/>
            <a:ext cx="4354116" cy="776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75" name="Rectangle 8"/>
          <p:cNvSpPr>
            <a:spLocks noChangeArrowheads="1"/>
          </p:cNvSpPr>
          <p:nvPr/>
        </p:nvSpPr>
        <p:spPr bwMode="auto">
          <a:xfrm>
            <a:off x="-1" y="-896037"/>
            <a:ext cx="184731"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defRPr/>
            </a:pPr>
            <a:endParaRPr lang="es-AR">
              <a:latin typeface="Calibri" charset="0"/>
              <a:ea typeface="ＭＳ Ｐゴシック" charset="0"/>
              <a:cs typeface="ＭＳ Ｐゴシック" charset="0"/>
            </a:endParaRPr>
          </a:p>
        </p:txBody>
      </p:sp>
      <p:sp>
        <p:nvSpPr>
          <p:cNvPr id="10246" name="Rectángulo 7173"/>
          <p:cNvSpPr>
            <a:spLocks noChangeArrowheads="1"/>
          </p:cNvSpPr>
          <p:nvPr/>
        </p:nvSpPr>
        <p:spPr bwMode="auto">
          <a:xfrm>
            <a:off x="-92869" y="1066800"/>
            <a:ext cx="17300044" cy="14056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49263">
              <a:defRPr sz="2400">
                <a:solidFill>
                  <a:schemeClr val="tx1"/>
                </a:solidFill>
                <a:latin typeface="Calibri" panose="020F0502020204030204" pitchFamily="34" charset="0"/>
                <a:ea typeface="MS PGothic" panose="020B0600070205080204" pitchFamily="34" charset="-128"/>
              </a:defRPr>
            </a:lvl1pPr>
            <a:lvl2pPr marL="742950" indent="-285750">
              <a:defRPr sz="2400">
                <a:solidFill>
                  <a:schemeClr val="tx1"/>
                </a:solidFill>
                <a:latin typeface="Calibri" panose="020F0502020204030204" pitchFamily="34" charset="0"/>
                <a:ea typeface="MS PGothic" panose="020B0600070205080204" pitchFamily="34" charset="-128"/>
              </a:defRPr>
            </a:lvl2pPr>
            <a:lvl3pPr marL="1143000" indent="-228600">
              <a:defRPr sz="2400">
                <a:solidFill>
                  <a:schemeClr val="tx1"/>
                </a:solidFill>
                <a:latin typeface="Calibri" panose="020F0502020204030204" pitchFamily="34" charset="0"/>
                <a:ea typeface="MS PGothic" panose="020B0600070205080204" pitchFamily="34" charset="-128"/>
              </a:defRPr>
            </a:lvl3pPr>
            <a:lvl4pPr marL="1600200" indent="-228600">
              <a:defRPr sz="2400">
                <a:solidFill>
                  <a:schemeClr val="tx1"/>
                </a:solidFill>
                <a:latin typeface="Calibri" panose="020F0502020204030204" pitchFamily="34" charset="0"/>
                <a:ea typeface="MS PGothic" panose="020B0600070205080204" pitchFamily="34" charset="-128"/>
              </a:defRPr>
            </a:lvl4pPr>
            <a:lvl5pPr marL="2057400" indent="-228600">
              <a:defRPr sz="2400">
                <a:solidFill>
                  <a:schemeClr val="tx1"/>
                </a:solidFill>
                <a:latin typeface="Calibri" panose="020F0502020204030204" pitchFamily="34" charset="0"/>
                <a:ea typeface="MS PGothic" panose="020B0600070205080204" pitchFamily="34" charset="-128"/>
              </a:defRPr>
            </a:lvl5pPr>
            <a:lvl6pPr marL="2514600" indent="-228600" defTabSz="4556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556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556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556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algn="ctr"/>
            <a:r>
              <a:rPr lang="es-AR" sz="4267" b="1" dirty="0"/>
              <a:t>Capacidades esperadas para la Certificación de Analista del Conocimiento - Dimensión Programador</a:t>
            </a:r>
            <a:endParaRPr lang="es-AR" sz="4267" dirty="0"/>
          </a:p>
        </p:txBody>
      </p:sp>
      <p:sp>
        <p:nvSpPr>
          <p:cNvPr id="4" name="Marcador de texto 3"/>
          <p:cNvSpPr>
            <a:spLocks noGrp="1"/>
          </p:cNvSpPr>
          <p:nvPr>
            <p:ph type="body" idx="1"/>
          </p:nvPr>
        </p:nvSpPr>
        <p:spPr>
          <a:xfrm>
            <a:off x="288131" y="2965478"/>
            <a:ext cx="16764000" cy="8388322"/>
          </a:xfrm>
        </p:spPr>
        <p:txBody>
          <a:bodyPr/>
          <a:lstStyle/>
          <a:p>
            <a:pPr marL="0" indent="0" algn="just">
              <a:buNone/>
            </a:pPr>
            <a:r>
              <a:rPr lang="es-AR" sz="4000" b="1" dirty="0"/>
              <a:t>1. Construir código de programación de acuerdo a especificaciones.</a:t>
            </a:r>
            <a:endParaRPr lang="es-AR" sz="4000" dirty="0"/>
          </a:p>
          <a:p>
            <a:pPr marL="0" indent="0" algn="just">
              <a:buNone/>
            </a:pPr>
            <a:endParaRPr lang="es-AR" sz="2000" dirty="0"/>
          </a:p>
          <a:p>
            <a:pPr algn="just"/>
            <a:r>
              <a:rPr lang="es-AR" sz="4000" dirty="0"/>
              <a:t>El </a:t>
            </a:r>
            <a:r>
              <a:rPr lang="es-AR" sz="4000" i="1" dirty="0"/>
              <a:t>Programador</a:t>
            </a:r>
            <a:r>
              <a:rPr lang="es-AR" sz="4000" dirty="0"/>
              <a:t> </a:t>
            </a:r>
            <a:r>
              <a:rPr lang="es-AR" sz="4000" b="1" dirty="0"/>
              <a:t>interpreta las especificaciones de requisitos y de diseño </a:t>
            </a:r>
            <a:r>
              <a:rPr lang="es-AR" sz="4000" dirty="0"/>
              <a:t>de las asignaciones a programar, comprendiendo en su contexto inmediato, </a:t>
            </a:r>
            <a:r>
              <a:rPr lang="es-AR" sz="4000" b="1" dirty="0">
                <a:solidFill>
                  <a:schemeClr val="accent1">
                    <a:lumMod val="75000"/>
                  </a:schemeClr>
                </a:solidFill>
              </a:rPr>
              <a:t>cuál es el problema a resolver</a:t>
            </a:r>
            <a:r>
              <a:rPr lang="es-AR" sz="4000" dirty="0"/>
              <a:t>, determinando el alcance del problema y convalidando su interpretación a fin de identificar aspectos faltantes.</a:t>
            </a:r>
          </a:p>
          <a:p>
            <a:pPr algn="just"/>
            <a:r>
              <a:rPr lang="es-AR" sz="4000" dirty="0"/>
              <a:t>Desarrolla </a:t>
            </a:r>
            <a:r>
              <a:rPr lang="es-AR" sz="4000" b="1" dirty="0"/>
              <a:t>algoritmos</a:t>
            </a:r>
            <a:r>
              <a:rPr lang="es-AR" sz="4000" dirty="0"/>
              <a:t> que den </a:t>
            </a:r>
            <a:r>
              <a:rPr lang="es-AR" sz="4000" b="1" dirty="0"/>
              <a:t>soluciones a los problemas </a:t>
            </a:r>
            <a:r>
              <a:rPr lang="es-AR" sz="4000" dirty="0"/>
              <a:t>asignados o derivados de los mismos, procurando tener un </a:t>
            </a:r>
            <a:r>
              <a:rPr lang="es-AR" sz="4000" b="1" dirty="0">
                <a:solidFill>
                  <a:schemeClr val="accent1">
                    <a:lumMod val="75000"/>
                  </a:schemeClr>
                </a:solidFill>
              </a:rPr>
              <a:t>código eficiente, documentado, fácil de entender y mantener</a:t>
            </a:r>
            <a:r>
              <a:rPr lang="es-AR" sz="4000" dirty="0"/>
              <a:t>. Efectúa </a:t>
            </a:r>
            <a:r>
              <a:rPr lang="es-AR" sz="4000" b="1" dirty="0"/>
              <a:t>pruebas de unidad </a:t>
            </a:r>
            <a:r>
              <a:rPr lang="es-AR" sz="4000" dirty="0"/>
              <a:t>al código construido para asegurar que cumpla con las especificaciones recibidas.</a:t>
            </a:r>
          </a:p>
          <a:p>
            <a:pPr algn="just"/>
            <a:endParaRPr lang="es-AR" sz="4000" dirty="0"/>
          </a:p>
        </p:txBody>
      </p:sp>
    </p:spTree>
    <p:extLst>
      <p:ext uri="{BB962C8B-B14F-4D97-AF65-F5344CB8AC3E}">
        <p14:creationId xmlns:p14="http://schemas.microsoft.com/office/powerpoint/2010/main" val="3111030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38018" name="Rectangle 2"/>
          <p:cNvSpPr>
            <a:spLocks noChangeArrowheads="1"/>
          </p:cNvSpPr>
          <p:nvPr/>
        </p:nvSpPr>
        <p:spPr bwMode="auto">
          <a:xfrm>
            <a:off x="5214039" y="1881297"/>
            <a:ext cx="5303698" cy="620962"/>
          </a:xfrm>
          <a:prstGeom prst="rect">
            <a:avLst/>
          </a:prstGeom>
          <a:noFill/>
          <a:ln w="12700">
            <a:noFill/>
            <a:miter lim="800000"/>
            <a:headEnd/>
            <a:tailEnd/>
          </a:ln>
          <a:effectLst/>
        </p:spPr>
        <p:txBody>
          <a:bodyPr wrap="none" lIns="96521" tIns="47414" rIns="96521" bIns="47414">
            <a:spAutoFit/>
          </a:bodyPr>
          <a:lstStyle/>
          <a:p>
            <a:pPr defTabSz="812787">
              <a:defRPr/>
            </a:pPr>
            <a:r>
              <a:rPr lang="es-ES_tradnl" sz="3413" b="1">
                <a:solidFill>
                  <a:schemeClr val="tx2"/>
                </a:solidFill>
                <a:effectLst>
                  <a:outerShdw blurRad="38100" dist="38100" dir="2700000" algn="tl">
                    <a:srgbClr val="000000"/>
                  </a:outerShdw>
                </a:effectLst>
                <a:latin typeface="Futura Md BT" pitchFamily="34" charset="0"/>
              </a:rPr>
              <a:t>Herencia y Polimorfismo</a:t>
            </a:r>
            <a:endParaRPr lang="es-ES_tradnl" sz="3840" b="1">
              <a:solidFill>
                <a:schemeClr val="tx2"/>
              </a:solidFill>
              <a:latin typeface="Futura Md BT" pitchFamily="34" charset="0"/>
            </a:endParaRPr>
          </a:p>
        </p:txBody>
      </p:sp>
      <p:pic>
        <p:nvPicPr>
          <p:cNvPr id="1741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92869" y="2495974"/>
            <a:ext cx="8830733" cy="56337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50101910"/>
      </p:ext>
    </p:extLst>
  </p:cSld>
  <p:clrMapOvr>
    <a:masterClrMapping/>
  </p:clrMapOvr>
  <p:transition advClick="0"/>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40066" name="Rectangle 2"/>
          <p:cNvSpPr>
            <a:spLocks noChangeArrowheads="1"/>
          </p:cNvSpPr>
          <p:nvPr/>
        </p:nvSpPr>
        <p:spPr bwMode="auto">
          <a:xfrm>
            <a:off x="168562" y="1394813"/>
            <a:ext cx="5303698" cy="620962"/>
          </a:xfrm>
          <a:prstGeom prst="rect">
            <a:avLst/>
          </a:prstGeom>
          <a:noFill/>
          <a:ln w="12700">
            <a:noFill/>
            <a:miter lim="800000"/>
            <a:headEnd/>
            <a:tailEnd/>
          </a:ln>
          <a:effectLst/>
        </p:spPr>
        <p:txBody>
          <a:bodyPr wrap="none" lIns="96521" tIns="47414" rIns="96521" bIns="47414">
            <a:spAutoFit/>
          </a:bodyPr>
          <a:lstStyle/>
          <a:p>
            <a:pPr defTabSz="812787">
              <a:defRPr/>
            </a:pPr>
            <a:r>
              <a:rPr lang="es-ES_tradnl" sz="3413" b="1">
                <a:solidFill>
                  <a:schemeClr val="tx2"/>
                </a:solidFill>
                <a:effectLst>
                  <a:outerShdw blurRad="38100" dist="38100" dir="2700000" algn="tl">
                    <a:srgbClr val="000000"/>
                  </a:outerShdw>
                </a:effectLst>
                <a:latin typeface="Futura Md BT" pitchFamily="34" charset="0"/>
              </a:rPr>
              <a:t>Herencia y Polimorfismo</a:t>
            </a:r>
            <a:endParaRPr lang="es-ES_tradnl" sz="3840" b="1">
              <a:solidFill>
                <a:schemeClr val="tx2"/>
              </a:solidFill>
              <a:latin typeface="Futura Md BT" pitchFamily="34" charset="0"/>
            </a:endParaRPr>
          </a:p>
        </p:txBody>
      </p:sp>
      <p:sp>
        <p:nvSpPr>
          <p:cNvPr id="18435" name="Rectangle 4"/>
          <p:cNvSpPr>
            <a:spLocks noChangeArrowheads="1"/>
          </p:cNvSpPr>
          <p:nvPr/>
        </p:nvSpPr>
        <p:spPr bwMode="auto">
          <a:xfrm>
            <a:off x="5909746" y="2313921"/>
            <a:ext cx="3155996" cy="3161669"/>
          </a:xfrm>
          <a:prstGeom prst="rect">
            <a:avLst/>
          </a:prstGeom>
          <a:noFill/>
          <a:ln w="9525" algn="ctr">
            <a:solidFill>
              <a:srgbClr val="11120A"/>
            </a:solidFill>
            <a:miter lim="800000"/>
            <a:headEnd/>
            <a:tailEnd/>
          </a:ln>
          <a:extLst>
            <a:ext uri="{909E8E84-426E-40DD-AFC4-6F175D3DCCD1}">
              <a14:hiddenFill xmlns:a14="http://schemas.microsoft.com/office/drawing/2010/main">
                <a:solidFill>
                  <a:srgbClr val="FFFFFF"/>
                </a:solidFill>
              </a14:hiddenFill>
            </a:ext>
          </a:extLst>
        </p:spPr>
        <p:txBody>
          <a:bodyPr wrap="none" lIns="91918" tIns="45959" rIns="91918" bIns="45959" anchor="ctr">
            <a:spAutoFit/>
          </a:bodyPr>
          <a:lstStyle>
            <a:lvl1pPr>
              <a:tabLst>
                <a:tab pos="449263" algn="r"/>
                <a:tab pos="2700338" algn="ctr"/>
                <a:tab pos="5400675" algn="r"/>
              </a:tabLst>
              <a:defRPr sz="1700">
                <a:solidFill>
                  <a:schemeClr val="tx1"/>
                </a:solidFill>
                <a:latin typeface="Arial Narrow" panose="020B0606020202030204" pitchFamily="34" charset="0"/>
              </a:defRPr>
            </a:lvl1pPr>
            <a:lvl2pPr marL="742950" indent="-285750">
              <a:tabLst>
                <a:tab pos="449263" algn="r"/>
                <a:tab pos="2700338" algn="ctr"/>
                <a:tab pos="5400675" algn="r"/>
              </a:tabLst>
              <a:defRPr sz="1700">
                <a:solidFill>
                  <a:schemeClr val="tx1"/>
                </a:solidFill>
                <a:latin typeface="Arial Narrow" panose="020B0606020202030204" pitchFamily="34" charset="0"/>
              </a:defRPr>
            </a:lvl2pPr>
            <a:lvl3pPr marL="1143000" indent="-228600">
              <a:tabLst>
                <a:tab pos="449263" algn="r"/>
                <a:tab pos="2700338" algn="ctr"/>
                <a:tab pos="5400675" algn="r"/>
              </a:tabLst>
              <a:defRPr sz="1700">
                <a:solidFill>
                  <a:schemeClr val="tx1"/>
                </a:solidFill>
                <a:latin typeface="Arial Narrow" panose="020B0606020202030204" pitchFamily="34" charset="0"/>
              </a:defRPr>
            </a:lvl3pPr>
            <a:lvl4pPr marL="1600200" indent="-228600">
              <a:tabLst>
                <a:tab pos="449263" algn="r"/>
                <a:tab pos="2700338" algn="ctr"/>
                <a:tab pos="5400675" algn="r"/>
              </a:tabLst>
              <a:defRPr sz="1700">
                <a:solidFill>
                  <a:schemeClr val="tx1"/>
                </a:solidFill>
                <a:latin typeface="Arial Narrow" panose="020B0606020202030204" pitchFamily="34" charset="0"/>
              </a:defRPr>
            </a:lvl4pPr>
            <a:lvl5pPr marL="2057400" indent="-228600">
              <a:tabLst>
                <a:tab pos="449263" algn="r"/>
                <a:tab pos="2700338" algn="ctr"/>
                <a:tab pos="5400675" algn="r"/>
              </a:tabLst>
              <a:defRPr sz="1700">
                <a:solidFill>
                  <a:schemeClr val="tx1"/>
                </a:solidFill>
                <a:latin typeface="Arial Narrow" panose="020B0606020202030204" pitchFamily="34" charset="0"/>
              </a:defRPr>
            </a:lvl5pPr>
            <a:lvl6pPr marL="2514600" indent="-228600" algn="ctr" eaLnBrk="0" fontAlgn="base" hangingPunct="0">
              <a:lnSpc>
                <a:spcPct val="90000"/>
              </a:lnSpc>
              <a:spcBef>
                <a:spcPct val="0"/>
              </a:spcBef>
              <a:spcAft>
                <a:spcPct val="0"/>
              </a:spcAft>
              <a:buClr>
                <a:srgbClr val="F6BF69"/>
              </a:buClr>
              <a:buFont typeface="Monotype Sorts" pitchFamily="2" charset="2"/>
              <a:tabLst>
                <a:tab pos="449263" algn="r"/>
                <a:tab pos="2700338" algn="ctr"/>
                <a:tab pos="5400675" algn="r"/>
              </a:tabLst>
              <a:defRPr sz="1700">
                <a:solidFill>
                  <a:schemeClr val="tx1"/>
                </a:solidFill>
                <a:latin typeface="Arial Narrow" panose="020B0606020202030204" pitchFamily="34" charset="0"/>
              </a:defRPr>
            </a:lvl6pPr>
            <a:lvl7pPr marL="2971800" indent="-228600" algn="ctr" eaLnBrk="0" fontAlgn="base" hangingPunct="0">
              <a:lnSpc>
                <a:spcPct val="90000"/>
              </a:lnSpc>
              <a:spcBef>
                <a:spcPct val="0"/>
              </a:spcBef>
              <a:spcAft>
                <a:spcPct val="0"/>
              </a:spcAft>
              <a:buClr>
                <a:srgbClr val="F6BF69"/>
              </a:buClr>
              <a:buFont typeface="Monotype Sorts" pitchFamily="2" charset="2"/>
              <a:tabLst>
                <a:tab pos="449263" algn="r"/>
                <a:tab pos="2700338" algn="ctr"/>
                <a:tab pos="5400675" algn="r"/>
              </a:tabLst>
              <a:defRPr sz="1700">
                <a:solidFill>
                  <a:schemeClr val="tx1"/>
                </a:solidFill>
                <a:latin typeface="Arial Narrow" panose="020B0606020202030204" pitchFamily="34" charset="0"/>
              </a:defRPr>
            </a:lvl7pPr>
            <a:lvl8pPr marL="3429000" indent="-228600" algn="ctr" eaLnBrk="0" fontAlgn="base" hangingPunct="0">
              <a:lnSpc>
                <a:spcPct val="90000"/>
              </a:lnSpc>
              <a:spcBef>
                <a:spcPct val="0"/>
              </a:spcBef>
              <a:spcAft>
                <a:spcPct val="0"/>
              </a:spcAft>
              <a:buClr>
                <a:srgbClr val="F6BF69"/>
              </a:buClr>
              <a:buFont typeface="Monotype Sorts" pitchFamily="2" charset="2"/>
              <a:tabLst>
                <a:tab pos="449263" algn="r"/>
                <a:tab pos="2700338" algn="ctr"/>
                <a:tab pos="5400675" algn="r"/>
              </a:tabLst>
              <a:defRPr sz="1700">
                <a:solidFill>
                  <a:schemeClr val="tx1"/>
                </a:solidFill>
                <a:latin typeface="Arial Narrow" panose="020B0606020202030204" pitchFamily="34" charset="0"/>
              </a:defRPr>
            </a:lvl8pPr>
            <a:lvl9pPr marL="3886200" indent="-228600" algn="ctr" eaLnBrk="0" fontAlgn="base" hangingPunct="0">
              <a:lnSpc>
                <a:spcPct val="90000"/>
              </a:lnSpc>
              <a:spcBef>
                <a:spcPct val="0"/>
              </a:spcBef>
              <a:spcAft>
                <a:spcPct val="0"/>
              </a:spcAft>
              <a:buClr>
                <a:srgbClr val="F6BF69"/>
              </a:buClr>
              <a:buFont typeface="Monotype Sorts" pitchFamily="2" charset="2"/>
              <a:tabLst>
                <a:tab pos="449263" algn="r"/>
                <a:tab pos="2700338" algn="ctr"/>
                <a:tab pos="5400675" algn="r"/>
              </a:tabLst>
              <a:defRPr sz="1700">
                <a:solidFill>
                  <a:schemeClr val="tx1"/>
                </a:solidFill>
                <a:latin typeface="Arial Narrow" panose="020B0606020202030204" pitchFamily="34" charset="0"/>
              </a:defRPr>
            </a:lvl9pPr>
          </a:lstStyle>
          <a:p>
            <a:pPr algn="l"/>
            <a:r>
              <a:rPr lang="en-US" altLang="es-AR" sz="1813" b="1"/>
              <a:t>Clase Cuenta Bancaria</a:t>
            </a:r>
          </a:p>
          <a:p>
            <a:pPr algn="l"/>
            <a:r>
              <a:rPr lang="en-US" altLang="es-AR" sz="1813" b="1"/>
              <a:t>saldo</a:t>
            </a:r>
            <a:endParaRPr lang="en-US" altLang="es-AR" sz="1813"/>
          </a:p>
          <a:p>
            <a:pPr algn="l"/>
            <a:r>
              <a:rPr lang="en-US" altLang="es-AR" sz="1813"/>
              <a:t>^saldo</a:t>
            </a:r>
          </a:p>
          <a:p>
            <a:pPr algn="l"/>
            <a:r>
              <a:rPr lang="en-US" altLang="es-AR" sz="1813" b="1"/>
              <a:t>saldo:unMonto</a:t>
            </a:r>
            <a:endParaRPr lang="en-US" altLang="es-AR" sz="1813"/>
          </a:p>
          <a:p>
            <a:pPr algn="l"/>
            <a:r>
              <a:rPr lang="en-US" altLang="es-AR" sz="1813"/>
              <a:t>saldo:=unMonto</a:t>
            </a:r>
          </a:p>
          <a:p>
            <a:pPr algn="l"/>
            <a:r>
              <a:rPr lang="en-US" altLang="es-AR" sz="1813" b="1"/>
              <a:t>depositar:unMonto</a:t>
            </a:r>
            <a:endParaRPr lang="en-US" altLang="es-AR" sz="1813"/>
          </a:p>
          <a:p>
            <a:pPr algn="l"/>
            <a:r>
              <a:rPr lang="en-US" altLang="es-AR" sz="1813"/>
              <a:t>selfsaldo: selfsaldo + unMonto</a:t>
            </a:r>
          </a:p>
          <a:p>
            <a:pPr algn="l"/>
            <a:r>
              <a:rPr lang="en-US" altLang="es-AR" sz="1813" b="1"/>
              <a:t>extraer:unMonto</a:t>
            </a:r>
            <a:endParaRPr lang="en-US" altLang="es-AR" sz="1813"/>
          </a:p>
          <a:p>
            <a:pPr algn="l"/>
            <a:r>
              <a:rPr lang="en-US" altLang="es-AR" sz="1813"/>
              <a:t>self puedoExtraer:unMonto</a:t>
            </a:r>
          </a:p>
          <a:p>
            <a:pPr algn="l"/>
            <a:r>
              <a:rPr lang="en-US" altLang="es-AR" sz="1813"/>
              <a:t>	if true [realizar extracción:unMonto]</a:t>
            </a:r>
          </a:p>
          <a:p>
            <a:pPr algn="l"/>
            <a:r>
              <a:rPr lang="en-US" altLang="es-AR" sz="1813"/>
              <a:t>	^false</a:t>
            </a:r>
          </a:p>
        </p:txBody>
      </p:sp>
      <p:sp>
        <p:nvSpPr>
          <p:cNvPr id="18436" name="Rectangle 5"/>
          <p:cNvSpPr>
            <a:spLocks noChangeArrowheads="1"/>
          </p:cNvSpPr>
          <p:nvPr/>
        </p:nvSpPr>
        <p:spPr bwMode="auto">
          <a:xfrm>
            <a:off x="989278" y="6003614"/>
            <a:ext cx="3840481" cy="2603696"/>
          </a:xfrm>
          <a:prstGeom prst="rect">
            <a:avLst/>
          </a:prstGeom>
          <a:noFill/>
          <a:ln w="9525" algn="ctr">
            <a:solidFill>
              <a:srgbClr val="11120A"/>
            </a:solidFill>
            <a:miter lim="800000"/>
            <a:headEnd/>
            <a:tailEnd/>
          </a:ln>
          <a:extLst>
            <a:ext uri="{909E8E84-426E-40DD-AFC4-6F175D3DCCD1}">
              <a14:hiddenFill xmlns:a14="http://schemas.microsoft.com/office/drawing/2010/main">
                <a:solidFill>
                  <a:srgbClr val="FFFFFF"/>
                </a:solidFill>
              </a14:hiddenFill>
            </a:ext>
          </a:extLst>
        </p:spPr>
        <p:txBody>
          <a:bodyPr lIns="91918" tIns="45959" rIns="91918" bIns="45959" anchor="ctr">
            <a:spAutoFit/>
          </a:bodyPr>
          <a:lstStyle>
            <a:lvl1pPr>
              <a:tabLst>
                <a:tab pos="449263" algn="r"/>
                <a:tab pos="2700338" algn="ctr"/>
                <a:tab pos="5400675" algn="r"/>
              </a:tabLst>
              <a:defRPr sz="1700">
                <a:solidFill>
                  <a:schemeClr val="tx1"/>
                </a:solidFill>
                <a:latin typeface="Arial Narrow" panose="020B0606020202030204" pitchFamily="34" charset="0"/>
              </a:defRPr>
            </a:lvl1pPr>
            <a:lvl2pPr marL="742950" indent="-285750">
              <a:tabLst>
                <a:tab pos="449263" algn="r"/>
                <a:tab pos="2700338" algn="ctr"/>
                <a:tab pos="5400675" algn="r"/>
              </a:tabLst>
              <a:defRPr sz="1700">
                <a:solidFill>
                  <a:schemeClr val="tx1"/>
                </a:solidFill>
                <a:latin typeface="Arial Narrow" panose="020B0606020202030204" pitchFamily="34" charset="0"/>
              </a:defRPr>
            </a:lvl2pPr>
            <a:lvl3pPr marL="1143000" indent="-228600">
              <a:tabLst>
                <a:tab pos="449263" algn="r"/>
                <a:tab pos="2700338" algn="ctr"/>
                <a:tab pos="5400675" algn="r"/>
              </a:tabLst>
              <a:defRPr sz="1700">
                <a:solidFill>
                  <a:schemeClr val="tx1"/>
                </a:solidFill>
                <a:latin typeface="Arial Narrow" panose="020B0606020202030204" pitchFamily="34" charset="0"/>
              </a:defRPr>
            </a:lvl3pPr>
            <a:lvl4pPr marL="1600200" indent="-228600">
              <a:tabLst>
                <a:tab pos="449263" algn="r"/>
                <a:tab pos="2700338" algn="ctr"/>
                <a:tab pos="5400675" algn="r"/>
              </a:tabLst>
              <a:defRPr sz="1700">
                <a:solidFill>
                  <a:schemeClr val="tx1"/>
                </a:solidFill>
                <a:latin typeface="Arial Narrow" panose="020B0606020202030204" pitchFamily="34" charset="0"/>
              </a:defRPr>
            </a:lvl4pPr>
            <a:lvl5pPr marL="2057400" indent="-228600">
              <a:tabLst>
                <a:tab pos="449263" algn="r"/>
                <a:tab pos="2700338" algn="ctr"/>
                <a:tab pos="5400675" algn="r"/>
              </a:tabLst>
              <a:defRPr sz="1700">
                <a:solidFill>
                  <a:schemeClr val="tx1"/>
                </a:solidFill>
                <a:latin typeface="Arial Narrow" panose="020B0606020202030204" pitchFamily="34" charset="0"/>
              </a:defRPr>
            </a:lvl5pPr>
            <a:lvl6pPr marL="2514600" indent="-228600" algn="ctr" eaLnBrk="0" fontAlgn="base" hangingPunct="0">
              <a:lnSpc>
                <a:spcPct val="90000"/>
              </a:lnSpc>
              <a:spcBef>
                <a:spcPct val="0"/>
              </a:spcBef>
              <a:spcAft>
                <a:spcPct val="0"/>
              </a:spcAft>
              <a:buClr>
                <a:srgbClr val="F6BF69"/>
              </a:buClr>
              <a:buFont typeface="Monotype Sorts" pitchFamily="2" charset="2"/>
              <a:tabLst>
                <a:tab pos="449263" algn="r"/>
                <a:tab pos="2700338" algn="ctr"/>
                <a:tab pos="5400675" algn="r"/>
              </a:tabLst>
              <a:defRPr sz="1700">
                <a:solidFill>
                  <a:schemeClr val="tx1"/>
                </a:solidFill>
                <a:latin typeface="Arial Narrow" panose="020B0606020202030204" pitchFamily="34" charset="0"/>
              </a:defRPr>
            </a:lvl6pPr>
            <a:lvl7pPr marL="2971800" indent="-228600" algn="ctr" eaLnBrk="0" fontAlgn="base" hangingPunct="0">
              <a:lnSpc>
                <a:spcPct val="90000"/>
              </a:lnSpc>
              <a:spcBef>
                <a:spcPct val="0"/>
              </a:spcBef>
              <a:spcAft>
                <a:spcPct val="0"/>
              </a:spcAft>
              <a:buClr>
                <a:srgbClr val="F6BF69"/>
              </a:buClr>
              <a:buFont typeface="Monotype Sorts" pitchFamily="2" charset="2"/>
              <a:tabLst>
                <a:tab pos="449263" algn="r"/>
                <a:tab pos="2700338" algn="ctr"/>
                <a:tab pos="5400675" algn="r"/>
              </a:tabLst>
              <a:defRPr sz="1700">
                <a:solidFill>
                  <a:schemeClr val="tx1"/>
                </a:solidFill>
                <a:latin typeface="Arial Narrow" panose="020B0606020202030204" pitchFamily="34" charset="0"/>
              </a:defRPr>
            </a:lvl7pPr>
            <a:lvl8pPr marL="3429000" indent="-228600" algn="ctr" eaLnBrk="0" fontAlgn="base" hangingPunct="0">
              <a:lnSpc>
                <a:spcPct val="90000"/>
              </a:lnSpc>
              <a:spcBef>
                <a:spcPct val="0"/>
              </a:spcBef>
              <a:spcAft>
                <a:spcPct val="0"/>
              </a:spcAft>
              <a:buClr>
                <a:srgbClr val="F6BF69"/>
              </a:buClr>
              <a:buFont typeface="Monotype Sorts" pitchFamily="2" charset="2"/>
              <a:tabLst>
                <a:tab pos="449263" algn="r"/>
                <a:tab pos="2700338" algn="ctr"/>
                <a:tab pos="5400675" algn="r"/>
              </a:tabLst>
              <a:defRPr sz="1700">
                <a:solidFill>
                  <a:schemeClr val="tx1"/>
                </a:solidFill>
                <a:latin typeface="Arial Narrow" panose="020B0606020202030204" pitchFamily="34" charset="0"/>
              </a:defRPr>
            </a:lvl8pPr>
            <a:lvl9pPr marL="3886200" indent="-228600" algn="ctr" eaLnBrk="0" fontAlgn="base" hangingPunct="0">
              <a:lnSpc>
                <a:spcPct val="90000"/>
              </a:lnSpc>
              <a:spcBef>
                <a:spcPct val="0"/>
              </a:spcBef>
              <a:spcAft>
                <a:spcPct val="0"/>
              </a:spcAft>
              <a:buClr>
                <a:srgbClr val="F6BF69"/>
              </a:buClr>
              <a:buFont typeface="Monotype Sorts" pitchFamily="2" charset="2"/>
              <a:tabLst>
                <a:tab pos="449263" algn="r"/>
                <a:tab pos="2700338" algn="ctr"/>
                <a:tab pos="5400675" algn="r"/>
              </a:tabLst>
              <a:defRPr sz="1700">
                <a:solidFill>
                  <a:schemeClr val="tx1"/>
                </a:solidFill>
                <a:latin typeface="Arial Narrow" panose="020B0606020202030204" pitchFamily="34" charset="0"/>
              </a:defRPr>
            </a:lvl9pPr>
          </a:lstStyle>
          <a:p>
            <a:pPr algn="l"/>
            <a:r>
              <a:rPr lang="es-ES" altLang="es-AR" sz="1813" b="1" dirty="0"/>
              <a:t>Clase </a:t>
            </a:r>
            <a:r>
              <a:rPr lang="es-ES" altLang="es-AR" sz="1813" b="1" dirty="0" err="1"/>
              <a:t>CuentaCorriente</a:t>
            </a:r>
            <a:endParaRPr lang="es-ES" altLang="es-AR" sz="1813" b="1" dirty="0"/>
          </a:p>
          <a:p>
            <a:pPr algn="l"/>
            <a:r>
              <a:rPr lang="es-ES" altLang="es-AR" sz="1813" b="1" dirty="0" err="1"/>
              <a:t>rojoPermitido</a:t>
            </a:r>
            <a:endParaRPr lang="es-ES" altLang="es-AR" sz="1813" dirty="0"/>
          </a:p>
          <a:p>
            <a:pPr algn="l"/>
            <a:r>
              <a:rPr lang="es-ES" altLang="es-AR" sz="1813" dirty="0"/>
              <a:t>^</a:t>
            </a:r>
            <a:r>
              <a:rPr lang="es-ES" altLang="es-AR" sz="1813" dirty="0" err="1"/>
              <a:t>rojoPermitido</a:t>
            </a:r>
            <a:endParaRPr lang="es-ES" altLang="es-AR" sz="1813" b="1" dirty="0"/>
          </a:p>
          <a:p>
            <a:pPr algn="l"/>
            <a:r>
              <a:rPr lang="es-ES" altLang="es-AR" sz="1813" b="1" dirty="0" err="1"/>
              <a:t>rojoPermitido:unMonto</a:t>
            </a:r>
            <a:endParaRPr lang="es-ES" altLang="es-AR" sz="1813" dirty="0"/>
          </a:p>
          <a:p>
            <a:pPr algn="l"/>
            <a:r>
              <a:rPr lang="es-ES" altLang="es-AR" sz="1813" dirty="0" err="1"/>
              <a:t>rojoPermitido:unMonto</a:t>
            </a:r>
            <a:endParaRPr lang="es-ES" altLang="es-AR" sz="1813" b="1" dirty="0"/>
          </a:p>
          <a:p>
            <a:pPr algn="l"/>
            <a:r>
              <a:rPr lang="es-ES" altLang="es-AR" sz="1813" b="1" dirty="0" err="1"/>
              <a:t>realizarExtraccion:unMonto</a:t>
            </a:r>
            <a:endParaRPr lang="es-ES" altLang="es-AR" sz="1813" dirty="0"/>
          </a:p>
          <a:p>
            <a:pPr algn="l"/>
            <a:r>
              <a:rPr lang="es-ES" altLang="es-AR" sz="1813" dirty="0" err="1"/>
              <a:t>selfsaldo</a:t>
            </a:r>
            <a:r>
              <a:rPr lang="es-ES" altLang="es-AR" sz="1813" dirty="0"/>
              <a:t>: </a:t>
            </a:r>
            <a:r>
              <a:rPr lang="es-ES" altLang="es-AR" sz="1813" dirty="0" err="1"/>
              <a:t>selfsaldo</a:t>
            </a:r>
            <a:r>
              <a:rPr lang="es-ES" altLang="es-AR" sz="1813" dirty="0"/>
              <a:t> – </a:t>
            </a:r>
            <a:r>
              <a:rPr lang="es-ES" altLang="es-AR" sz="1813" dirty="0" err="1"/>
              <a:t>unMonto</a:t>
            </a:r>
            <a:endParaRPr lang="es-ES" altLang="es-AR" sz="1813" b="1" dirty="0"/>
          </a:p>
          <a:p>
            <a:pPr algn="l"/>
            <a:r>
              <a:rPr lang="es-ES" altLang="es-AR" sz="1813" b="1" dirty="0" err="1"/>
              <a:t>puedoExtraer:unMonto</a:t>
            </a:r>
            <a:endParaRPr lang="es-ES" altLang="es-AR" sz="1813" dirty="0"/>
          </a:p>
          <a:p>
            <a:pPr algn="l"/>
            <a:r>
              <a:rPr lang="es-ES" altLang="es-AR" sz="1813" dirty="0"/>
              <a:t>^(</a:t>
            </a:r>
            <a:r>
              <a:rPr lang="es-ES" altLang="es-AR" sz="1813" dirty="0" err="1"/>
              <a:t>selfsaldo</a:t>
            </a:r>
            <a:r>
              <a:rPr lang="es-ES" altLang="es-AR" sz="1813" dirty="0"/>
              <a:t> + </a:t>
            </a:r>
            <a:r>
              <a:rPr lang="es-ES" altLang="es-AR" sz="1813" dirty="0" err="1"/>
              <a:t>rojoPermitido</a:t>
            </a:r>
            <a:r>
              <a:rPr lang="es-ES" altLang="es-AR" sz="1813" dirty="0"/>
              <a:t> &gt; = </a:t>
            </a:r>
            <a:r>
              <a:rPr lang="es-ES" altLang="es-AR" sz="1813" dirty="0" err="1"/>
              <a:t>unMonto</a:t>
            </a:r>
            <a:r>
              <a:rPr lang="es-ES" altLang="es-AR" sz="1813" dirty="0"/>
              <a:t>)</a:t>
            </a:r>
            <a:endParaRPr lang="en-US" altLang="es-AR" sz="1813" dirty="0"/>
          </a:p>
        </p:txBody>
      </p:sp>
      <p:sp>
        <p:nvSpPr>
          <p:cNvPr id="18437" name="Rectangle 6"/>
          <p:cNvSpPr>
            <a:spLocks noChangeArrowheads="1"/>
          </p:cNvSpPr>
          <p:nvPr/>
        </p:nvSpPr>
        <p:spPr bwMode="auto">
          <a:xfrm>
            <a:off x="5495378" y="5593711"/>
            <a:ext cx="6681893" cy="3868145"/>
          </a:xfrm>
          <a:prstGeom prst="rect">
            <a:avLst/>
          </a:prstGeom>
          <a:noFill/>
          <a:ln w="9525" algn="ctr">
            <a:solidFill>
              <a:srgbClr val="11120A"/>
            </a:solidFill>
            <a:miter lim="800000"/>
            <a:headEnd/>
            <a:tailEnd/>
          </a:ln>
          <a:extLst>
            <a:ext uri="{909E8E84-426E-40DD-AFC4-6F175D3DCCD1}">
              <a14:hiddenFill xmlns:a14="http://schemas.microsoft.com/office/drawing/2010/main">
                <a:solidFill>
                  <a:srgbClr val="FFFFFF"/>
                </a:solidFill>
              </a14:hiddenFill>
            </a:ext>
          </a:extLst>
        </p:spPr>
        <p:txBody>
          <a:bodyPr lIns="91918" tIns="45959" rIns="91918" bIns="45959" anchor="ctr">
            <a:spAutoFit/>
          </a:bodyPr>
          <a:lstStyle>
            <a:lvl1pPr>
              <a:tabLst>
                <a:tab pos="449263" algn="r"/>
                <a:tab pos="2700338" algn="ctr"/>
                <a:tab pos="5400675" algn="r"/>
              </a:tabLst>
              <a:defRPr sz="1700">
                <a:solidFill>
                  <a:schemeClr val="tx1"/>
                </a:solidFill>
                <a:latin typeface="Arial Narrow" panose="020B0606020202030204" pitchFamily="34" charset="0"/>
              </a:defRPr>
            </a:lvl1pPr>
            <a:lvl2pPr marL="742950" indent="-285750">
              <a:tabLst>
                <a:tab pos="449263" algn="r"/>
                <a:tab pos="2700338" algn="ctr"/>
                <a:tab pos="5400675" algn="r"/>
              </a:tabLst>
              <a:defRPr sz="1700">
                <a:solidFill>
                  <a:schemeClr val="tx1"/>
                </a:solidFill>
                <a:latin typeface="Arial Narrow" panose="020B0606020202030204" pitchFamily="34" charset="0"/>
              </a:defRPr>
            </a:lvl2pPr>
            <a:lvl3pPr marL="1143000" indent="-228600">
              <a:tabLst>
                <a:tab pos="449263" algn="r"/>
                <a:tab pos="2700338" algn="ctr"/>
                <a:tab pos="5400675" algn="r"/>
              </a:tabLst>
              <a:defRPr sz="1700">
                <a:solidFill>
                  <a:schemeClr val="tx1"/>
                </a:solidFill>
                <a:latin typeface="Arial Narrow" panose="020B0606020202030204" pitchFamily="34" charset="0"/>
              </a:defRPr>
            </a:lvl3pPr>
            <a:lvl4pPr marL="1600200" indent="-228600">
              <a:tabLst>
                <a:tab pos="449263" algn="r"/>
                <a:tab pos="2700338" algn="ctr"/>
                <a:tab pos="5400675" algn="r"/>
              </a:tabLst>
              <a:defRPr sz="1700">
                <a:solidFill>
                  <a:schemeClr val="tx1"/>
                </a:solidFill>
                <a:latin typeface="Arial Narrow" panose="020B0606020202030204" pitchFamily="34" charset="0"/>
              </a:defRPr>
            </a:lvl4pPr>
            <a:lvl5pPr marL="2057400" indent="-228600">
              <a:tabLst>
                <a:tab pos="449263" algn="r"/>
                <a:tab pos="2700338" algn="ctr"/>
                <a:tab pos="5400675" algn="r"/>
              </a:tabLst>
              <a:defRPr sz="1700">
                <a:solidFill>
                  <a:schemeClr val="tx1"/>
                </a:solidFill>
                <a:latin typeface="Arial Narrow" panose="020B0606020202030204" pitchFamily="34" charset="0"/>
              </a:defRPr>
            </a:lvl5pPr>
            <a:lvl6pPr marL="2514600" indent="-228600" algn="ctr" eaLnBrk="0" fontAlgn="base" hangingPunct="0">
              <a:lnSpc>
                <a:spcPct val="90000"/>
              </a:lnSpc>
              <a:spcBef>
                <a:spcPct val="0"/>
              </a:spcBef>
              <a:spcAft>
                <a:spcPct val="0"/>
              </a:spcAft>
              <a:buClr>
                <a:srgbClr val="F6BF69"/>
              </a:buClr>
              <a:buFont typeface="Monotype Sorts" pitchFamily="2" charset="2"/>
              <a:tabLst>
                <a:tab pos="449263" algn="r"/>
                <a:tab pos="2700338" algn="ctr"/>
                <a:tab pos="5400675" algn="r"/>
              </a:tabLst>
              <a:defRPr sz="1700">
                <a:solidFill>
                  <a:schemeClr val="tx1"/>
                </a:solidFill>
                <a:latin typeface="Arial Narrow" panose="020B0606020202030204" pitchFamily="34" charset="0"/>
              </a:defRPr>
            </a:lvl6pPr>
            <a:lvl7pPr marL="2971800" indent="-228600" algn="ctr" eaLnBrk="0" fontAlgn="base" hangingPunct="0">
              <a:lnSpc>
                <a:spcPct val="90000"/>
              </a:lnSpc>
              <a:spcBef>
                <a:spcPct val="0"/>
              </a:spcBef>
              <a:spcAft>
                <a:spcPct val="0"/>
              </a:spcAft>
              <a:buClr>
                <a:srgbClr val="F6BF69"/>
              </a:buClr>
              <a:buFont typeface="Monotype Sorts" pitchFamily="2" charset="2"/>
              <a:tabLst>
                <a:tab pos="449263" algn="r"/>
                <a:tab pos="2700338" algn="ctr"/>
                <a:tab pos="5400675" algn="r"/>
              </a:tabLst>
              <a:defRPr sz="1700">
                <a:solidFill>
                  <a:schemeClr val="tx1"/>
                </a:solidFill>
                <a:latin typeface="Arial Narrow" panose="020B0606020202030204" pitchFamily="34" charset="0"/>
              </a:defRPr>
            </a:lvl7pPr>
            <a:lvl8pPr marL="3429000" indent="-228600" algn="ctr" eaLnBrk="0" fontAlgn="base" hangingPunct="0">
              <a:lnSpc>
                <a:spcPct val="90000"/>
              </a:lnSpc>
              <a:spcBef>
                <a:spcPct val="0"/>
              </a:spcBef>
              <a:spcAft>
                <a:spcPct val="0"/>
              </a:spcAft>
              <a:buClr>
                <a:srgbClr val="F6BF69"/>
              </a:buClr>
              <a:buFont typeface="Monotype Sorts" pitchFamily="2" charset="2"/>
              <a:tabLst>
                <a:tab pos="449263" algn="r"/>
                <a:tab pos="2700338" algn="ctr"/>
                <a:tab pos="5400675" algn="r"/>
              </a:tabLst>
              <a:defRPr sz="1700">
                <a:solidFill>
                  <a:schemeClr val="tx1"/>
                </a:solidFill>
                <a:latin typeface="Arial Narrow" panose="020B0606020202030204" pitchFamily="34" charset="0"/>
              </a:defRPr>
            </a:lvl8pPr>
            <a:lvl9pPr marL="3886200" indent="-228600" algn="ctr" eaLnBrk="0" fontAlgn="base" hangingPunct="0">
              <a:lnSpc>
                <a:spcPct val="90000"/>
              </a:lnSpc>
              <a:spcBef>
                <a:spcPct val="0"/>
              </a:spcBef>
              <a:spcAft>
                <a:spcPct val="0"/>
              </a:spcAft>
              <a:buClr>
                <a:srgbClr val="F6BF69"/>
              </a:buClr>
              <a:buFont typeface="Monotype Sorts" pitchFamily="2" charset="2"/>
              <a:tabLst>
                <a:tab pos="449263" algn="r"/>
                <a:tab pos="2700338" algn="ctr"/>
                <a:tab pos="5400675" algn="r"/>
              </a:tabLst>
              <a:defRPr sz="1700">
                <a:solidFill>
                  <a:schemeClr val="tx1"/>
                </a:solidFill>
                <a:latin typeface="Arial Narrow" panose="020B0606020202030204" pitchFamily="34" charset="0"/>
              </a:defRPr>
            </a:lvl9pPr>
          </a:lstStyle>
          <a:p>
            <a:pPr algn="l"/>
            <a:r>
              <a:rPr lang="en-US" altLang="es-AR" sz="1600"/>
              <a:t>CLASE CajaDeAhorro</a:t>
            </a:r>
          </a:p>
          <a:p>
            <a:pPr algn="l"/>
            <a:r>
              <a:rPr lang="en-US" altLang="es-AR" sz="1600" b="1"/>
              <a:t>extraccionesPosibles</a:t>
            </a:r>
            <a:endParaRPr lang="en-US" altLang="es-AR" sz="1600"/>
          </a:p>
          <a:p>
            <a:pPr algn="l"/>
            <a:r>
              <a:rPr lang="en-US" altLang="es-AR" sz="1600"/>
              <a:t>^extraccionesPosibles</a:t>
            </a:r>
          </a:p>
          <a:p>
            <a:pPr algn="l"/>
            <a:r>
              <a:rPr lang="en-US" altLang="es-AR" sz="1600" b="1"/>
              <a:t>extraccionesPosibles</a:t>
            </a:r>
            <a:endParaRPr lang="en-US" altLang="es-AR" sz="1600"/>
          </a:p>
          <a:p>
            <a:pPr algn="l"/>
            <a:r>
              <a:rPr lang="en-US" altLang="es-AR" sz="1600"/>
              <a:t>extraccionesPosibles:=unNumero</a:t>
            </a:r>
          </a:p>
          <a:p>
            <a:pPr algn="l"/>
            <a:r>
              <a:rPr lang="en-US" altLang="es-AR" sz="1600" b="1"/>
              <a:t>hayExtraccionesPosibles</a:t>
            </a:r>
            <a:endParaRPr lang="en-US" altLang="es-AR" sz="1600"/>
          </a:p>
          <a:p>
            <a:pPr algn="l"/>
            <a:r>
              <a:rPr lang="en-US" altLang="es-AR" sz="1600"/>
              <a:t>^(extraccionesPosibles &gt; 0)</a:t>
            </a:r>
          </a:p>
          <a:p>
            <a:pPr algn="l"/>
            <a:r>
              <a:rPr lang="en-US" altLang="es-AR" sz="1600" b="1"/>
              <a:t>decrementarUnaExtraccion</a:t>
            </a:r>
            <a:endParaRPr lang="en-US" altLang="es-AR" sz="1600"/>
          </a:p>
          <a:p>
            <a:pPr algn="l"/>
            <a:r>
              <a:rPr lang="en-US" altLang="es-AR" sz="1600"/>
              <a:t>self extraccionesPosibles: extraccionesPosibles – 1</a:t>
            </a:r>
          </a:p>
          <a:p>
            <a:pPr algn="l"/>
            <a:r>
              <a:rPr lang="en-US" altLang="es-AR" sz="1600" b="1"/>
              <a:t>realizarExtraccion:unMonto</a:t>
            </a:r>
            <a:endParaRPr lang="en-US" altLang="es-AR" sz="1600"/>
          </a:p>
          <a:p>
            <a:pPr algn="l"/>
            <a:r>
              <a:rPr lang="en-US" altLang="es-AR" sz="1600"/>
              <a:t>selfsaldo: selfsaldo – unMonto</a:t>
            </a:r>
          </a:p>
          <a:p>
            <a:pPr algn="l"/>
            <a:r>
              <a:rPr lang="en-US" altLang="es-AR" sz="1600"/>
              <a:t>selfdecrementarUnaExtracción</a:t>
            </a:r>
          </a:p>
          <a:p>
            <a:pPr algn="l"/>
            <a:r>
              <a:rPr lang="en-US" altLang="es-AR" sz="1600" b="1"/>
              <a:t>puedoExtraer:unMonto</a:t>
            </a:r>
            <a:endParaRPr lang="en-US" altLang="es-AR" sz="1600"/>
          </a:p>
          <a:p>
            <a:pPr algn="l"/>
            <a:r>
              <a:rPr lang="en-US" altLang="es-AR" sz="1600"/>
              <a:t>^(selfhayExtraccionesPosibles &amp; selfsaldo &gt;= unMonto)</a:t>
            </a:r>
          </a:p>
          <a:p>
            <a:pPr algn="l">
              <a:lnSpc>
                <a:spcPct val="100000"/>
              </a:lnSpc>
              <a:buClrTx/>
              <a:buFontTx/>
              <a:buNone/>
            </a:pPr>
            <a:endParaRPr lang="en-US" altLang="es-AR" sz="2133">
              <a:latin typeface="Arial" panose="020B0604020202020204" pitchFamily="34" charset="0"/>
            </a:endParaRPr>
          </a:p>
        </p:txBody>
      </p:sp>
      <p:pic>
        <p:nvPicPr>
          <p:cNvPr id="6" name="Imagen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77271" y="1590437"/>
            <a:ext cx="4651773" cy="3423383"/>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3548581193"/>
      </p:ext>
    </p:extLst>
  </p:cSld>
  <p:clrMapOvr>
    <a:masterClrMapping/>
  </p:clrMapOvr>
  <p:transition advClick="0"/>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uadroTexto 3"/>
          <p:cNvSpPr txBox="1"/>
          <p:nvPr/>
        </p:nvSpPr>
        <p:spPr>
          <a:xfrm>
            <a:off x="784455" y="2347936"/>
            <a:ext cx="8104573" cy="792653"/>
          </a:xfrm>
          <a:prstGeom prst="rect">
            <a:avLst/>
          </a:prstGeom>
          <a:noFill/>
        </p:spPr>
        <p:txBody>
          <a:bodyPr wrap="square" rtlCol="0">
            <a:spAutoFit/>
          </a:bodyPr>
          <a:lstStyle/>
          <a:p>
            <a:r>
              <a:rPr lang="es-ES" sz="4551" b="1" dirty="0"/>
              <a:t>CONSTRUCCIÓN DEL SOFTWARE</a:t>
            </a:r>
          </a:p>
        </p:txBody>
      </p:sp>
      <p:pic>
        <p:nvPicPr>
          <p:cNvPr id="5" name="Imagen 4"/>
          <p:cNvPicPr>
            <a:picLocks noChangeAspect="1"/>
          </p:cNvPicPr>
          <p:nvPr/>
        </p:nvPicPr>
        <p:blipFill>
          <a:blip r:embed="rId3"/>
          <a:stretch>
            <a:fillRect/>
          </a:stretch>
        </p:blipFill>
        <p:spPr>
          <a:xfrm>
            <a:off x="4215236" y="3313975"/>
            <a:ext cx="12867035" cy="4736323"/>
          </a:xfrm>
          <a:prstGeom prst="rect">
            <a:avLst/>
          </a:prstGeom>
        </p:spPr>
      </p:pic>
      <p:pic>
        <p:nvPicPr>
          <p:cNvPr id="7" name="Imagen 6"/>
          <p:cNvPicPr>
            <a:picLocks noChangeAspect="1"/>
          </p:cNvPicPr>
          <p:nvPr/>
        </p:nvPicPr>
        <p:blipFill rotWithShape="1">
          <a:blip r:embed="rId4">
            <a:extLst>
              <a:ext uri="{28A0092B-C50C-407E-A947-70E740481C1C}">
                <a14:useLocalDpi xmlns:a14="http://schemas.microsoft.com/office/drawing/2010/main" val="0"/>
              </a:ext>
            </a:extLst>
          </a:blip>
          <a:srcRect l="20126" r="19199"/>
          <a:stretch/>
        </p:blipFill>
        <p:spPr>
          <a:xfrm>
            <a:off x="886866" y="4057510"/>
            <a:ext cx="3072341" cy="2858347"/>
          </a:xfrm>
          <a:prstGeom prst="rect">
            <a:avLst/>
          </a:prstGeom>
        </p:spPr>
      </p:pic>
      <p:grpSp>
        <p:nvGrpSpPr>
          <p:cNvPr id="10" name="Grupo 9"/>
          <p:cNvGrpSpPr/>
          <p:nvPr/>
        </p:nvGrpSpPr>
        <p:grpSpPr>
          <a:xfrm>
            <a:off x="894462" y="4057509"/>
            <a:ext cx="2867519" cy="2867519"/>
            <a:chOff x="623392" y="2859874"/>
            <a:chExt cx="2016224" cy="2016224"/>
          </a:xfrm>
        </p:grpSpPr>
        <p:cxnSp>
          <p:nvCxnSpPr>
            <p:cNvPr id="6" name="Conector recto 5"/>
            <p:cNvCxnSpPr/>
            <p:nvPr/>
          </p:nvCxnSpPr>
          <p:spPr>
            <a:xfrm>
              <a:off x="623392" y="2859874"/>
              <a:ext cx="2016224" cy="1937278"/>
            </a:xfrm>
            <a:prstGeom prst="line">
              <a:avLst/>
            </a:prstGeom>
            <a:ln w="762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8" name="Conector recto 7"/>
            <p:cNvCxnSpPr/>
            <p:nvPr/>
          </p:nvCxnSpPr>
          <p:spPr>
            <a:xfrm rot="16200000">
              <a:off x="695400" y="2967886"/>
              <a:ext cx="2016224" cy="1800200"/>
            </a:xfrm>
            <a:prstGeom prst="line">
              <a:avLst/>
            </a:prstGeom>
            <a:ln w="76200">
              <a:solidFill>
                <a:srgbClr val="FF0000"/>
              </a:solidFill>
            </a:ln>
          </p:spPr>
          <p:style>
            <a:lnRef idx="1">
              <a:schemeClr val="accent2"/>
            </a:lnRef>
            <a:fillRef idx="0">
              <a:schemeClr val="accent2"/>
            </a:fillRef>
            <a:effectRef idx="0">
              <a:schemeClr val="accent2"/>
            </a:effectRef>
            <a:fontRef idx="minor">
              <a:schemeClr val="tx1"/>
            </a:fontRef>
          </p:style>
        </p:cxnSp>
      </p:grpSp>
      <p:sp>
        <p:nvSpPr>
          <p:cNvPr id="2" name="CuadroTexto 1"/>
          <p:cNvSpPr txBox="1"/>
          <p:nvPr/>
        </p:nvSpPr>
        <p:spPr>
          <a:xfrm>
            <a:off x="6621904" y="8219828"/>
            <a:ext cx="9524258" cy="617541"/>
          </a:xfrm>
          <a:prstGeom prst="rect">
            <a:avLst/>
          </a:prstGeom>
          <a:noFill/>
        </p:spPr>
        <p:txBody>
          <a:bodyPr wrap="square" rtlCol="0">
            <a:spAutoFit/>
          </a:bodyPr>
          <a:lstStyle/>
          <a:p>
            <a:r>
              <a:rPr lang="es-AR" sz="3413" b="1" i="1" dirty="0"/>
              <a:t>PROCESO DE CONSTRUCCIÓN DEL SOFTWARE</a:t>
            </a:r>
          </a:p>
        </p:txBody>
      </p:sp>
    </p:spTree>
    <p:extLst>
      <p:ext uri="{BB962C8B-B14F-4D97-AF65-F5344CB8AC3E}">
        <p14:creationId xmlns:p14="http://schemas.microsoft.com/office/powerpoint/2010/main" val="1385116423"/>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uadroTexto 3"/>
          <p:cNvSpPr txBox="1"/>
          <p:nvPr/>
        </p:nvSpPr>
        <p:spPr>
          <a:xfrm>
            <a:off x="784455" y="2347936"/>
            <a:ext cx="9319435" cy="1492973"/>
          </a:xfrm>
          <a:prstGeom prst="rect">
            <a:avLst/>
          </a:prstGeom>
          <a:noFill/>
        </p:spPr>
        <p:txBody>
          <a:bodyPr wrap="square" rtlCol="0">
            <a:spAutoFit/>
          </a:bodyPr>
          <a:lstStyle/>
          <a:p>
            <a:r>
              <a:rPr lang="es-ES" sz="4551" b="1" dirty="0"/>
              <a:t>ACTIVIDADES DEL PROCESO DE CONSTRUCCIÓN DEL SOFTWARE</a:t>
            </a:r>
          </a:p>
        </p:txBody>
      </p:sp>
      <p:graphicFrame>
        <p:nvGraphicFramePr>
          <p:cNvPr id="9" name="Diagrama 8"/>
          <p:cNvGraphicFramePr/>
          <p:nvPr>
            <p:extLst/>
          </p:nvPr>
        </p:nvGraphicFramePr>
        <p:xfrm>
          <a:off x="272398" y="3545452"/>
          <a:ext cx="16555543" cy="600391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71869651"/>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5890" name="Rectangle 2"/>
          <p:cNvSpPr>
            <a:spLocks noChangeArrowheads="1"/>
          </p:cNvSpPr>
          <p:nvPr/>
        </p:nvSpPr>
        <p:spPr bwMode="auto">
          <a:xfrm>
            <a:off x="4778499" y="1292402"/>
            <a:ext cx="6280781" cy="827991"/>
          </a:xfrm>
          <a:prstGeom prst="rect">
            <a:avLst/>
          </a:prstGeom>
          <a:noFill/>
          <a:ln w="12700">
            <a:noFill/>
            <a:miter lim="800000"/>
            <a:headEnd/>
            <a:tailEnd/>
          </a:ln>
          <a:effectLst/>
        </p:spPr>
        <p:txBody>
          <a:bodyPr wrap="none" lIns="128694" tIns="63218" rIns="128694" bIns="63218">
            <a:spAutoFit/>
          </a:bodyPr>
          <a:lstStyle/>
          <a:p>
            <a:pPr defTabSz="1083716">
              <a:defRPr/>
            </a:pPr>
            <a:r>
              <a:rPr lang="es-ES_tradnl" sz="4551" b="1" dirty="0">
                <a:solidFill>
                  <a:schemeClr val="tx2"/>
                </a:solidFill>
                <a:effectLst>
                  <a:outerShdw blurRad="38100" dist="38100" dir="2700000" algn="tl">
                    <a:srgbClr val="000000"/>
                  </a:outerShdw>
                </a:effectLst>
                <a:latin typeface="Futura Md BT" pitchFamily="34" charset="0"/>
              </a:rPr>
              <a:t>¿Qué es un Modelo? </a:t>
            </a:r>
            <a:endParaRPr lang="es-ES_tradnl" sz="5120" b="1" dirty="0">
              <a:solidFill>
                <a:schemeClr val="tx2"/>
              </a:solidFill>
              <a:latin typeface="Futura Md BT" pitchFamily="34" charset="0"/>
            </a:endParaRPr>
          </a:p>
        </p:txBody>
      </p:sp>
      <p:sp>
        <p:nvSpPr>
          <p:cNvPr id="165894" name="Text Box 6"/>
          <p:cNvSpPr txBox="1">
            <a:spLocks noChangeArrowheads="1"/>
          </p:cNvSpPr>
          <p:nvPr/>
        </p:nvSpPr>
        <p:spPr bwMode="auto">
          <a:xfrm>
            <a:off x="1730183" y="8461199"/>
            <a:ext cx="15566529" cy="792653"/>
          </a:xfrm>
          <a:prstGeom prst="rect">
            <a:avLst/>
          </a:prstGeom>
          <a:noFill/>
          <a:ln w="9525">
            <a:noFill/>
            <a:miter lim="800000"/>
            <a:headEnd/>
            <a:tailEnd/>
          </a:ln>
          <a:effectLst/>
        </p:spPr>
        <p:txBody>
          <a:bodyPr wrap="square">
            <a:spAutoFit/>
          </a:bodyPr>
          <a:lstStyle/>
          <a:p>
            <a:pPr>
              <a:lnSpc>
                <a:spcPct val="100000"/>
              </a:lnSpc>
              <a:buClrTx/>
              <a:buFontTx/>
              <a:buNone/>
              <a:defRPr/>
            </a:pPr>
            <a:r>
              <a:rPr lang="es-ES_tradnl" sz="4551" b="1" dirty="0">
                <a:solidFill>
                  <a:srgbClr val="9D315D"/>
                </a:solidFill>
                <a:effectLst>
                  <a:outerShdw blurRad="38100" dist="38100" dir="2700000" algn="tl">
                    <a:srgbClr val="000000"/>
                  </a:outerShdw>
                </a:effectLst>
                <a:latin typeface="Futura Md BT" pitchFamily="34" charset="0"/>
              </a:rPr>
              <a:t>Un modelo es una simplificación de la realidad</a:t>
            </a:r>
            <a:endParaRPr lang="es-ES_tradnl" sz="5120" b="1" dirty="0">
              <a:solidFill>
                <a:srgbClr val="9D315D"/>
              </a:solidFill>
              <a:effectLst>
                <a:outerShdw blurRad="38100" dist="38100" dir="2700000" algn="tl">
                  <a:srgbClr val="000000"/>
                </a:outerShdw>
              </a:effectLst>
              <a:latin typeface="Futura Md BT" pitchFamily="34" charset="0"/>
            </a:endParaRPr>
          </a:p>
        </p:txBody>
      </p:sp>
      <p:pic>
        <p:nvPicPr>
          <p:cNvPr id="2" name="Imagen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47151" y="3135807"/>
            <a:ext cx="8653251" cy="4403689"/>
          </a:xfrm>
          <a:prstGeom prst="rect">
            <a:avLst/>
          </a:prstGeom>
        </p:spPr>
      </p:pic>
    </p:spTree>
    <p:extLst>
      <p:ext uri="{BB962C8B-B14F-4D97-AF65-F5344CB8AC3E}">
        <p14:creationId xmlns:p14="http://schemas.microsoft.com/office/powerpoint/2010/main" val="2902011456"/>
      </p:ext>
    </p:extLst>
  </p:cSld>
  <p:clrMapOvr>
    <a:masterClrMapping/>
  </p:clrMapOvr>
  <p:transition advClick="0"/>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741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7221" y="2515163"/>
            <a:ext cx="15931261" cy="6567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1" name="4 Título"/>
          <p:cNvSpPr>
            <a:spLocks noGrp="1"/>
          </p:cNvSpPr>
          <p:nvPr>
            <p:ph type="title"/>
          </p:nvPr>
        </p:nvSpPr>
        <p:spPr>
          <a:xfrm>
            <a:off x="2167731" y="1447236"/>
            <a:ext cx="11704320" cy="902876"/>
          </a:xfrm>
        </p:spPr>
        <p:txBody>
          <a:bodyPr/>
          <a:lstStyle/>
          <a:p>
            <a:r>
              <a:rPr lang="es-ES_tradnl" altLang="es-AR" dirty="0"/>
              <a:t>Diagramas</a:t>
            </a:r>
            <a:endParaRPr lang="es-MX" altLang="es-AR" dirty="0">
              <a:solidFill>
                <a:srgbClr val="FF0000"/>
              </a:solidFill>
            </a:endParaRPr>
          </a:p>
        </p:txBody>
      </p:sp>
      <p:pic>
        <p:nvPicPr>
          <p:cNvPr id="17412" name="Picture 2" descr="C:\Documents and Settings\cecilia\Mis documentos\Mis imágenes\Galería multimedia de Microsoft\j0303492.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3928798" y="7010401"/>
            <a:ext cx="830862" cy="539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3" name="Picture 9" descr="C:\Documents and Settings\cecilia\Mis documentos\Mis imágenes\Galería multimedia de Microsoft\j0303363.gif"/>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3524656" y="5714436"/>
            <a:ext cx="866987" cy="467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90048864"/>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06274" name="Rectangle 2"/>
          <p:cNvSpPr>
            <a:spLocks noChangeArrowheads="1"/>
          </p:cNvSpPr>
          <p:nvPr/>
        </p:nvSpPr>
        <p:spPr bwMode="auto">
          <a:xfrm>
            <a:off x="477221" y="1702047"/>
            <a:ext cx="2528151" cy="827991"/>
          </a:xfrm>
          <a:prstGeom prst="rect">
            <a:avLst/>
          </a:prstGeom>
          <a:noFill/>
          <a:ln w="12700">
            <a:noFill/>
            <a:miter lim="800000"/>
            <a:headEnd/>
            <a:tailEnd/>
          </a:ln>
          <a:effectLst/>
        </p:spPr>
        <p:txBody>
          <a:bodyPr wrap="none" lIns="128694" tIns="63218" rIns="128694" bIns="63218">
            <a:spAutoFit/>
          </a:bodyPr>
          <a:lstStyle/>
          <a:p>
            <a:pPr>
              <a:lnSpc>
                <a:spcPct val="100000"/>
              </a:lnSpc>
              <a:buClrTx/>
              <a:buFontTx/>
              <a:buNone/>
              <a:defRPr/>
            </a:pPr>
            <a:r>
              <a:rPr lang="es-ES_tradnl" sz="4551" b="1" dirty="0">
                <a:solidFill>
                  <a:srgbClr val="002B82"/>
                </a:solidFill>
                <a:effectLst>
                  <a:outerShdw blurRad="38100" dist="38100" dir="2700000" algn="tl">
                    <a:srgbClr val="000000"/>
                  </a:outerShdw>
                </a:effectLst>
                <a:latin typeface="Arial" pitchFamily="34" charset="0"/>
              </a:rPr>
              <a:t>Ejemplo</a:t>
            </a:r>
          </a:p>
        </p:txBody>
      </p:sp>
      <p:pic>
        <p:nvPicPr>
          <p:cNvPr id="4" name="Imagen 3"/>
          <p:cNvPicPr/>
          <p:nvPr/>
        </p:nvPicPr>
        <p:blipFill rotWithShape="1">
          <a:blip r:embed="rId2">
            <a:extLst>
              <a:ext uri="{28A0092B-C50C-407E-A947-70E740481C1C}">
                <a14:useLocalDpi xmlns:a14="http://schemas.microsoft.com/office/drawing/2010/main" val="0"/>
              </a:ext>
            </a:extLst>
          </a:blip>
          <a:srcRect l="1268" t="2285" r="1639" b="1577"/>
          <a:stretch/>
        </p:blipFill>
        <p:spPr bwMode="auto">
          <a:xfrm>
            <a:off x="4676087" y="1394814"/>
            <a:ext cx="11367663" cy="8451321"/>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35066987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Diagram 3"/>
          <p:cNvGraphicFramePr/>
          <p:nvPr/>
        </p:nvGraphicFramePr>
        <p:xfrm>
          <a:off x="2472489" y="2539984"/>
          <a:ext cx="8432859" cy="421076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8" name="Straight Connector 7"/>
          <p:cNvCxnSpPr/>
          <p:nvPr/>
        </p:nvCxnSpPr>
        <p:spPr>
          <a:xfrm>
            <a:off x="3285333" y="5384804"/>
            <a:ext cx="10464799" cy="2257"/>
          </a:xfrm>
          <a:prstGeom prst="line">
            <a:avLst/>
          </a:prstGeom>
          <a:ln>
            <a:tailEnd type="none"/>
          </a:ln>
        </p:spPr>
        <p:style>
          <a:lnRef idx="3">
            <a:schemeClr val="accent3"/>
          </a:lnRef>
          <a:fillRef idx="0">
            <a:schemeClr val="accent3"/>
          </a:fillRef>
          <a:effectRef idx="2">
            <a:schemeClr val="accent3"/>
          </a:effectRef>
          <a:fontRef idx="minor">
            <a:schemeClr val="tx1"/>
          </a:fontRef>
        </p:style>
      </p:cxnSp>
      <p:sp>
        <p:nvSpPr>
          <p:cNvPr id="9" name="Cloud Callout 8"/>
          <p:cNvSpPr/>
          <p:nvPr/>
        </p:nvSpPr>
        <p:spPr>
          <a:xfrm>
            <a:off x="12022932" y="2844801"/>
            <a:ext cx="2844800" cy="1320801"/>
          </a:xfrm>
          <a:prstGeom prst="cloudCallout">
            <a:avLst>
              <a:gd name="adj1" fmla="val -48517"/>
              <a:gd name="adj2" fmla="val -113812"/>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s-AR" b="1" dirty="0">
                <a:solidFill>
                  <a:schemeClr val="tx1"/>
                </a:solidFill>
                <a:latin typeface="Andy MT" pitchFamily="66" charset="0"/>
              </a:rPr>
              <a:t>Dominio del Problema</a:t>
            </a:r>
          </a:p>
        </p:txBody>
      </p:sp>
      <p:pic>
        <p:nvPicPr>
          <p:cNvPr id="48134" name="Picture 9" descr="https://encrypted-tbn3.gstatic.com/images?q=tbn:ANd9GcT0QmXy4bRil6j0D28bQdxUGkQVoYafNbwA2Azn4Ax3Wfzjh9rIx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466931" y="1625600"/>
            <a:ext cx="3522133" cy="26280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Cloud Callout 8"/>
          <p:cNvSpPr/>
          <p:nvPr/>
        </p:nvSpPr>
        <p:spPr>
          <a:xfrm>
            <a:off x="6434931" y="7010406"/>
            <a:ext cx="2844800" cy="1320799"/>
          </a:xfrm>
          <a:prstGeom prst="cloudCallout">
            <a:avLst>
              <a:gd name="adj1" fmla="val 110834"/>
              <a:gd name="adj2" fmla="val -30268"/>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s-AR" b="1" dirty="0">
                <a:solidFill>
                  <a:schemeClr val="tx1"/>
                </a:solidFill>
                <a:latin typeface="Andy MT" pitchFamily="66" charset="0"/>
              </a:rPr>
              <a:t>Dominio de la Solución</a:t>
            </a:r>
          </a:p>
        </p:txBody>
      </p:sp>
      <p:pic>
        <p:nvPicPr>
          <p:cNvPr id="48136" name="Picture 11" descr="https://encrypted-tbn1.gstatic.com/images?q=tbn:ANd9GcTnW-fYFB2aF6zaGlRo5JwXBXFnfhFYSySIMIz8s44wQx82cK-3OA"/>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589578" y="6208552"/>
            <a:ext cx="3634881" cy="2325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4 Título"/>
          <p:cNvSpPr txBox="1">
            <a:spLocks/>
          </p:cNvSpPr>
          <p:nvPr/>
        </p:nvSpPr>
        <p:spPr bwMode="auto">
          <a:xfrm>
            <a:off x="320764" y="1473192"/>
            <a:ext cx="11704320"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a:bodyPr>
          <a:lstStyle>
            <a:lvl1pPr algn="ctr" rtl="0" eaLnBrk="0" fontAlgn="base" hangingPunct="0">
              <a:spcBef>
                <a:spcPct val="0"/>
              </a:spcBef>
              <a:spcAft>
                <a:spcPct val="0"/>
              </a:spcAft>
              <a:defRPr sz="2800">
                <a:solidFill>
                  <a:schemeClr val="tx2"/>
                </a:solidFill>
                <a:latin typeface="+mj-lt"/>
                <a:ea typeface="ＭＳ Ｐゴシック" pitchFamily="34" charset="-128"/>
                <a:cs typeface="ＭＳ Ｐゴシック" charset="0"/>
              </a:defRPr>
            </a:lvl1pPr>
            <a:lvl2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2pPr>
            <a:lvl3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3pPr>
            <a:lvl4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4pPr>
            <a:lvl5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5pPr>
            <a:lvl6pPr marL="321457"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6pPr>
            <a:lvl7pPr marL="642915"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7pPr>
            <a:lvl8pPr marL="964372"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8pPr>
            <a:lvl9pPr marL="1285829"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9pPr>
          </a:lstStyle>
          <a:p>
            <a:pPr algn="l"/>
            <a:r>
              <a:rPr lang="es-ES_tradnl" altLang="es-AR" sz="3982" kern="0" dirty="0"/>
              <a:t>Requerimientos</a:t>
            </a:r>
            <a:endParaRPr lang="es-MX" altLang="es-AR" sz="3982" kern="0" dirty="0">
              <a:solidFill>
                <a:srgbClr val="FF0000"/>
              </a:solidFill>
            </a:endParaRPr>
          </a:p>
        </p:txBody>
      </p:sp>
    </p:spTree>
    <p:extLst>
      <p:ext uri="{BB962C8B-B14F-4D97-AF65-F5344CB8AC3E}">
        <p14:creationId xmlns:p14="http://schemas.microsoft.com/office/powerpoint/2010/main" val="551046657"/>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29154" name="Text Box 2"/>
          <p:cNvSpPr txBox="1">
            <a:spLocks noChangeArrowheads="1"/>
          </p:cNvSpPr>
          <p:nvPr/>
        </p:nvSpPr>
        <p:spPr bwMode="auto">
          <a:xfrm>
            <a:off x="374809" y="1394814"/>
            <a:ext cx="4813335" cy="2850011"/>
          </a:xfrm>
          <a:prstGeom prst="rect">
            <a:avLst/>
          </a:prstGeom>
          <a:noFill/>
          <a:ln w="9525">
            <a:noFill/>
            <a:miter lim="800000"/>
            <a:headEnd/>
            <a:tailEnd/>
          </a:ln>
          <a:effectLst/>
        </p:spPr>
        <p:txBody>
          <a:bodyPr wrap="square">
            <a:spAutoFit/>
          </a:bodyPr>
          <a:lstStyle/>
          <a:p>
            <a:pPr algn="l">
              <a:lnSpc>
                <a:spcPct val="150000"/>
              </a:lnSpc>
              <a:buClrTx/>
              <a:buFontTx/>
              <a:buNone/>
              <a:defRPr/>
            </a:pPr>
            <a:r>
              <a:rPr lang="es-ES_tradnl" sz="3982" b="1" dirty="0">
                <a:solidFill>
                  <a:schemeClr val="tx2"/>
                </a:solidFill>
                <a:effectLst>
                  <a:outerShdw blurRad="38100" dist="38100" dir="2700000" algn="tl">
                    <a:srgbClr val="000000"/>
                  </a:outerShdw>
                </a:effectLst>
                <a:latin typeface="Futura Md BT" pitchFamily="34" charset="0"/>
              </a:rPr>
              <a:t>Diagrama de</a:t>
            </a:r>
            <a:br>
              <a:rPr lang="es-ES_tradnl" sz="3982" b="1" dirty="0">
                <a:solidFill>
                  <a:schemeClr val="tx2"/>
                </a:solidFill>
                <a:effectLst>
                  <a:outerShdw blurRad="38100" dist="38100" dir="2700000" algn="tl">
                    <a:srgbClr val="000000"/>
                  </a:outerShdw>
                </a:effectLst>
                <a:latin typeface="Futura Md BT" pitchFamily="34" charset="0"/>
              </a:rPr>
            </a:br>
            <a:r>
              <a:rPr lang="es-ES_tradnl" sz="3982" b="1" dirty="0">
                <a:solidFill>
                  <a:schemeClr val="tx2"/>
                </a:solidFill>
                <a:effectLst>
                  <a:outerShdw blurRad="38100" dist="38100" dir="2700000" algn="tl">
                    <a:srgbClr val="000000"/>
                  </a:outerShdw>
                </a:effectLst>
                <a:latin typeface="Futura Md BT" pitchFamily="34" charset="0"/>
              </a:rPr>
              <a:t>Casos de Uso:</a:t>
            </a:r>
          </a:p>
          <a:p>
            <a:pPr algn="l">
              <a:lnSpc>
                <a:spcPct val="150000"/>
              </a:lnSpc>
              <a:buClrTx/>
              <a:buFontTx/>
              <a:buNone/>
              <a:defRPr/>
            </a:pPr>
            <a:r>
              <a:rPr lang="es-ES_tradnl" sz="3982" b="1" dirty="0">
                <a:solidFill>
                  <a:schemeClr val="tx2"/>
                </a:solidFill>
                <a:effectLst>
                  <a:outerShdw blurRad="38100" dist="38100" dir="2700000" algn="tl">
                    <a:srgbClr val="000000"/>
                  </a:outerShdw>
                </a:effectLst>
                <a:latin typeface="Futura Md BT" pitchFamily="34" charset="0"/>
              </a:rPr>
              <a:t>Ejemplo</a:t>
            </a:r>
          </a:p>
        </p:txBody>
      </p:sp>
      <p:pic>
        <p:nvPicPr>
          <p:cNvPr id="4" name="Imagen 3"/>
          <p:cNvPicPr/>
          <p:nvPr/>
        </p:nvPicPr>
        <p:blipFill rotWithShape="1">
          <a:blip r:embed="rId3">
            <a:extLst>
              <a:ext uri="{28A0092B-C50C-407E-A947-70E740481C1C}">
                <a14:useLocalDpi xmlns:a14="http://schemas.microsoft.com/office/drawing/2010/main" val="0"/>
              </a:ext>
            </a:extLst>
          </a:blip>
          <a:srcRect l="1956" t="4155" r="978" b="2215"/>
          <a:stretch/>
        </p:blipFill>
        <p:spPr bwMode="auto">
          <a:xfrm>
            <a:off x="6826726" y="1394813"/>
            <a:ext cx="9831492" cy="7988087"/>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17285803"/>
      </p:ext>
    </p:extLst>
  </p:cSld>
  <p:clrMapOvr>
    <a:masterClrMapping/>
  </p:clrMapOvr>
  <p:transition advClick="0"/>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1"/>
          <p:cNvSpPr>
            <a:spLocks noGrp="1"/>
          </p:cNvSpPr>
          <p:nvPr>
            <p:ph type="title"/>
          </p:nvPr>
        </p:nvSpPr>
        <p:spPr>
          <a:xfrm>
            <a:off x="784455" y="2316516"/>
            <a:ext cx="6247094" cy="2708627"/>
          </a:xfrm>
        </p:spPr>
        <p:txBody>
          <a:bodyPr/>
          <a:lstStyle/>
          <a:p>
            <a:r>
              <a:rPr lang="es-AR" dirty="0"/>
              <a:t>Niveles de detalle en las descripciones de casos de uso</a:t>
            </a:r>
          </a:p>
        </p:txBody>
      </p:sp>
      <p:graphicFrame>
        <p:nvGraphicFramePr>
          <p:cNvPr id="5" name="Marcador de contenido 4"/>
          <p:cNvGraphicFramePr>
            <a:graphicFrameLocks noGrp="1"/>
          </p:cNvGraphicFramePr>
          <p:nvPr>
            <p:ph idx="1"/>
            <p:extLst/>
          </p:nvPr>
        </p:nvGraphicFramePr>
        <p:xfrm>
          <a:off x="4573676" y="985167"/>
          <a:ext cx="14337593" cy="795356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Marcador de número de diapositiva 3"/>
          <p:cNvSpPr>
            <a:spLocks noGrp="1"/>
          </p:cNvSpPr>
          <p:nvPr>
            <p:ph type="sldNum" sz="quarter" idx="12"/>
          </p:nvPr>
        </p:nvSpPr>
        <p:spPr/>
        <p:txBody>
          <a:bodyPr/>
          <a:lstStyle/>
          <a:p>
            <a:endParaRPr lang="en-US" dirty="0"/>
          </a:p>
        </p:txBody>
      </p:sp>
    </p:spTree>
    <p:extLst>
      <p:ext uri="{BB962C8B-B14F-4D97-AF65-F5344CB8AC3E}">
        <p14:creationId xmlns:p14="http://schemas.microsoft.com/office/powerpoint/2010/main" val="1891909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174" name="Rectangle 8"/>
          <p:cNvSpPr>
            <a:spLocks noChangeArrowheads="1"/>
          </p:cNvSpPr>
          <p:nvPr/>
        </p:nvSpPr>
        <p:spPr bwMode="auto">
          <a:xfrm>
            <a:off x="6697337" y="3746573"/>
            <a:ext cx="9415221" cy="2182136"/>
          </a:xfrm>
          <a:prstGeom prst="rect">
            <a:avLst/>
          </a:prstGeom>
          <a:noFill/>
          <a:ln>
            <a:noFill/>
          </a:ln>
          <a:extLst/>
        </p:spPr>
        <p:txBody>
          <a:bodyPr tIns="0" bIns="0" anchor="ctr">
            <a:spAutoFit/>
          </a:bodyPr>
          <a:lstStyle>
            <a:lvl1pPr indent="457200">
              <a:spcBef>
                <a:spcPct val="20000"/>
              </a:spcBef>
              <a:buChar char="•"/>
              <a:defRPr sz="3200">
                <a:solidFill>
                  <a:schemeClr val="tx1"/>
                </a:solidFill>
                <a:latin typeface="Arial" panose="020B0604020202020204" pitchFamily="34" charset="0"/>
              </a:defRPr>
            </a:lvl1pPr>
            <a:lvl2pPr>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defTabSz="609598">
              <a:lnSpc>
                <a:spcPct val="90000"/>
              </a:lnSpc>
              <a:spcBef>
                <a:spcPct val="0"/>
              </a:spcBef>
              <a:buNone/>
              <a:defRPr/>
            </a:pPr>
            <a:endParaRPr lang="es-AR" altLang="en-US" sz="7878" b="1" dirty="0">
              <a:solidFill>
                <a:srgbClr val="006600"/>
              </a:solidFill>
            </a:endParaRPr>
          </a:p>
          <a:p>
            <a:pPr defTabSz="609598">
              <a:lnSpc>
                <a:spcPct val="90000"/>
              </a:lnSpc>
              <a:spcBef>
                <a:spcPct val="0"/>
              </a:spcBef>
              <a:buNone/>
              <a:defRPr/>
            </a:pPr>
            <a:endParaRPr lang="es-AR" altLang="en-US" sz="7878" dirty="0">
              <a:solidFill>
                <a:prstClr val="black"/>
              </a:solidFill>
            </a:endParaRPr>
          </a:p>
        </p:txBody>
      </p:sp>
      <p:sp>
        <p:nvSpPr>
          <p:cNvPr id="7179" name="AutoShape 24" descr="Mostrando Netowrk_gente.jpg"/>
          <p:cNvSpPr>
            <a:spLocks noChangeAspect="1" noChangeArrowheads="1"/>
          </p:cNvSpPr>
          <p:nvPr/>
        </p:nvSpPr>
        <p:spPr bwMode="auto">
          <a:xfrm>
            <a:off x="6697338" y="5444084"/>
            <a:ext cx="533416" cy="533416"/>
          </a:xfrm>
          <a:prstGeom prst="rect">
            <a:avLst/>
          </a:prstGeom>
          <a:noFill/>
          <a:ln>
            <a:noFill/>
          </a:ln>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defTabSz="609598">
              <a:spcBef>
                <a:spcPct val="0"/>
              </a:spcBef>
              <a:buNone/>
              <a:defRPr/>
            </a:pPr>
            <a:endParaRPr lang="en-US" altLang="en-US" sz="3149">
              <a:solidFill>
                <a:prstClr val="black"/>
              </a:solidFill>
            </a:endParaRPr>
          </a:p>
        </p:txBody>
      </p:sp>
      <p:pic>
        <p:nvPicPr>
          <p:cNvPr id="10244" name="0 Image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05136" y="-1323105"/>
            <a:ext cx="4354116" cy="776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75" name="Rectangle 8"/>
          <p:cNvSpPr>
            <a:spLocks noChangeArrowheads="1"/>
          </p:cNvSpPr>
          <p:nvPr/>
        </p:nvSpPr>
        <p:spPr bwMode="auto">
          <a:xfrm>
            <a:off x="-1" y="-896037"/>
            <a:ext cx="184731"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defRPr/>
            </a:pPr>
            <a:endParaRPr lang="es-AR">
              <a:latin typeface="Calibri" charset="0"/>
              <a:ea typeface="ＭＳ Ｐゴシック" charset="0"/>
              <a:cs typeface="ＭＳ Ｐゴシック" charset="0"/>
            </a:endParaRPr>
          </a:p>
        </p:txBody>
      </p:sp>
      <p:sp>
        <p:nvSpPr>
          <p:cNvPr id="10246" name="Rectángulo 7173"/>
          <p:cNvSpPr>
            <a:spLocks noChangeArrowheads="1"/>
          </p:cNvSpPr>
          <p:nvPr/>
        </p:nvSpPr>
        <p:spPr bwMode="auto">
          <a:xfrm>
            <a:off x="40219" y="1108959"/>
            <a:ext cx="17300044" cy="14056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49263">
              <a:defRPr sz="2400">
                <a:solidFill>
                  <a:schemeClr val="tx1"/>
                </a:solidFill>
                <a:latin typeface="Calibri" panose="020F0502020204030204" pitchFamily="34" charset="0"/>
                <a:ea typeface="MS PGothic" panose="020B0600070205080204" pitchFamily="34" charset="-128"/>
              </a:defRPr>
            </a:lvl1pPr>
            <a:lvl2pPr marL="742950" indent="-285750">
              <a:defRPr sz="2400">
                <a:solidFill>
                  <a:schemeClr val="tx1"/>
                </a:solidFill>
                <a:latin typeface="Calibri" panose="020F0502020204030204" pitchFamily="34" charset="0"/>
                <a:ea typeface="MS PGothic" panose="020B0600070205080204" pitchFamily="34" charset="-128"/>
              </a:defRPr>
            </a:lvl2pPr>
            <a:lvl3pPr marL="1143000" indent="-228600">
              <a:defRPr sz="2400">
                <a:solidFill>
                  <a:schemeClr val="tx1"/>
                </a:solidFill>
                <a:latin typeface="Calibri" panose="020F0502020204030204" pitchFamily="34" charset="0"/>
                <a:ea typeface="MS PGothic" panose="020B0600070205080204" pitchFamily="34" charset="-128"/>
              </a:defRPr>
            </a:lvl3pPr>
            <a:lvl4pPr marL="1600200" indent="-228600">
              <a:defRPr sz="2400">
                <a:solidFill>
                  <a:schemeClr val="tx1"/>
                </a:solidFill>
                <a:latin typeface="Calibri" panose="020F0502020204030204" pitchFamily="34" charset="0"/>
                <a:ea typeface="MS PGothic" panose="020B0600070205080204" pitchFamily="34" charset="-128"/>
              </a:defRPr>
            </a:lvl4pPr>
            <a:lvl5pPr marL="2057400" indent="-228600">
              <a:defRPr sz="2400">
                <a:solidFill>
                  <a:schemeClr val="tx1"/>
                </a:solidFill>
                <a:latin typeface="Calibri" panose="020F0502020204030204" pitchFamily="34" charset="0"/>
                <a:ea typeface="MS PGothic" panose="020B0600070205080204" pitchFamily="34" charset="-128"/>
              </a:defRPr>
            </a:lvl5pPr>
            <a:lvl6pPr marL="2514600" indent="-228600" defTabSz="4556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556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556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556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algn="ctr"/>
            <a:r>
              <a:rPr lang="es-AR" sz="4267" b="1" dirty="0"/>
              <a:t>Capacidades esperadas para la Certificación de Analista del Conocimiento - Dimensión Programador</a:t>
            </a:r>
            <a:endParaRPr lang="es-AR" sz="4267" dirty="0"/>
          </a:p>
        </p:txBody>
      </p:sp>
      <p:sp>
        <p:nvSpPr>
          <p:cNvPr id="4" name="Marcador de texto 3"/>
          <p:cNvSpPr>
            <a:spLocks noGrp="1"/>
          </p:cNvSpPr>
          <p:nvPr>
            <p:ph type="body" idx="1"/>
          </p:nvPr>
        </p:nvSpPr>
        <p:spPr>
          <a:xfrm>
            <a:off x="561992" y="2655427"/>
            <a:ext cx="16256496" cy="6869573"/>
          </a:xfrm>
        </p:spPr>
        <p:txBody>
          <a:bodyPr/>
          <a:lstStyle/>
          <a:p>
            <a:pPr marL="0" indent="0">
              <a:buNone/>
            </a:pPr>
            <a:r>
              <a:rPr lang="es-AR" sz="3600" b="1" dirty="0"/>
              <a:t>2. Interpretar especificaciones de diseño que le permitan construir el código en el contexto</a:t>
            </a:r>
            <a:r>
              <a:rPr lang="es-AR" sz="3600" dirty="0"/>
              <a:t> </a:t>
            </a:r>
            <a:r>
              <a:rPr lang="es-AR" sz="3600" b="1" dirty="0"/>
              <a:t>del desarrollo de software en el que participa.</a:t>
            </a:r>
            <a:endParaRPr lang="es-AR" sz="3600" dirty="0"/>
          </a:p>
          <a:p>
            <a:pPr algn="just"/>
            <a:r>
              <a:rPr lang="es-AR" sz="3600" dirty="0"/>
              <a:t>El </a:t>
            </a:r>
            <a:r>
              <a:rPr lang="es-AR" sz="3600" b="1" dirty="0"/>
              <a:t>Programador recibe las especificaciones y analiza el problema a resolver</a:t>
            </a:r>
            <a:r>
              <a:rPr lang="es-AR" sz="3600" dirty="0"/>
              <a:t>; interpreta el material recibido y clarifica eventuales malas interpretaciones o desacuerdos convalidando su interpretación con los miembros del equipo de proyecto que correspondan.</a:t>
            </a:r>
          </a:p>
          <a:p>
            <a:pPr algn="just"/>
            <a:r>
              <a:rPr lang="es-AR" sz="3600" dirty="0"/>
              <a:t>Debe ser </a:t>
            </a:r>
            <a:r>
              <a:rPr lang="es-AR" sz="3600" b="1" dirty="0"/>
              <a:t>analítico</a:t>
            </a:r>
            <a:r>
              <a:rPr lang="es-AR" sz="3600" dirty="0"/>
              <a:t> y tener </a:t>
            </a:r>
            <a:r>
              <a:rPr lang="es-AR" sz="3600" b="1" dirty="0"/>
              <a:t>capacidad de abstracción</a:t>
            </a:r>
            <a:r>
              <a:rPr lang="es-AR" sz="3600" dirty="0"/>
              <a:t>, para poder </a:t>
            </a:r>
            <a:r>
              <a:rPr lang="es-AR" sz="3600" b="1" dirty="0">
                <a:solidFill>
                  <a:schemeClr val="accent1">
                    <a:lumMod val="75000"/>
                  </a:schemeClr>
                </a:solidFill>
              </a:rPr>
              <a:t>comprender las especificaciones</a:t>
            </a:r>
            <a:r>
              <a:rPr lang="es-AR" sz="3600" dirty="0"/>
              <a:t>, observando </a:t>
            </a:r>
            <a:r>
              <a:rPr lang="es-AR" sz="3600" b="1" dirty="0"/>
              <a:t>reglas de los lenguajes de modelado</a:t>
            </a:r>
            <a:r>
              <a:rPr lang="es-AR" sz="3600" dirty="0"/>
              <a:t> en la que estas especificaciones están expresados. También deberá describir en sus propios términos el problema, identificar puntos ambiguos, aspectos faltantes o eventuales contradicciones entre distintos requisitos a cumplir o inconsistencias entre estos y otros aspectos conocidos del producto.</a:t>
            </a:r>
          </a:p>
        </p:txBody>
      </p:sp>
    </p:spTree>
    <p:extLst>
      <p:ext uri="{BB962C8B-B14F-4D97-AF65-F5344CB8AC3E}">
        <p14:creationId xmlns:p14="http://schemas.microsoft.com/office/powerpoint/2010/main" val="239704355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2162" name="Rectangle 2"/>
          <p:cNvSpPr>
            <a:spLocks noGrp="1" noChangeArrowheads="1"/>
          </p:cNvSpPr>
          <p:nvPr>
            <p:ph type="title"/>
          </p:nvPr>
        </p:nvSpPr>
        <p:spPr>
          <a:xfrm>
            <a:off x="2320626" y="2009281"/>
            <a:ext cx="11776569" cy="700320"/>
          </a:xfrm>
        </p:spPr>
        <p:txBody>
          <a:bodyPr/>
          <a:lstStyle/>
          <a:p>
            <a:r>
              <a:rPr lang="es-ES_tradnl" sz="4551" dirty="0"/>
              <a:t>Caso de Uso brevemente descripto</a:t>
            </a:r>
          </a:p>
        </p:txBody>
      </p:sp>
      <p:graphicFrame>
        <p:nvGraphicFramePr>
          <p:cNvPr id="332805" name="Group 5"/>
          <p:cNvGraphicFramePr>
            <a:graphicFrameLocks noGrp="1"/>
          </p:cNvGraphicFramePr>
          <p:nvPr>
            <p:ph type="tbl" idx="1"/>
            <p:extLst/>
          </p:nvPr>
        </p:nvGraphicFramePr>
        <p:xfrm>
          <a:off x="886866" y="3750275"/>
          <a:ext cx="16180997" cy="2253051"/>
        </p:xfrm>
        <a:graphic>
          <a:graphicData uri="http://schemas.openxmlformats.org/drawingml/2006/table">
            <a:tbl>
              <a:tblPr>
                <a:tableStyleId>{3C2FFA5D-87B4-456A-9821-1D502468CF0F}</a:tableStyleId>
              </a:tblPr>
              <a:tblGrid>
                <a:gridCol w="10958017">
                  <a:extLst>
                    <a:ext uri="{9D8B030D-6E8A-4147-A177-3AD203B41FA5}">
                      <a16:colId xmlns:a16="http://schemas.microsoft.com/office/drawing/2014/main" val="20000"/>
                    </a:ext>
                  </a:extLst>
                </a:gridCol>
                <a:gridCol w="5222980">
                  <a:extLst>
                    <a:ext uri="{9D8B030D-6E8A-4147-A177-3AD203B41FA5}">
                      <a16:colId xmlns:a16="http://schemas.microsoft.com/office/drawing/2014/main" val="20001"/>
                    </a:ext>
                  </a:extLst>
                </a:gridCol>
              </a:tblGrid>
              <a:tr h="78450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ES" sz="2800" b="1" u="none" strike="noStrike" cap="none" normalizeH="0" baseline="0" dirty="0">
                          <a:ln>
                            <a:noFill/>
                          </a:ln>
                          <a:effectLst/>
                        </a:rPr>
                        <a:t>Nombre del casos de uso:</a:t>
                      </a:r>
                      <a:r>
                        <a:rPr kumimoji="0" lang="es-ES" sz="2800" u="none" strike="noStrike" cap="none" normalizeH="0" baseline="0" dirty="0">
                          <a:ln>
                            <a:noFill/>
                          </a:ln>
                          <a:effectLst/>
                        </a:rPr>
                        <a:t> Registrar Premio de Película</a:t>
                      </a:r>
                      <a:endParaRPr kumimoji="0" lang="es-ES" sz="2800" b="0" i="0" u="none" strike="noStrike" cap="none" normalizeH="0" baseline="0" dirty="0">
                        <a:ln>
                          <a:noFill/>
                        </a:ln>
                        <a:solidFill>
                          <a:srgbClr val="000000"/>
                        </a:solidFill>
                        <a:effectLst/>
                        <a:latin typeface="Times New Roman" pitchFamily="18" charset="0"/>
                        <a:ea typeface="Times New Roman" pitchFamily="18" charset="0"/>
                        <a:cs typeface="Tahoma" pitchFamily="34" charset="0"/>
                      </a:endParaRPr>
                    </a:p>
                  </a:txBody>
                  <a:tcPr marL="130048" marR="130048" marT="48768" marB="48768" horzOverflow="overflow"/>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ES" sz="2800" b="1" u="none" strike="noStrike" cap="none" normalizeH="0" baseline="0" dirty="0">
                          <a:ln>
                            <a:noFill/>
                          </a:ln>
                          <a:effectLst/>
                        </a:rPr>
                        <a:t>Nro. de Orden</a:t>
                      </a:r>
                      <a:r>
                        <a:rPr kumimoji="0" lang="es-ES" sz="2800" u="none" strike="noStrike" cap="none" normalizeH="0" baseline="0" dirty="0">
                          <a:ln>
                            <a:noFill/>
                          </a:ln>
                          <a:effectLst/>
                        </a:rPr>
                        <a:t>: 7</a:t>
                      </a:r>
                      <a:endParaRPr kumimoji="0" lang="es-ES" sz="2800" b="0" i="0" u="none" strike="noStrike" cap="none" normalizeH="0" baseline="0" dirty="0">
                        <a:ln>
                          <a:noFill/>
                        </a:ln>
                        <a:solidFill>
                          <a:srgbClr val="000000"/>
                        </a:solidFill>
                        <a:effectLst/>
                        <a:latin typeface="Times New Roman" pitchFamily="18" charset="0"/>
                        <a:ea typeface="Times New Roman" pitchFamily="18" charset="0"/>
                        <a:cs typeface="Tahoma" pitchFamily="34" charset="0"/>
                      </a:endParaRPr>
                    </a:p>
                  </a:txBody>
                  <a:tcPr marL="130048" marR="130048" marT="48768" marB="48768" horzOverflow="overflow"/>
                </a:tc>
                <a:extLst>
                  <a:ext uri="{0D108BD9-81ED-4DB2-BD59-A6C34878D82A}">
                    <a16:rowId xmlns:a16="http://schemas.microsoft.com/office/drawing/2014/main" val="10000"/>
                  </a:ext>
                </a:extLst>
              </a:tr>
              <a:tr h="733072">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ES" sz="2800" b="1" u="none" strike="noStrike" cap="none" normalizeH="0" baseline="0" dirty="0">
                          <a:ln>
                            <a:noFill/>
                          </a:ln>
                          <a:effectLst/>
                        </a:rPr>
                        <a:t>Actor Principal</a:t>
                      </a:r>
                      <a:r>
                        <a:rPr kumimoji="0" lang="es-ES" sz="2800" u="none" strike="noStrike" cap="none" normalizeH="0" baseline="0" dirty="0">
                          <a:ln>
                            <a:noFill/>
                          </a:ln>
                          <a:effectLst/>
                        </a:rPr>
                        <a:t>: Responsable de Programación</a:t>
                      </a:r>
                      <a:endParaRPr kumimoji="0" lang="es-ES" sz="2800" b="0" i="0" u="none" strike="noStrike" cap="none" normalizeH="0" baseline="0" dirty="0">
                        <a:ln>
                          <a:noFill/>
                        </a:ln>
                        <a:solidFill>
                          <a:srgbClr val="000000"/>
                        </a:solidFill>
                        <a:effectLst/>
                        <a:latin typeface="Times New Roman" pitchFamily="18" charset="0"/>
                        <a:ea typeface="Times New Roman" pitchFamily="18" charset="0"/>
                        <a:cs typeface="Tahoma" pitchFamily="34" charset="0"/>
                      </a:endParaRPr>
                    </a:p>
                  </a:txBody>
                  <a:tcPr marL="130048" marR="130048" marT="48768" marB="48768" horzOverflow="overflow"/>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ES" sz="2800" b="1" u="none" strike="noStrike" cap="none" normalizeH="0" baseline="0" dirty="0">
                          <a:ln>
                            <a:noFill/>
                          </a:ln>
                          <a:effectLst/>
                        </a:rPr>
                        <a:t>Actor Secundario</a:t>
                      </a:r>
                      <a:r>
                        <a:rPr kumimoji="0" lang="es-ES" sz="2800" u="none" strike="noStrike" cap="none" normalizeH="0" baseline="0" dirty="0">
                          <a:ln>
                            <a:noFill/>
                          </a:ln>
                          <a:effectLst/>
                        </a:rPr>
                        <a:t>: no aplica</a:t>
                      </a:r>
                      <a:endParaRPr kumimoji="0" lang="es-ES" sz="2800" b="0" i="0" u="none" strike="noStrike" cap="none" normalizeH="0" baseline="0" dirty="0">
                        <a:ln>
                          <a:noFill/>
                        </a:ln>
                        <a:solidFill>
                          <a:srgbClr val="000000"/>
                        </a:solidFill>
                        <a:effectLst/>
                        <a:latin typeface="Times New Roman" pitchFamily="18" charset="0"/>
                        <a:ea typeface="Times New Roman" pitchFamily="18" charset="0"/>
                        <a:cs typeface="Tahoma" pitchFamily="34" charset="0"/>
                      </a:endParaRPr>
                    </a:p>
                  </a:txBody>
                  <a:tcPr marL="130048" marR="130048" marT="48768" marB="48768" horzOverflow="overflow"/>
                </a:tc>
                <a:extLst>
                  <a:ext uri="{0D108BD9-81ED-4DB2-BD59-A6C34878D82A}">
                    <a16:rowId xmlns:a16="http://schemas.microsoft.com/office/drawing/2014/main" val="10001"/>
                  </a:ext>
                </a:extLst>
              </a:tr>
              <a:tr h="735474">
                <a:tc gridSpan="2">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ES" sz="2800" b="1" u="none" strike="noStrike" cap="none" normalizeH="0" baseline="0" dirty="0">
                          <a:ln>
                            <a:noFill/>
                          </a:ln>
                          <a:effectLst/>
                        </a:rPr>
                        <a:t>Objetivo</a:t>
                      </a:r>
                      <a:r>
                        <a:rPr kumimoji="0" lang="es-ES" sz="2800" u="none" strike="noStrike" cap="none" normalizeH="0" baseline="0" dirty="0">
                          <a:ln>
                            <a:noFill/>
                          </a:ln>
                          <a:effectLst/>
                        </a:rPr>
                        <a:t>: ingresar en el sistema las distinciones que he recibido una película.</a:t>
                      </a:r>
                      <a:endParaRPr kumimoji="0" lang="es-ES" sz="2800" b="0" i="0" u="none" strike="noStrike" cap="none" normalizeH="0" baseline="0" dirty="0">
                        <a:ln>
                          <a:noFill/>
                        </a:ln>
                        <a:solidFill>
                          <a:srgbClr val="000000"/>
                        </a:solidFill>
                        <a:effectLst/>
                        <a:latin typeface="Times New Roman" pitchFamily="18" charset="0"/>
                        <a:ea typeface="Times New Roman" pitchFamily="18" charset="0"/>
                        <a:cs typeface="Tahoma" pitchFamily="34" charset="0"/>
                      </a:endParaRPr>
                    </a:p>
                  </a:txBody>
                  <a:tcPr marL="130048" marR="130048" marT="48768" marB="48768" horzOverflow="overflow"/>
                </a:tc>
                <a:tc hMerge="1">
                  <a:txBody>
                    <a:bodyPr/>
                    <a:lstStyle/>
                    <a:p>
                      <a:endParaRPr lang="es-AR"/>
                    </a:p>
                  </a:txBody>
                  <a:tcPr/>
                </a:tc>
                <a:extLst>
                  <a:ext uri="{0D108BD9-81ED-4DB2-BD59-A6C34878D82A}">
                    <a16:rowId xmlns:a16="http://schemas.microsoft.com/office/drawing/2014/main" val="10002"/>
                  </a:ext>
                </a:extLst>
              </a:tr>
            </a:tbl>
          </a:graphicData>
        </a:graphic>
      </p:graphicFrame>
      <p:sp>
        <p:nvSpPr>
          <p:cNvPr id="92163" name="Line 3"/>
          <p:cNvSpPr>
            <a:spLocks noChangeShapeType="1"/>
          </p:cNvSpPr>
          <p:nvPr/>
        </p:nvSpPr>
        <p:spPr bwMode="auto">
          <a:xfrm>
            <a:off x="6830043" y="-1659467"/>
            <a:ext cx="0" cy="0"/>
          </a:xfrm>
          <a:prstGeom prst="line">
            <a:avLst/>
          </a:prstGeom>
          <a:noFill/>
          <a:ln w="9525" cap="rnd">
            <a:solidFill>
              <a:srgbClr val="000000"/>
            </a:solidFill>
            <a:miter lim="800000"/>
            <a:headEnd/>
            <a:tailEnd/>
          </a:ln>
        </p:spPr>
        <p:txBody>
          <a:bodyPr wrap="none"/>
          <a:lstStyle/>
          <a:p>
            <a:endParaRPr lang="es-AR"/>
          </a:p>
        </p:txBody>
      </p:sp>
      <p:sp>
        <p:nvSpPr>
          <p:cNvPr id="92164" name="Line 4"/>
          <p:cNvSpPr>
            <a:spLocks noChangeShapeType="1"/>
          </p:cNvSpPr>
          <p:nvPr/>
        </p:nvSpPr>
        <p:spPr bwMode="auto">
          <a:xfrm>
            <a:off x="8209544" y="3903698"/>
            <a:ext cx="0" cy="0"/>
          </a:xfrm>
          <a:prstGeom prst="line">
            <a:avLst/>
          </a:prstGeom>
          <a:noFill/>
          <a:ln w="9525" cap="rnd">
            <a:solidFill>
              <a:srgbClr val="000000"/>
            </a:solidFill>
            <a:miter lim="800000"/>
            <a:headEnd/>
            <a:tailEnd/>
          </a:ln>
        </p:spPr>
        <p:txBody>
          <a:bodyPr wrap="none"/>
          <a:lstStyle/>
          <a:p>
            <a:endParaRPr lang="es-AR"/>
          </a:p>
        </p:txBody>
      </p:sp>
    </p:spTree>
    <p:extLst>
      <p:ext uri="{BB962C8B-B14F-4D97-AF65-F5344CB8AC3E}">
        <p14:creationId xmlns:p14="http://schemas.microsoft.com/office/powerpoint/2010/main" val="188772037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2162" name="Rectangle 2"/>
          <p:cNvSpPr>
            <a:spLocks noGrp="1" noChangeArrowheads="1"/>
          </p:cNvSpPr>
          <p:nvPr>
            <p:ph type="title"/>
          </p:nvPr>
        </p:nvSpPr>
        <p:spPr>
          <a:xfrm>
            <a:off x="2745722" y="1463040"/>
            <a:ext cx="11776569" cy="1219200"/>
          </a:xfrm>
        </p:spPr>
        <p:txBody>
          <a:bodyPr>
            <a:normAutofit fontScale="90000"/>
          </a:bodyPr>
          <a:lstStyle/>
          <a:p>
            <a:r>
              <a:rPr lang="es-ES_tradnl" sz="4267" dirty="0"/>
              <a:t>Caso de uso con Resumen Básico</a:t>
            </a:r>
            <a:br>
              <a:rPr lang="es-ES_tradnl" sz="4267" dirty="0"/>
            </a:br>
            <a:r>
              <a:rPr lang="es-ES_tradnl" sz="4267" dirty="0"/>
              <a:t>(Trazo Grueso)</a:t>
            </a:r>
          </a:p>
        </p:txBody>
      </p:sp>
      <p:graphicFrame>
        <p:nvGraphicFramePr>
          <p:cNvPr id="332805" name="Group 5"/>
          <p:cNvGraphicFramePr>
            <a:graphicFrameLocks noGrp="1"/>
          </p:cNvGraphicFramePr>
          <p:nvPr>
            <p:ph type="tbl" idx="1"/>
            <p:extLst/>
          </p:nvPr>
        </p:nvGraphicFramePr>
        <p:xfrm>
          <a:off x="682044" y="3340630"/>
          <a:ext cx="15771353" cy="4822612"/>
        </p:xfrm>
        <a:graphic>
          <a:graphicData uri="http://schemas.openxmlformats.org/drawingml/2006/table">
            <a:tbl>
              <a:tblPr>
                <a:tableStyleId>{3C2FFA5D-87B4-456A-9821-1D502468CF0F}</a:tableStyleId>
              </a:tblPr>
              <a:tblGrid>
                <a:gridCol w="9129087">
                  <a:extLst>
                    <a:ext uri="{9D8B030D-6E8A-4147-A177-3AD203B41FA5}">
                      <a16:colId xmlns:a16="http://schemas.microsoft.com/office/drawing/2014/main" val="20000"/>
                    </a:ext>
                  </a:extLst>
                </a:gridCol>
                <a:gridCol w="6642266">
                  <a:extLst>
                    <a:ext uri="{9D8B030D-6E8A-4147-A177-3AD203B41FA5}">
                      <a16:colId xmlns:a16="http://schemas.microsoft.com/office/drawing/2014/main" val="20001"/>
                    </a:ext>
                  </a:extLst>
                </a:gridCol>
              </a:tblGrid>
              <a:tr h="531029">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ES" sz="2800" b="1" u="none" strike="noStrike" cap="none" normalizeH="0" baseline="0" dirty="0">
                          <a:ln>
                            <a:noFill/>
                          </a:ln>
                          <a:effectLst/>
                        </a:rPr>
                        <a:t>Nombre del casos de uso</a:t>
                      </a:r>
                      <a:r>
                        <a:rPr kumimoji="0" lang="es-ES" sz="2800" u="none" strike="noStrike" cap="none" normalizeH="0" baseline="0" dirty="0">
                          <a:ln>
                            <a:noFill/>
                          </a:ln>
                          <a:effectLst/>
                        </a:rPr>
                        <a:t>: Registrar Premio de Película</a:t>
                      </a:r>
                      <a:endParaRPr kumimoji="0" lang="es-ES" sz="2800" b="0" i="0" u="none" strike="noStrike" cap="none" normalizeH="0" baseline="0" dirty="0">
                        <a:ln>
                          <a:noFill/>
                        </a:ln>
                        <a:solidFill>
                          <a:srgbClr val="000000"/>
                        </a:solidFill>
                        <a:effectLst/>
                        <a:latin typeface="Times New Roman" pitchFamily="18" charset="0"/>
                        <a:ea typeface="Times New Roman" pitchFamily="18" charset="0"/>
                        <a:cs typeface="Tahoma" pitchFamily="34" charset="0"/>
                      </a:endParaRPr>
                    </a:p>
                  </a:txBody>
                  <a:tcPr marL="130048" marR="130048" marT="48768" marB="48768" horzOverflow="overflow"/>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ES" sz="2800" b="1" u="none" strike="noStrike" cap="none" normalizeH="0" baseline="0" dirty="0">
                          <a:ln>
                            <a:noFill/>
                          </a:ln>
                          <a:effectLst/>
                        </a:rPr>
                        <a:t>Nro. de Orden</a:t>
                      </a:r>
                      <a:r>
                        <a:rPr kumimoji="0" lang="es-ES" sz="2800" u="none" strike="noStrike" cap="none" normalizeH="0" baseline="0" dirty="0">
                          <a:ln>
                            <a:noFill/>
                          </a:ln>
                          <a:effectLst/>
                        </a:rPr>
                        <a:t>: 7</a:t>
                      </a:r>
                      <a:endParaRPr kumimoji="0" lang="es-ES" sz="2800" b="0" i="0" u="none" strike="noStrike" cap="none" normalizeH="0" baseline="0" dirty="0">
                        <a:ln>
                          <a:noFill/>
                        </a:ln>
                        <a:solidFill>
                          <a:srgbClr val="000000"/>
                        </a:solidFill>
                        <a:effectLst/>
                        <a:latin typeface="Times New Roman" pitchFamily="18" charset="0"/>
                        <a:ea typeface="Times New Roman" pitchFamily="18" charset="0"/>
                        <a:cs typeface="Tahoma" pitchFamily="34" charset="0"/>
                      </a:endParaRPr>
                    </a:p>
                  </a:txBody>
                  <a:tcPr marL="130048" marR="130048" marT="48768" marB="48768" horzOverflow="overflow"/>
                </a:tc>
                <a:extLst>
                  <a:ext uri="{0D108BD9-81ED-4DB2-BD59-A6C34878D82A}">
                    <a16:rowId xmlns:a16="http://schemas.microsoft.com/office/drawing/2014/main" val="10000"/>
                  </a:ext>
                </a:extLst>
              </a:tr>
              <a:tr h="531029">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ES" sz="2800" b="1" u="none" strike="noStrike" cap="none" normalizeH="0" baseline="0" dirty="0">
                          <a:ln>
                            <a:noFill/>
                          </a:ln>
                          <a:effectLst/>
                        </a:rPr>
                        <a:t>Actor Principal</a:t>
                      </a:r>
                      <a:r>
                        <a:rPr kumimoji="0" lang="es-ES" sz="2800" u="none" strike="noStrike" cap="none" normalizeH="0" baseline="0" dirty="0">
                          <a:ln>
                            <a:noFill/>
                          </a:ln>
                          <a:effectLst/>
                        </a:rPr>
                        <a:t>: Responsable de Programación</a:t>
                      </a:r>
                      <a:endParaRPr kumimoji="0" lang="es-ES" sz="2800" b="0" i="0" u="none" strike="noStrike" cap="none" normalizeH="0" baseline="0" dirty="0">
                        <a:ln>
                          <a:noFill/>
                        </a:ln>
                        <a:solidFill>
                          <a:srgbClr val="000000"/>
                        </a:solidFill>
                        <a:effectLst/>
                        <a:latin typeface="Times New Roman" pitchFamily="18" charset="0"/>
                        <a:ea typeface="Times New Roman" pitchFamily="18" charset="0"/>
                        <a:cs typeface="Tahoma" pitchFamily="34" charset="0"/>
                      </a:endParaRPr>
                    </a:p>
                  </a:txBody>
                  <a:tcPr marL="130048" marR="130048" marT="48768" marB="48768" horzOverflow="overflow"/>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ES" sz="2800" b="1" u="none" strike="noStrike" cap="none" normalizeH="0" baseline="0" dirty="0">
                          <a:ln>
                            <a:noFill/>
                          </a:ln>
                          <a:effectLst/>
                        </a:rPr>
                        <a:t>Actor Secundario</a:t>
                      </a:r>
                      <a:r>
                        <a:rPr kumimoji="0" lang="es-ES" sz="2800" u="none" strike="noStrike" cap="none" normalizeH="0" baseline="0" dirty="0">
                          <a:ln>
                            <a:noFill/>
                          </a:ln>
                          <a:effectLst/>
                        </a:rPr>
                        <a:t>: no aplica</a:t>
                      </a:r>
                      <a:endParaRPr kumimoji="0" lang="es-ES" sz="2800" b="0" i="0" u="none" strike="noStrike" cap="none" normalizeH="0" baseline="0" dirty="0">
                        <a:ln>
                          <a:noFill/>
                        </a:ln>
                        <a:solidFill>
                          <a:srgbClr val="000000"/>
                        </a:solidFill>
                        <a:effectLst/>
                        <a:latin typeface="Times New Roman" pitchFamily="18" charset="0"/>
                        <a:ea typeface="Times New Roman" pitchFamily="18" charset="0"/>
                        <a:cs typeface="Tahoma" pitchFamily="34" charset="0"/>
                      </a:endParaRPr>
                    </a:p>
                  </a:txBody>
                  <a:tcPr marL="130048" marR="130048" marT="48768" marB="48768" horzOverflow="overflow"/>
                </a:tc>
                <a:extLst>
                  <a:ext uri="{0D108BD9-81ED-4DB2-BD59-A6C34878D82A}">
                    <a16:rowId xmlns:a16="http://schemas.microsoft.com/office/drawing/2014/main" val="10001"/>
                  </a:ext>
                </a:extLst>
              </a:tr>
              <a:tr h="531029">
                <a:tc gridSpan="2">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ES" sz="2800" b="1" u="none" strike="noStrike" cap="none" normalizeH="0" baseline="0" dirty="0">
                          <a:ln>
                            <a:noFill/>
                          </a:ln>
                          <a:effectLst/>
                        </a:rPr>
                        <a:t>Objetivo</a:t>
                      </a:r>
                      <a:r>
                        <a:rPr kumimoji="0" lang="es-ES" sz="2800" u="none" strike="noStrike" cap="none" normalizeH="0" baseline="0" dirty="0">
                          <a:ln>
                            <a:noFill/>
                          </a:ln>
                          <a:effectLst/>
                        </a:rPr>
                        <a:t>: ingresar en el sistema las distinciones que he recibido una película.</a:t>
                      </a:r>
                      <a:endParaRPr kumimoji="0" lang="es-ES" sz="2800" b="0" i="0" u="none" strike="noStrike" cap="none" normalizeH="0" baseline="0" dirty="0">
                        <a:ln>
                          <a:noFill/>
                        </a:ln>
                        <a:solidFill>
                          <a:srgbClr val="000000"/>
                        </a:solidFill>
                        <a:effectLst/>
                        <a:latin typeface="Times New Roman" pitchFamily="18" charset="0"/>
                        <a:ea typeface="Times New Roman" pitchFamily="18" charset="0"/>
                        <a:cs typeface="Tahoma" pitchFamily="34" charset="0"/>
                      </a:endParaRPr>
                    </a:p>
                  </a:txBody>
                  <a:tcPr marL="130048" marR="130048" marT="48768" marB="48768" horzOverflow="overflow"/>
                </a:tc>
                <a:tc hMerge="1">
                  <a:txBody>
                    <a:bodyPr/>
                    <a:lstStyle/>
                    <a:p>
                      <a:endParaRPr lang="es-AR"/>
                    </a:p>
                  </a:txBody>
                  <a:tcPr/>
                </a:tc>
                <a:extLst>
                  <a:ext uri="{0D108BD9-81ED-4DB2-BD59-A6C34878D82A}">
                    <a16:rowId xmlns:a16="http://schemas.microsoft.com/office/drawing/2014/main" val="10002"/>
                  </a:ext>
                </a:extLst>
              </a:tr>
              <a:tr h="2698496">
                <a:tc gridSpan="2">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ES" sz="2800" b="1" u="none" strike="noStrike" cap="none" normalizeH="0" baseline="0" dirty="0">
                          <a:ln>
                            <a:noFill/>
                          </a:ln>
                          <a:effectLst/>
                        </a:rPr>
                        <a:t>Descripción</a:t>
                      </a:r>
                      <a:r>
                        <a:rPr kumimoji="0" lang="es-ES" sz="2800" u="none" strike="noStrike" cap="none" normalizeH="0" baseline="0" dirty="0">
                          <a:ln>
                            <a:noFill/>
                          </a:ln>
                          <a:effectLst/>
                        </a:rPr>
                        <a:t>: El caso de uso comienza con la identificación de la película a la que se le van a registrar los premios, y para cada premio se debe seleccionar el tipo de premio, el rubro del premio, si es nominación o ya obtuvo el premio.</a:t>
                      </a:r>
                    </a:p>
                    <a:p>
                      <a:pPr marL="0" marR="0" lvl="0" indent="0" algn="l" defTabSz="914400" rtl="0" eaLnBrk="0" fontAlgn="base" latinLnBrk="0" hangingPunct="0">
                        <a:lnSpc>
                          <a:spcPct val="100000"/>
                        </a:lnSpc>
                        <a:spcBef>
                          <a:spcPct val="0"/>
                        </a:spcBef>
                        <a:spcAft>
                          <a:spcPct val="0"/>
                        </a:spcAft>
                        <a:buClrTx/>
                        <a:buSzTx/>
                        <a:buFontTx/>
                        <a:buNone/>
                        <a:tabLst/>
                      </a:pPr>
                      <a:r>
                        <a:rPr kumimoji="0" lang="es-ES" sz="2800" u="none" strike="noStrike" cap="none" normalizeH="0" baseline="0" dirty="0">
                          <a:ln>
                            <a:noFill/>
                          </a:ln>
                          <a:effectLst/>
                        </a:rPr>
                        <a:t>Luego se ingresa la fecha del premio, en caso de que el rubro corresponda a personas (actor, director, etc.), se solicita se seleccione el nombre de la persona.</a:t>
                      </a:r>
                    </a:p>
                    <a:p>
                      <a:pPr marL="0" marR="0" lvl="0" indent="0" algn="l" defTabSz="914400" rtl="0" eaLnBrk="0" fontAlgn="base" latinLnBrk="0" hangingPunct="0">
                        <a:lnSpc>
                          <a:spcPct val="100000"/>
                        </a:lnSpc>
                        <a:spcBef>
                          <a:spcPct val="0"/>
                        </a:spcBef>
                        <a:spcAft>
                          <a:spcPct val="0"/>
                        </a:spcAft>
                        <a:buClrTx/>
                        <a:buSzTx/>
                        <a:buFontTx/>
                        <a:buNone/>
                        <a:tabLst/>
                      </a:pPr>
                      <a:r>
                        <a:rPr kumimoji="0" lang="es-ES" sz="2800" u="none" strike="noStrike" cap="none" normalizeH="0" baseline="0" dirty="0">
                          <a:ln>
                            <a:noFill/>
                          </a:ln>
                          <a:effectLst/>
                        </a:rPr>
                        <a:t>Se pide confirmación para los datos ingresados y finaliza el caso de uso.</a:t>
                      </a:r>
                      <a:endParaRPr kumimoji="0" lang="es-ES" sz="2800" b="0" i="0" u="none" strike="noStrike" cap="none" normalizeH="0" baseline="0" dirty="0">
                        <a:ln>
                          <a:noFill/>
                        </a:ln>
                        <a:solidFill>
                          <a:srgbClr val="000000"/>
                        </a:solidFill>
                        <a:effectLst/>
                        <a:latin typeface="Times New Roman" pitchFamily="18" charset="0"/>
                        <a:ea typeface="Times New Roman" pitchFamily="18" charset="0"/>
                        <a:cs typeface="Tahoma" pitchFamily="34" charset="0"/>
                      </a:endParaRPr>
                    </a:p>
                  </a:txBody>
                  <a:tcPr marL="130048" marR="130048" marT="48768" marB="48768" horzOverflow="overflow"/>
                </a:tc>
                <a:tc hMerge="1">
                  <a:txBody>
                    <a:bodyPr/>
                    <a:lstStyle/>
                    <a:p>
                      <a:endParaRPr lang="es-AR"/>
                    </a:p>
                  </a:txBody>
                  <a:tcPr/>
                </a:tc>
                <a:extLst>
                  <a:ext uri="{0D108BD9-81ED-4DB2-BD59-A6C34878D82A}">
                    <a16:rowId xmlns:a16="http://schemas.microsoft.com/office/drawing/2014/main" val="10003"/>
                  </a:ext>
                </a:extLst>
              </a:tr>
              <a:tr h="531029">
                <a:tc gridSpan="2">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ES" sz="2800" b="1" u="none" strike="noStrike" cap="none" normalizeH="0" baseline="0" dirty="0">
                          <a:ln>
                            <a:noFill/>
                          </a:ln>
                          <a:effectLst/>
                        </a:rPr>
                        <a:t>Observaciones</a:t>
                      </a:r>
                      <a:r>
                        <a:rPr kumimoji="0" lang="es-ES" sz="2800" u="none" strike="noStrike" cap="none" normalizeH="0" baseline="0" dirty="0">
                          <a:ln>
                            <a:noFill/>
                          </a:ln>
                          <a:effectLst/>
                        </a:rPr>
                        <a:t>: no aplica</a:t>
                      </a:r>
                      <a:endParaRPr kumimoji="0" lang="es-ES" sz="2800" b="1" i="0" u="none" strike="noStrike" cap="none" normalizeH="0" baseline="0" dirty="0">
                        <a:ln>
                          <a:noFill/>
                        </a:ln>
                        <a:solidFill>
                          <a:srgbClr val="000000"/>
                        </a:solidFill>
                        <a:effectLst/>
                        <a:latin typeface="Tahoma" pitchFamily="34" charset="0"/>
                        <a:cs typeface="Times New Roman" pitchFamily="18" charset="0"/>
                      </a:endParaRPr>
                    </a:p>
                  </a:txBody>
                  <a:tcPr marL="130048" marR="130048" marT="48768" marB="48768" horzOverflow="overflow"/>
                </a:tc>
                <a:tc hMerge="1">
                  <a:txBody>
                    <a:bodyPr/>
                    <a:lstStyle/>
                    <a:p>
                      <a:endParaRPr lang="es-AR"/>
                    </a:p>
                  </a:txBody>
                  <a:tcPr/>
                </a:tc>
                <a:extLst>
                  <a:ext uri="{0D108BD9-81ED-4DB2-BD59-A6C34878D82A}">
                    <a16:rowId xmlns:a16="http://schemas.microsoft.com/office/drawing/2014/main" val="10004"/>
                  </a:ext>
                </a:extLst>
              </a:tr>
            </a:tbl>
          </a:graphicData>
        </a:graphic>
      </p:graphicFrame>
      <p:sp>
        <p:nvSpPr>
          <p:cNvPr id="92163" name="Line 3"/>
          <p:cNvSpPr>
            <a:spLocks noChangeShapeType="1"/>
          </p:cNvSpPr>
          <p:nvPr/>
        </p:nvSpPr>
        <p:spPr bwMode="auto">
          <a:xfrm>
            <a:off x="6830043" y="-1659467"/>
            <a:ext cx="0" cy="0"/>
          </a:xfrm>
          <a:prstGeom prst="line">
            <a:avLst/>
          </a:prstGeom>
          <a:noFill/>
          <a:ln w="9525" cap="rnd">
            <a:solidFill>
              <a:srgbClr val="000000"/>
            </a:solidFill>
            <a:miter lim="800000"/>
            <a:headEnd/>
            <a:tailEnd/>
          </a:ln>
        </p:spPr>
        <p:txBody>
          <a:bodyPr wrap="none"/>
          <a:lstStyle/>
          <a:p>
            <a:endParaRPr lang="es-AR"/>
          </a:p>
        </p:txBody>
      </p:sp>
      <p:sp>
        <p:nvSpPr>
          <p:cNvPr id="92164" name="Line 4"/>
          <p:cNvSpPr>
            <a:spLocks noChangeShapeType="1"/>
          </p:cNvSpPr>
          <p:nvPr/>
        </p:nvSpPr>
        <p:spPr bwMode="auto">
          <a:xfrm>
            <a:off x="8209544" y="3903698"/>
            <a:ext cx="0" cy="0"/>
          </a:xfrm>
          <a:prstGeom prst="line">
            <a:avLst/>
          </a:prstGeom>
          <a:noFill/>
          <a:ln w="9525" cap="rnd">
            <a:solidFill>
              <a:srgbClr val="000000"/>
            </a:solidFill>
            <a:miter lim="800000"/>
            <a:headEnd/>
            <a:tailEnd/>
          </a:ln>
        </p:spPr>
        <p:txBody>
          <a:bodyPr wrap="none"/>
          <a:lstStyle/>
          <a:p>
            <a:endParaRPr lang="es-AR"/>
          </a:p>
        </p:txBody>
      </p:sp>
    </p:spTree>
    <p:extLst>
      <p:ext uri="{BB962C8B-B14F-4D97-AF65-F5344CB8AC3E}">
        <p14:creationId xmlns:p14="http://schemas.microsoft.com/office/powerpoint/2010/main" val="427406282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1138" name="Rectangle 2"/>
          <p:cNvSpPr>
            <a:spLocks noGrp="1" noChangeArrowheads="1"/>
          </p:cNvSpPr>
          <p:nvPr>
            <p:ph type="title"/>
          </p:nvPr>
        </p:nvSpPr>
        <p:spPr>
          <a:xfrm>
            <a:off x="2176762" y="1320801"/>
            <a:ext cx="11776569" cy="1219200"/>
          </a:xfrm>
        </p:spPr>
        <p:txBody>
          <a:bodyPr>
            <a:normAutofit/>
          </a:bodyPr>
          <a:lstStyle/>
          <a:p>
            <a:r>
              <a:rPr lang="es-ES_tradnl" sz="4267" dirty="0"/>
              <a:t>Caso de uso con Resumen Esencial </a:t>
            </a:r>
            <a:r>
              <a:rPr lang="es-ES_tradnl" sz="3413" dirty="0"/>
              <a:t>(Trazo Medio)</a:t>
            </a:r>
            <a:endParaRPr lang="es-ES_tradnl" sz="4267" dirty="0"/>
          </a:p>
        </p:txBody>
      </p:sp>
      <p:sp>
        <p:nvSpPr>
          <p:cNvPr id="91139" name="Line 3"/>
          <p:cNvSpPr>
            <a:spLocks noChangeShapeType="1"/>
          </p:cNvSpPr>
          <p:nvPr/>
        </p:nvSpPr>
        <p:spPr bwMode="auto">
          <a:xfrm>
            <a:off x="6830043" y="-1659467"/>
            <a:ext cx="0" cy="0"/>
          </a:xfrm>
          <a:prstGeom prst="line">
            <a:avLst/>
          </a:prstGeom>
          <a:noFill/>
          <a:ln w="9525" cap="rnd">
            <a:solidFill>
              <a:srgbClr val="000000"/>
            </a:solidFill>
            <a:miter lim="800000"/>
            <a:headEnd/>
            <a:tailEnd/>
          </a:ln>
        </p:spPr>
        <p:txBody>
          <a:bodyPr wrap="none"/>
          <a:lstStyle/>
          <a:p>
            <a:endParaRPr lang="es-AR"/>
          </a:p>
        </p:txBody>
      </p:sp>
      <p:sp>
        <p:nvSpPr>
          <p:cNvPr id="91140" name="Line 4"/>
          <p:cNvSpPr>
            <a:spLocks noChangeShapeType="1"/>
          </p:cNvSpPr>
          <p:nvPr/>
        </p:nvSpPr>
        <p:spPr bwMode="auto">
          <a:xfrm>
            <a:off x="8209544" y="3903698"/>
            <a:ext cx="0" cy="0"/>
          </a:xfrm>
          <a:prstGeom prst="line">
            <a:avLst/>
          </a:prstGeom>
          <a:noFill/>
          <a:ln w="9525" cap="rnd">
            <a:solidFill>
              <a:srgbClr val="000000"/>
            </a:solidFill>
            <a:miter lim="800000"/>
            <a:headEnd/>
            <a:tailEnd/>
          </a:ln>
        </p:spPr>
        <p:txBody>
          <a:bodyPr wrap="none"/>
          <a:lstStyle/>
          <a:p>
            <a:endParaRPr lang="es-AR"/>
          </a:p>
        </p:txBody>
      </p:sp>
      <p:graphicFrame>
        <p:nvGraphicFramePr>
          <p:cNvPr id="330757" name="Group 5"/>
          <p:cNvGraphicFramePr>
            <a:graphicFrameLocks noGrp="1"/>
          </p:cNvGraphicFramePr>
          <p:nvPr>
            <p:extLst/>
          </p:nvPr>
        </p:nvGraphicFramePr>
        <p:xfrm>
          <a:off x="784456" y="2392878"/>
          <a:ext cx="16078585" cy="6787910"/>
        </p:xfrm>
        <a:graphic>
          <a:graphicData uri="http://schemas.openxmlformats.org/drawingml/2006/table">
            <a:tbl>
              <a:tblPr>
                <a:tableStyleId>{3C2FFA5D-87B4-456A-9821-1D502468CF0F}</a:tableStyleId>
              </a:tblPr>
              <a:tblGrid>
                <a:gridCol w="8127687">
                  <a:extLst>
                    <a:ext uri="{9D8B030D-6E8A-4147-A177-3AD203B41FA5}">
                      <a16:colId xmlns:a16="http://schemas.microsoft.com/office/drawing/2014/main" val="20000"/>
                    </a:ext>
                  </a:extLst>
                </a:gridCol>
                <a:gridCol w="356752">
                  <a:extLst>
                    <a:ext uri="{9D8B030D-6E8A-4147-A177-3AD203B41FA5}">
                      <a16:colId xmlns:a16="http://schemas.microsoft.com/office/drawing/2014/main" val="20001"/>
                    </a:ext>
                  </a:extLst>
                </a:gridCol>
                <a:gridCol w="7594146">
                  <a:extLst>
                    <a:ext uri="{9D8B030D-6E8A-4147-A177-3AD203B41FA5}">
                      <a16:colId xmlns:a16="http://schemas.microsoft.com/office/drawing/2014/main" val="20002"/>
                    </a:ext>
                  </a:extLst>
                </a:gridCol>
              </a:tblGrid>
              <a:tr h="357632">
                <a:tc gridSpan="2">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ES" sz="1700" b="1" u="none" strike="noStrike" cap="none" normalizeH="0" baseline="0" dirty="0">
                          <a:ln>
                            <a:noFill/>
                          </a:ln>
                          <a:effectLst/>
                        </a:rPr>
                        <a:t>Nombre del Caso de uso</a:t>
                      </a:r>
                      <a:r>
                        <a:rPr kumimoji="0" lang="es-ES" sz="1700" u="none" strike="noStrike" cap="none" normalizeH="0" baseline="0" dirty="0">
                          <a:ln>
                            <a:noFill/>
                          </a:ln>
                          <a:effectLst/>
                        </a:rPr>
                        <a:t>: Registrar Anulación de Reservas</a:t>
                      </a:r>
                      <a:endParaRPr kumimoji="0" lang="es-ES" sz="5100" b="0" i="0" u="none" strike="noStrike" cap="none" normalizeH="0" baseline="0" dirty="0">
                        <a:ln>
                          <a:noFill/>
                        </a:ln>
                        <a:solidFill>
                          <a:srgbClr val="000000"/>
                        </a:solidFill>
                        <a:effectLst/>
                        <a:latin typeface="Times New Roman" pitchFamily="18" charset="0"/>
                        <a:ea typeface="Times New Roman" pitchFamily="18" charset="0"/>
                        <a:cs typeface="Arial" pitchFamily="34" charset="0"/>
                      </a:endParaRPr>
                    </a:p>
                  </a:txBody>
                  <a:tcPr marL="130048" marR="130048" marT="48768" marB="48768" horzOverflow="overflow"/>
                </a:tc>
                <a:tc hMerge="1">
                  <a:txBody>
                    <a:bodyPr/>
                    <a:lstStyle/>
                    <a:p>
                      <a:endParaRPr lang="es-AR"/>
                    </a:p>
                  </a:txBody>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ES" sz="1700" b="1" u="none" strike="noStrike" cap="none" normalizeH="0" baseline="0" dirty="0">
                          <a:ln>
                            <a:noFill/>
                          </a:ln>
                          <a:effectLst/>
                        </a:rPr>
                        <a:t>Nro. de Orden</a:t>
                      </a:r>
                      <a:r>
                        <a:rPr kumimoji="0" lang="es-ES" sz="1700" u="none" strike="noStrike" cap="none" normalizeH="0" baseline="0" dirty="0">
                          <a:ln>
                            <a:noFill/>
                          </a:ln>
                          <a:effectLst/>
                        </a:rPr>
                        <a:t>: 10</a:t>
                      </a:r>
                      <a:endParaRPr kumimoji="0" lang="es-ES" sz="5100" b="0" i="0" u="none" strike="noStrike" cap="none" normalizeH="0" baseline="0" dirty="0">
                        <a:ln>
                          <a:noFill/>
                        </a:ln>
                        <a:solidFill>
                          <a:srgbClr val="000000"/>
                        </a:solidFill>
                        <a:effectLst/>
                        <a:latin typeface="Times New Roman" pitchFamily="18" charset="0"/>
                        <a:ea typeface="Times New Roman" pitchFamily="18" charset="0"/>
                        <a:cs typeface="Arial" pitchFamily="34" charset="0"/>
                      </a:endParaRPr>
                    </a:p>
                  </a:txBody>
                  <a:tcPr marL="130048" marR="130048" marT="48768" marB="48768" horzOverflow="overflow"/>
                </a:tc>
                <a:extLst>
                  <a:ext uri="{0D108BD9-81ED-4DB2-BD59-A6C34878D82A}">
                    <a16:rowId xmlns:a16="http://schemas.microsoft.com/office/drawing/2014/main" val="10000"/>
                  </a:ext>
                </a:extLst>
              </a:tr>
              <a:tr h="707136">
                <a:tc gridSpan="3">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ES" sz="1700" b="1" u="none" strike="noStrike" cap="none" normalizeH="0" baseline="0" dirty="0">
                          <a:ln>
                            <a:noFill/>
                          </a:ln>
                          <a:effectLst/>
                        </a:rPr>
                        <a:t>Prioridad</a:t>
                      </a:r>
                      <a:r>
                        <a:rPr kumimoji="0" lang="es-ES" sz="1700" u="none" strike="noStrike" cap="none" normalizeH="0" baseline="0" dirty="0">
                          <a:ln>
                            <a:noFill/>
                          </a:ln>
                          <a:effectLst/>
                        </a:rPr>
                        <a:t>:                   Alta      </a:t>
                      </a:r>
                      <a:r>
                        <a:rPr kumimoji="0" lang="es-ES" sz="4000" u="none" strike="noStrike" cap="none" normalizeH="0" baseline="0" dirty="0">
                          <a:ln>
                            <a:noFill/>
                          </a:ln>
                          <a:effectLst/>
                          <a:sym typeface="Wingdings 2" panose="05020102010507070707" pitchFamily="18" charset="2"/>
                        </a:rPr>
                        <a:t></a:t>
                      </a:r>
                      <a:r>
                        <a:rPr kumimoji="0" lang="es-ES" sz="4000" u="none" strike="noStrike" cap="none" normalizeH="0" baseline="0" dirty="0">
                          <a:ln>
                            <a:noFill/>
                          </a:ln>
                          <a:effectLst/>
                        </a:rPr>
                        <a:t>   </a:t>
                      </a:r>
                      <a:r>
                        <a:rPr kumimoji="0" lang="es-ES" sz="1700" u="none" strike="noStrike" cap="none" normalizeH="0" baseline="0" dirty="0">
                          <a:ln>
                            <a:noFill/>
                          </a:ln>
                          <a:effectLst/>
                        </a:rPr>
                        <a:t>                        Media         </a:t>
                      </a:r>
                      <a:r>
                        <a:rPr kumimoji="0" lang="es-ES" sz="4000" u="none" strike="noStrike" cap="none" normalizeH="0" baseline="0" dirty="0">
                          <a:ln>
                            <a:noFill/>
                          </a:ln>
                          <a:effectLst/>
                          <a:sym typeface="Wingdings 2" panose="05020102010507070707" pitchFamily="18" charset="2"/>
                        </a:rPr>
                        <a:t></a:t>
                      </a:r>
                      <a:r>
                        <a:rPr kumimoji="0" lang="es-ES" sz="4000" u="none" strike="noStrike" cap="none" normalizeH="0" baseline="0" dirty="0">
                          <a:ln>
                            <a:noFill/>
                          </a:ln>
                          <a:effectLst/>
                        </a:rPr>
                        <a:t>   </a:t>
                      </a:r>
                      <a:r>
                        <a:rPr kumimoji="0" lang="es-ES" sz="1700" u="none" strike="noStrike" cap="none" normalizeH="0" baseline="0" dirty="0">
                          <a:ln>
                            <a:noFill/>
                          </a:ln>
                          <a:effectLst/>
                        </a:rPr>
                        <a:t>                        Baja         </a:t>
                      </a:r>
                      <a:r>
                        <a:rPr kumimoji="0" lang="es-ES" sz="4000" u="none" strike="noStrike" cap="none" normalizeH="0" baseline="0" dirty="0">
                          <a:ln>
                            <a:noFill/>
                          </a:ln>
                          <a:effectLst/>
                          <a:sym typeface="Wingdings 2" panose="05020102010507070707" pitchFamily="18" charset="2"/>
                        </a:rPr>
                        <a:t></a:t>
                      </a:r>
                      <a:r>
                        <a:rPr kumimoji="0" lang="es-ES" sz="1700" u="none" strike="noStrike" cap="none" normalizeH="0" baseline="0" dirty="0">
                          <a:ln>
                            <a:noFill/>
                          </a:ln>
                          <a:effectLst/>
                        </a:rPr>
                        <a:t>  </a:t>
                      </a:r>
                      <a:endParaRPr kumimoji="0" lang="es-ES" sz="5100" b="0" i="0" u="none" strike="noStrike" cap="none" normalizeH="0" baseline="0" dirty="0">
                        <a:ln>
                          <a:noFill/>
                        </a:ln>
                        <a:solidFill>
                          <a:srgbClr val="000000"/>
                        </a:solidFill>
                        <a:effectLst/>
                        <a:latin typeface="Times New Roman" pitchFamily="18" charset="0"/>
                        <a:ea typeface="Times New Roman" pitchFamily="18" charset="0"/>
                        <a:cs typeface="Arial" pitchFamily="34" charset="0"/>
                      </a:endParaRPr>
                    </a:p>
                  </a:txBody>
                  <a:tcPr marL="130048" marR="130048" marT="48768" marB="48768" horzOverflow="overflow"/>
                </a:tc>
                <a:tc hMerge="1">
                  <a:txBody>
                    <a:bodyPr/>
                    <a:lstStyle/>
                    <a:p>
                      <a:endParaRPr lang="es-AR"/>
                    </a:p>
                  </a:txBody>
                  <a:tcPr/>
                </a:tc>
                <a:tc hMerge="1">
                  <a:txBody>
                    <a:bodyPr/>
                    <a:lstStyle/>
                    <a:p>
                      <a:endParaRPr lang="es-AR"/>
                    </a:p>
                  </a:txBody>
                  <a:tcPr/>
                </a:tc>
                <a:extLst>
                  <a:ext uri="{0D108BD9-81ED-4DB2-BD59-A6C34878D82A}">
                    <a16:rowId xmlns:a16="http://schemas.microsoft.com/office/drawing/2014/main" val="10001"/>
                  </a:ext>
                </a:extLst>
              </a:tr>
              <a:tr h="877824">
                <a:tc gridSpan="3">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ES" sz="1700" u="none" strike="noStrike" cap="none" normalizeH="0" baseline="0" dirty="0">
                          <a:ln>
                            <a:noFill/>
                          </a:ln>
                          <a:effectLst/>
                        </a:rPr>
                        <a:t>Complejidad: Simple   </a:t>
                      </a:r>
                      <a:r>
                        <a:rPr kumimoji="0" lang="es-ES" sz="4600" u="none" strike="noStrike" cap="none" normalizeH="0" baseline="0" dirty="0">
                          <a:ln>
                            <a:noFill/>
                          </a:ln>
                          <a:effectLst/>
                          <a:sym typeface="Wingdings 2" panose="05020102010507070707" pitchFamily="18" charset="2"/>
                        </a:rPr>
                        <a:t></a:t>
                      </a:r>
                      <a:r>
                        <a:rPr kumimoji="0" lang="es-ES" sz="3400" u="none" strike="noStrike" cap="none" normalizeH="0" baseline="0" dirty="0">
                          <a:ln>
                            <a:noFill/>
                          </a:ln>
                          <a:effectLst/>
                        </a:rPr>
                        <a:t> </a:t>
                      </a:r>
                      <a:r>
                        <a:rPr kumimoji="0" lang="es-ES" sz="1700" u="none" strike="noStrike" cap="none" normalizeH="0" baseline="0" dirty="0">
                          <a:ln>
                            <a:noFill/>
                          </a:ln>
                          <a:effectLst/>
                        </a:rPr>
                        <a:t>   Mediano  </a:t>
                      </a:r>
                      <a:r>
                        <a:rPr kumimoji="0" lang="es-ES" sz="4600" u="none" strike="noStrike" cap="none" normalizeH="0" baseline="0" dirty="0">
                          <a:ln>
                            <a:noFill/>
                          </a:ln>
                          <a:effectLst/>
                          <a:sym typeface="Wingdings 2" panose="05020102010507070707" pitchFamily="18" charset="2"/>
                        </a:rPr>
                        <a:t></a:t>
                      </a:r>
                      <a:r>
                        <a:rPr kumimoji="0" lang="es-ES" sz="4600" u="none" strike="noStrike" cap="none" normalizeH="0" baseline="0" dirty="0">
                          <a:ln>
                            <a:noFill/>
                          </a:ln>
                          <a:effectLst/>
                        </a:rPr>
                        <a:t> </a:t>
                      </a:r>
                      <a:r>
                        <a:rPr kumimoji="0" lang="es-ES" sz="1700" u="none" strike="noStrike" cap="none" normalizeH="0" baseline="0" dirty="0">
                          <a:ln>
                            <a:noFill/>
                          </a:ln>
                          <a:effectLst/>
                        </a:rPr>
                        <a:t>  Complejo  </a:t>
                      </a:r>
                      <a:r>
                        <a:rPr kumimoji="0" lang="es-ES" sz="4600" u="none" strike="noStrike" cap="none" normalizeH="0" baseline="0" dirty="0">
                          <a:ln>
                            <a:noFill/>
                          </a:ln>
                          <a:effectLst/>
                          <a:sym typeface="Wingdings 2" panose="05020102010507070707" pitchFamily="18" charset="2"/>
                        </a:rPr>
                        <a:t></a:t>
                      </a:r>
                      <a:r>
                        <a:rPr kumimoji="0" lang="es-ES" sz="1700" u="none" strike="noStrike" cap="none" normalizeH="0" baseline="0" dirty="0">
                          <a:ln>
                            <a:noFill/>
                          </a:ln>
                          <a:effectLst/>
                        </a:rPr>
                        <a:t>    Muy Complejo </a:t>
                      </a:r>
                      <a:r>
                        <a:rPr kumimoji="0" lang="es-ES" sz="4600" u="none" strike="noStrike" cap="none" normalizeH="0" baseline="0" dirty="0">
                          <a:ln>
                            <a:noFill/>
                          </a:ln>
                          <a:effectLst/>
                          <a:sym typeface="Wingdings 2" panose="05020102010507070707" pitchFamily="18" charset="2"/>
                        </a:rPr>
                        <a:t></a:t>
                      </a:r>
                      <a:r>
                        <a:rPr kumimoji="0" lang="es-ES" sz="1700" u="none" strike="noStrike" cap="none" normalizeH="0" baseline="0" dirty="0">
                          <a:ln>
                            <a:noFill/>
                          </a:ln>
                          <a:effectLst/>
                        </a:rPr>
                        <a:t>    Extremadamente Complejo </a:t>
                      </a:r>
                      <a:r>
                        <a:rPr kumimoji="0" lang="es-ES" sz="5100" u="none" strike="noStrike" cap="none" normalizeH="0" baseline="0" dirty="0">
                          <a:ln>
                            <a:noFill/>
                          </a:ln>
                          <a:effectLst/>
                          <a:sym typeface="Wingdings 2" panose="05020102010507070707" pitchFamily="18" charset="2"/>
                        </a:rPr>
                        <a:t></a:t>
                      </a:r>
                      <a:r>
                        <a:rPr kumimoji="0" lang="es-ES" sz="5100" u="none" strike="noStrike" cap="none" normalizeH="0" baseline="0" dirty="0">
                          <a:ln>
                            <a:noFill/>
                          </a:ln>
                          <a:effectLst/>
                        </a:rPr>
                        <a:t> </a:t>
                      </a:r>
                      <a:endParaRPr kumimoji="0" lang="es-ES" sz="5100" b="0" i="0" u="none" strike="noStrike" cap="none" normalizeH="0" baseline="0" dirty="0">
                        <a:ln>
                          <a:noFill/>
                        </a:ln>
                        <a:solidFill>
                          <a:srgbClr val="000000"/>
                        </a:solidFill>
                        <a:effectLst/>
                        <a:latin typeface="Times New Roman" pitchFamily="18" charset="0"/>
                        <a:ea typeface="Times New Roman" pitchFamily="18" charset="0"/>
                        <a:cs typeface="Arial" pitchFamily="34" charset="0"/>
                      </a:endParaRPr>
                    </a:p>
                  </a:txBody>
                  <a:tcPr marL="130048" marR="130048" marT="48768" marB="48768" horzOverflow="overflow"/>
                </a:tc>
                <a:tc hMerge="1">
                  <a:txBody>
                    <a:bodyPr/>
                    <a:lstStyle/>
                    <a:p>
                      <a:endParaRPr lang="es-AR"/>
                    </a:p>
                  </a:txBody>
                  <a:tcPr/>
                </a:tc>
                <a:tc hMerge="1">
                  <a:txBody>
                    <a:bodyPr/>
                    <a:lstStyle/>
                    <a:p>
                      <a:endParaRPr lang="es-AR"/>
                    </a:p>
                  </a:txBody>
                  <a:tcPr/>
                </a:tc>
                <a:extLst>
                  <a:ext uri="{0D108BD9-81ED-4DB2-BD59-A6C34878D82A}">
                    <a16:rowId xmlns:a16="http://schemas.microsoft.com/office/drawing/2014/main" val="10002"/>
                  </a:ext>
                </a:extLst>
              </a:tr>
              <a:tr h="357632">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ES" sz="1700" u="none" strike="noStrike" cap="none" normalizeH="0" baseline="0" dirty="0">
                          <a:ln>
                            <a:noFill/>
                          </a:ln>
                          <a:effectLst/>
                        </a:rPr>
                        <a:t>Actor Principal: Jefe de Vendedores </a:t>
                      </a:r>
                      <a:endParaRPr kumimoji="0" lang="es-ES" sz="5100" b="0" i="0" u="none" strike="noStrike" cap="none" normalizeH="0" baseline="0" dirty="0">
                        <a:ln>
                          <a:noFill/>
                        </a:ln>
                        <a:solidFill>
                          <a:srgbClr val="000000"/>
                        </a:solidFill>
                        <a:effectLst/>
                        <a:latin typeface="Times New Roman" pitchFamily="18" charset="0"/>
                        <a:ea typeface="Times New Roman" pitchFamily="18" charset="0"/>
                        <a:cs typeface="Arial" pitchFamily="34" charset="0"/>
                      </a:endParaRPr>
                    </a:p>
                  </a:txBody>
                  <a:tcPr marL="130048" marR="130048" marT="48768" marB="48768" horzOverflow="overflow"/>
                </a:tc>
                <a:tc gridSpan="2">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ES" sz="1700" u="none" strike="noStrike" cap="none" normalizeH="0" baseline="0" dirty="0">
                          <a:ln>
                            <a:noFill/>
                          </a:ln>
                          <a:effectLst/>
                        </a:rPr>
                        <a:t>Actor Secundario: no aplica</a:t>
                      </a:r>
                      <a:endParaRPr kumimoji="0" lang="es-ES" sz="5100" b="0" i="0" u="none" strike="noStrike" cap="none" normalizeH="0" baseline="0" dirty="0">
                        <a:ln>
                          <a:noFill/>
                        </a:ln>
                        <a:solidFill>
                          <a:srgbClr val="000000"/>
                        </a:solidFill>
                        <a:effectLst/>
                        <a:latin typeface="Times New Roman" pitchFamily="18" charset="0"/>
                        <a:ea typeface="Times New Roman" pitchFamily="18" charset="0"/>
                        <a:cs typeface="Arial" pitchFamily="34" charset="0"/>
                      </a:endParaRPr>
                    </a:p>
                  </a:txBody>
                  <a:tcPr marL="130048" marR="130048" marT="48768" marB="48768" horzOverflow="overflow"/>
                </a:tc>
                <a:tc hMerge="1">
                  <a:txBody>
                    <a:bodyPr/>
                    <a:lstStyle/>
                    <a:p>
                      <a:endParaRPr lang="es-AR"/>
                    </a:p>
                  </a:txBody>
                  <a:tcPr/>
                </a:tc>
                <a:extLst>
                  <a:ext uri="{0D108BD9-81ED-4DB2-BD59-A6C34878D82A}">
                    <a16:rowId xmlns:a16="http://schemas.microsoft.com/office/drawing/2014/main" val="10003"/>
                  </a:ext>
                </a:extLst>
              </a:tr>
              <a:tr h="357632">
                <a:tc gridSpan="3">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ES" sz="1700" u="none" strike="noStrike" cap="none" normalizeH="0" baseline="0" dirty="0">
                          <a:ln>
                            <a:noFill/>
                          </a:ln>
                          <a:effectLst/>
                        </a:rPr>
                        <a:t>Tipo de Caso de uso:                    Concreto                                          Abstracto</a:t>
                      </a:r>
                      <a:endParaRPr kumimoji="0" lang="es-ES" sz="5100" b="0" i="0" u="none" strike="noStrike" cap="none" normalizeH="0" baseline="0" dirty="0">
                        <a:ln>
                          <a:noFill/>
                        </a:ln>
                        <a:solidFill>
                          <a:srgbClr val="000000"/>
                        </a:solidFill>
                        <a:effectLst/>
                        <a:latin typeface="Times New Roman" pitchFamily="18" charset="0"/>
                        <a:ea typeface="Times New Roman" pitchFamily="18" charset="0"/>
                        <a:cs typeface="Arial" pitchFamily="34" charset="0"/>
                      </a:endParaRPr>
                    </a:p>
                  </a:txBody>
                  <a:tcPr marL="130048" marR="130048" marT="48768" marB="48768" horzOverflow="overflow"/>
                </a:tc>
                <a:tc hMerge="1">
                  <a:txBody>
                    <a:bodyPr/>
                    <a:lstStyle/>
                    <a:p>
                      <a:endParaRPr lang="es-AR"/>
                    </a:p>
                  </a:txBody>
                  <a:tcPr/>
                </a:tc>
                <a:tc hMerge="1">
                  <a:txBody>
                    <a:bodyPr/>
                    <a:lstStyle/>
                    <a:p>
                      <a:endParaRPr lang="es-AR"/>
                    </a:p>
                  </a:txBody>
                  <a:tcPr/>
                </a:tc>
                <a:extLst>
                  <a:ext uri="{0D108BD9-81ED-4DB2-BD59-A6C34878D82A}">
                    <a16:rowId xmlns:a16="http://schemas.microsoft.com/office/drawing/2014/main" val="10004"/>
                  </a:ext>
                </a:extLst>
              </a:tr>
              <a:tr h="357632">
                <a:tc gridSpan="3">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ES" sz="1700" u="none" strike="noStrike" cap="none" normalizeH="0" baseline="0" dirty="0">
                          <a:ln>
                            <a:noFill/>
                          </a:ln>
                          <a:effectLst/>
                        </a:rPr>
                        <a:t>Objetivo: liberar lugares para las diferentes funciones, invalidando reservas que no fueron confirmadas y cuya fecha de vigencia ha expirado.</a:t>
                      </a:r>
                      <a:endParaRPr kumimoji="0" lang="es-ES" sz="1700" b="0" i="0" u="none" strike="noStrike" cap="none" normalizeH="0" baseline="0" dirty="0">
                        <a:ln>
                          <a:noFill/>
                        </a:ln>
                        <a:solidFill>
                          <a:srgbClr val="000000"/>
                        </a:solidFill>
                        <a:effectLst/>
                        <a:latin typeface="Times New Roman" pitchFamily="18" charset="0"/>
                        <a:ea typeface="Times New Roman" pitchFamily="18" charset="0"/>
                        <a:cs typeface="Arial" pitchFamily="34" charset="0"/>
                      </a:endParaRPr>
                    </a:p>
                  </a:txBody>
                  <a:tcPr marL="130048" marR="130048" marT="48768" marB="48768" horzOverflow="overflow"/>
                </a:tc>
                <a:tc hMerge="1">
                  <a:txBody>
                    <a:bodyPr/>
                    <a:lstStyle/>
                    <a:p>
                      <a:endParaRPr lang="es-AR"/>
                    </a:p>
                  </a:txBody>
                  <a:tcPr/>
                </a:tc>
                <a:tc hMerge="1">
                  <a:txBody>
                    <a:bodyPr/>
                    <a:lstStyle/>
                    <a:p>
                      <a:endParaRPr lang="es-AR"/>
                    </a:p>
                  </a:txBody>
                  <a:tcPr/>
                </a:tc>
                <a:extLst>
                  <a:ext uri="{0D108BD9-81ED-4DB2-BD59-A6C34878D82A}">
                    <a16:rowId xmlns:a16="http://schemas.microsoft.com/office/drawing/2014/main" val="10005"/>
                  </a:ext>
                </a:extLst>
              </a:tr>
              <a:tr h="357632">
                <a:tc gridSpan="3">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ES" sz="1700" u="none" strike="noStrike" cap="none" normalizeH="0" baseline="0" dirty="0">
                          <a:ln>
                            <a:noFill/>
                          </a:ln>
                          <a:effectLst/>
                        </a:rPr>
                        <a:t>Flujo Básico (Curso Normal)</a:t>
                      </a:r>
                      <a:endParaRPr kumimoji="0" lang="es-ES" sz="1700" b="1" i="0" u="none" strike="noStrike" cap="none" normalizeH="0" baseline="0" dirty="0">
                        <a:ln>
                          <a:noFill/>
                        </a:ln>
                        <a:solidFill>
                          <a:srgbClr val="000000"/>
                        </a:solidFill>
                        <a:effectLst/>
                        <a:latin typeface="Times New Roman" pitchFamily="18" charset="0"/>
                        <a:cs typeface="Times New Roman" pitchFamily="18" charset="0"/>
                      </a:endParaRPr>
                    </a:p>
                  </a:txBody>
                  <a:tcPr marL="130048" marR="130048" marT="48768" marB="48768" horzOverflow="overflow"/>
                </a:tc>
                <a:tc hMerge="1">
                  <a:txBody>
                    <a:bodyPr/>
                    <a:lstStyle/>
                    <a:p>
                      <a:endParaRPr lang="es-AR"/>
                    </a:p>
                  </a:txBody>
                  <a:tcPr/>
                </a:tc>
                <a:tc hMerge="1">
                  <a:txBody>
                    <a:bodyPr/>
                    <a:lstStyle/>
                    <a:p>
                      <a:endParaRPr lang="es-AR"/>
                    </a:p>
                  </a:txBody>
                  <a:tcPr/>
                </a:tc>
                <a:extLst>
                  <a:ext uri="{0D108BD9-81ED-4DB2-BD59-A6C34878D82A}">
                    <a16:rowId xmlns:a16="http://schemas.microsoft.com/office/drawing/2014/main" val="10006"/>
                  </a:ext>
                </a:extLst>
              </a:tr>
              <a:tr h="357632">
                <a:tc gridSpan="3">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s-ES" sz="1700" u="none" strike="noStrike" cap="none" normalizeH="0" baseline="0" dirty="0">
                          <a:ln>
                            <a:noFill/>
                          </a:ln>
                          <a:effectLst/>
                        </a:rPr>
                        <a:t>1.  El caso de uso comienza cuando el Jefe de Vendedores selecciona la opción de Anulación de Reservas.</a:t>
                      </a:r>
                      <a:endParaRPr kumimoji="0" lang="es-ES" sz="5100" b="0" i="0" u="none" strike="noStrike" cap="none" normalizeH="0" baseline="0" dirty="0">
                        <a:ln>
                          <a:noFill/>
                        </a:ln>
                        <a:solidFill>
                          <a:srgbClr val="000000"/>
                        </a:solidFill>
                        <a:effectLst/>
                        <a:latin typeface="Times New Roman" pitchFamily="18" charset="0"/>
                        <a:ea typeface="Times New Roman" pitchFamily="18" charset="0"/>
                        <a:cs typeface="Arial" pitchFamily="34" charset="0"/>
                      </a:endParaRPr>
                    </a:p>
                  </a:txBody>
                  <a:tcPr marL="130048" marR="130048" marT="48768" marB="48768" horzOverflow="overflow"/>
                </a:tc>
                <a:tc hMerge="1">
                  <a:txBody>
                    <a:bodyPr/>
                    <a:lstStyle/>
                    <a:p>
                      <a:endParaRPr lang="es-AR"/>
                    </a:p>
                  </a:txBody>
                  <a:tcPr/>
                </a:tc>
                <a:tc hMerge="1">
                  <a:txBody>
                    <a:bodyPr/>
                    <a:lstStyle/>
                    <a:p>
                      <a:endParaRPr lang="es-AR"/>
                    </a:p>
                  </a:txBody>
                  <a:tcPr/>
                </a:tc>
                <a:extLst>
                  <a:ext uri="{0D108BD9-81ED-4DB2-BD59-A6C34878D82A}">
                    <a16:rowId xmlns:a16="http://schemas.microsoft.com/office/drawing/2014/main" val="10007"/>
                  </a:ext>
                </a:extLst>
              </a:tr>
              <a:tr h="391174">
                <a:tc gridSpan="3">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s-ES" sz="1700" u="none" strike="noStrike" cap="none" normalizeH="0" baseline="0" dirty="0">
                          <a:ln>
                            <a:noFill/>
                          </a:ln>
                          <a:effectLst/>
                        </a:rPr>
                        <a:t>2. El sistema realiza un búsqueda sobre todas las instancias de reserva existentes para localizar aquellas que tengan fecha de vigencia vencida y encuentra reservas en esa situación</a:t>
                      </a:r>
                      <a:endParaRPr kumimoji="0" lang="es-ES" sz="5100" b="0" i="0" u="none" strike="noStrike" cap="none" normalizeH="0" baseline="0" dirty="0">
                        <a:ln>
                          <a:noFill/>
                        </a:ln>
                        <a:solidFill>
                          <a:srgbClr val="000000"/>
                        </a:solidFill>
                        <a:effectLst/>
                        <a:latin typeface="Times New Roman" pitchFamily="18" charset="0"/>
                        <a:ea typeface="Times New Roman" pitchFamily="18" charset="0"/>
                        <a:cs typeface="Arial" pitchFamily="34" charset="0"/>
                      </a:endParaRPr>
                    </a:p>
                  </a:txBody>
                  <a:tcPr marL="130048" marR="130048" marT="48768" marB="48768" horzOverflow="overflow"/>
                </a:tc>
                <a:tc hMerge="1">
                  <a:txBody>
                    <a:bodyPr/>
                    <a:lstStyle/>
                    <a:p>
                      <a:endParaRPr lang="es-AR"/>
                    </a:p>
                  </a:txBody>
                  <a:tcPr/>
                </a:tc>
                <a:tc hMerge="1">
                  <a:txBody>
                    <a:bodyPr/>
                    <a:lstStyle/>
                    <a:p>
                      <a:endParaRPr lang="es-AR"/>
                    </a:p>
                  </a:txBody>
                  <a:tcPr/>
                </a:tc>
                <a:extLst>
                  <a:ext uri="{0D108BD9-81ED-4DB2-BD59-A6C34878D82A}">
                    <a16:rowId xmlns:a16="http://schemas.microsoft.com/office/drawing/2014/main" val="10008"/>
                  </a:ext>
                </a:extLst>
              </a:tr>
              <a:tr h="357632">
                <a:tc gridSpan="3">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s-ES" sz="1700" u="none" strike="noStrike" cap="none" normalizeH="0" baseline="0" dirty="0">
                          <a:ln>
                            <a:noFill/>
                          </a:ln>
                          <a:effectLst/>
                        </a:rPr>
                        <a:t>3. El sistema informa la cantidad de reservas vencidas y solicita confirmación para su anulación</a:t>
                      </a:r>
                      <a:endParaRPr kumimoji="0" lang="es-ES" sz="5100" b="0" i="0" u="none" strike="noStrike" cap="none" normalizeH="0" baseline="0" dirty="0">
                        <a:ln>
                          <a:noFill/>
                        </a:ln>
                        <a:solidFill>
                          <a:srgbClr val="000000"/>
                        </a:solidFill>
                        <a:effectLst/>
                        <a:latin typeface="Times New Roman" pitchFamily="18" charset="0"/>
                        <a:ea typeface="Times New Roman" pitchFamily="18" charset="0"/>
                        <a:cs typeface="Arial" pitchFamily="34" charset="0"/>
                      </a:endParaRPr>
                    </a:p>
                  </a:txBody>
                  <a:tcPr marL="130048" marR="130048" marT="48768" marB="48768" horzOverflow="overflow"/>
                </a:tc>
                <a:tc hMerge="1">
                  <a:txBody>
                    <a:bodyPr/>
                    <a:lstStyle/>
                    <a:p>
                      <a:endParaRPr lang="es-AR"/>
                    </a:p>
                  </a:txBody>
                  <a:tcPr/>
                </a:tc>
                <a:tc hMerge="1">
                  <a:txBody>
                    <a:bodyPr/>
                    <a:lstStyle/>
                    <a:p>
                      <a:endParaRPr lang="es-AR"/>
                    </a:p>
                  </a:txBody>
                  <a:tcPr/>
                </a:tc>
                <a:extLst>
                  <a:ext uri="{0D108BD9-81ED-4DB2-BD59-A6C34878D82A}">
                    <a16:rowId xmlns:a16="http://schemas.microsoft.com/office/drawing/2014/main" val="10009"/>
                  </a:ext>
                </a:extLst>
              </a:tr>
              <a:tr h="357632">
                <a:tc gridSpan="3">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s-ES" sz="1700" u="none" strike="noStrike" cap="none" normalizeH="0" baseline="0" dirty="0">
                          <a:ln>
                            <a:noFill/>
                          </a:ln>
                          <a:effectLst/>
                        </a:rPr>
                        <a:t>4.  El Jefe de Vendedores confirma la anulación</a:t>
                      </a:r>
                      <a:endParaRPr kumimoji="0" lang="es-ES" sz="5100" b="0" i="0" u="none" strike="noStrike" cap="none" normalizeH="0" baseline="0" dirty="0">
                        <a:ln>
                          <a:noFill/>
                        </a:ln>
                        <a:solidFill>
                          <a:srgbClr val="000000"/>
                        </a:solidFill>
                        <a:effectLst/>
                        <a:latin typeface="Times New Roman" pitchFamily="18" charset="0"/>
                        <a:ea typeface="Times New Roman" pitchFamily="18" charset="0"/>
                        <a:cs typeface="Arial" pitchFamily="34" charset="0"/>
                      </a:endParaRPr>
                    </a:p>
                  </a:txBody>
                  <a:tcPr marL="130048" marR="130048" marT="48768" marB="48768" horzOverflow="overflow"/>
                </a:tc>
                <a:tc hMerge="1">
                  <a:txBody>
                    <a:bodyPr/>
                    <a:lstStyle/>
                    <a:p>
                      <a:endParaRPr lang="es-AR"/>
                    </a:p>
                  </a:txBody>
                  <a:tcPr/>
                </a:tc>
                <a:tc hMerge="1">
                  <a:txBody>
                    <a:bodyPr/>
                    <a:lstStyle/>
                    <a:p>
                      <a:endParaRPr lang="es-AR"/>
                    </a:p>
                  </a:txBody>
                  <a:tcPr/>
                </a:tc>
                <a:extLst>
                  <a:ext uri="{0D108BD9-81ED-4DB2-BD59-A6C34878D82A}">
                    <a16:rowId xmlns:a16="http://schemas.microsoft.com/office/drawing/2014/main" val="10010"/>
                  </a:ext>
                </a:extLst>
              </a:tr>
              <a:tr h="357632">
                <a:tc gridSpan="3">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s-ES" sz="1700" u="none" strike="noStrike" cap="none" normalizeH="0" baseline="0" dirty="0">
                          <a:ln>
                            <a:noFill/>
                          </a:ln>
                          <a:effectLst/>
                        </a:rPr>
                        <a:t>5. El sistema anula las reservas, liberando las disponibilidades de lugar e informando la cantidad de lugares liberados para cada función.</a:t>
                      </a:r>
                      <a:endParaRPr kumimoji="0" lang="es-ES" sz="5100" b="0" i="0" u="none" strike="noStrike" cap="none" normalizeH="0" baseline="0" dirty="0">
                        <a:ln>
                          <a:noFill/>
                        </a:ln>
                        <a:solidFill>
                          <a:srgbClr val="000000"/>
                        </a:solidFill>
                        <a:effectLst/>
                        <a:latin typeface="Times New Roman" pitchFamily="18" charset="0"/>
                        <a:ea typeface="Times New Roman" pitchFamily="18" charset="0"/>
                        <a:cs typeface="Arial" pitchFamily="34" charset="0"/>
                      </a:endParaRPr>
                    </a:p>
                  </a:txBody>
                  <a:tcPr marL="130048" marR="130048" marT="48768" marB="48768" horzOverflow="overflow"/>
                </a:tc>
                <a:tc hMerge="1">
                  <a:txBody>
                    <a:bodyPr/>
                    <a:lstStyle/>
                    <a:p>
                      <a:endParaRPr lang="es-AR"/>
                    </a:p>
                  </a:txBody>
                  <a:tcPr/>
                </a:tc>
                <a:tc hMerge="1">
                  <a:txBody>
                    <a:bodyPr/>
                    <a:lstStyle/>
                    <a:p>
                      <a:endParaRPr lang="es-AR"/>
                    </a:p>
                  </a:txBody>
                  <a:tcPr/>
                </a:tc>
                <a:extLst>
                  <a:ext uri="{0D108BD9-81ED-4DB2-BD59-A6C34878D82A}">
                    <a16:rowId xmlns:a16="http://schemas.microsoft.com/office/drawing/2014/main" val="10011"/>
                  </a:ext>
                </a:extLst>
              </a:tr>
              <a:tr h="357632">
                <a:tc gridSpan="3">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s-ES" sz="1700" u="none" strike="noStrike" cap="none" normalizeH="0" baseline="0" dirty="0">
                          <a:ln>
                            <a:noFill/>
                          </a:ln>
                          <a:effectLst/>
                        </a:rPr>
                        <a:t>6. Fin del caso de uso.</a:t>
                      </a:r>
                      <a:endParaRPr kumimoji="0" lang="es-ES" sz="5100" b="0" i="0" u="none" strike="noStrike" cap="none" normalizeH="0" baseline="0" dirty="0">
                        <a:ln>
                          <a:noFill/>
                        </a:ln>
                        <a:solidFill>
                          <a:srgbClr val="000000"/>
                        </a:solidFill>
                        <a:effectLst/>
                        <a:latin typeface="Times New Roman" pitchFamily="18" charset="0"/>
                        <a:ea typeface="Times New Roman" pitchFamily="18" charset="0"/>
                        <a:cs typeface="Arial" pitchFamily="34" charset="0"/>
                      </a:endParaRPr>
                    </a:p>
                  </a:txBody>
                  <a:tcPr marL="130048" marR="130048" marT="48768" marB="48768" horzOverflow="overflow"/>
                </a:tc>
                <a:tc hMerge="1">
                  <a:txBody>
                    <a:bodyPr/>
                    <a:lstStyle/>
                    <a:p>
                      <a:endParaRPr lang="es-AR"/>
                    </a:p>
                  </a:txBody>
                  <a:tcPr/>
                </a:tc>
                <a:tc hMerge="1">
                  <a:txBody>
                    <a:bodyPr/>
                    <a:lstStyle/>
                    <a:p>
                      <a:endParaRPr lang="es-AR"/>
                    </a:p>
                  </a:txBody>
                  <a:tcPr/>
                </a:tc>
                <a:extLst>
                  <a:ext uri="{0D108BD9-81ED-4DB2-BD59-A6C34878D82A}">
                    <a16:rowId xmlns:a16="http://schemas.microsoft.com/office/drawing/2014/main" val="10012"/>
                  </a:ext>
                </a:extLst>
              </a:tr>
              <a:tr h="357632">
                <a:tc gridSpan="3">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ES" sz="1700" u="none" strike="noStrike" kern="1200" cap="none" normalizeH="0" baseline="0" dirty="0">
                          <a:ln>
                            <a:noFill/>
                          </a:ln>
                          <a:effectLst/>
                        </a:rPr>
                        <a:t>Flujos Alternativos</a:t>
                      </a:r>
                      <a:endParaRPr kumimoji="0" lang="es-ES" sz="1700" b="1" i="0" u="none" strike="noStrike" kern="1200" cap="none" normalizeH="0" baseline="0" dirty="0">
                        <a:ln>
                          <a:noFill/>
                        </a:ln>
                        <a:solidFill>
                          <a:srgbClr val="000000"/>
                        </a:solidFill>
                        <a:effectLst/>
                        <a:latin typeface="Arial" pitchFamily="34" charset="0"/>
                        <a:ea typeface="+mn-ea"/>
                        <a:cs typeface="Arial" pitchFamily="34" charset="0"/>
                      </a:endParaRPr>
                    </a:p>
                  </a:txBody>
                  <a:tcPr marL="130048" marR="130048" marT="48768" marB="48768" horzOverflow="overflow"/>
                </a:tc>
                <a:tc hMerge="1">
                  <a:txBody>
                    <a:bodyPr/>
                    <a:lstStyle/>
                    <a:p>
                      <a:endParaRPr lang="es-AR"/>
                    </a:p>
                  </a:txBody>
                  <a:tcPr/>
                </a:tc>
                <a:tc hMerge="1">
                  <a:txBody>
                    <a:bodyPr/>
                    <a:lstStyle/>
                    <a:p>
                      <a:endParaRPr lang="es-AR"/>
                    </a:p>
                  </a:txBody>
                  <a:tcPr/>
                </a:tc>
                <a:extLst>
                  <a:ext uri="{0D108BD9-81ED-4DB2-BD59-A6C34878D82A}">
                    <a16:rowId xmlns:a16="http://schemas.microsoft.com/office/drawing/2014/main" val="10013"/>
                  </a:ext>
                </a:extLst>
              </a:tr>
              <a:tr h="877824">
                <a:tc gridSpan="3">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s-ES" sz="1700" u="none" strike="noStrike" kern="1200" cap="none" normalizeH="0" baseline="0" dirty="0">
                          <a:ln>
                            <a:noFill/>
                          </a:ln>
                          <a:effectLst/>
                        </a:rPr>
                        <a:t>A1. No hay reservas con fecha de vigencia vencida</a:t>
                      </a:r>
                    </a:p>
                    <a:p>
                      <a:pPr marL="0" marR="0" lvl="0" indent="0" algn="just" defTabSz="914400" rtl="0" eaLnBrk="1" fontAlgn="base" latinLnBrk="0" hangingPunct="1">
                        <a:lnSpc>
                          <a:spcPct val="100000"/>
                        </a:lnSpc>
                        <a:spcBef>
                          <a:spcPct val="0"/>
                        </a:spcBef>
                        <a:spcAft>
                          <a:spcPct val="0"/>
                        </a:spcAft>
                        <a:buClrTx/>
                        <a:buSzTx/>
                        <a:buFontTx/>
                        <a:buNone/>
                        <a:tabLst/>
                      </a:pPr>
                      <a:r>
                        <a:rPr kumimoji="0" lang="es-ES" sz="1700" u="none" strike="noStrike" kern="1200" cap="none" normalizeH="0" baseline="0" dirty="0">
                          <a:ln>
                            <a:noFill/>
                          </a:ln>
                          <a:effectLst/>
                        </a:rPr>
                        <a:t>A2. El Jefe de Vendedores no confirma proceso de anulación</a:t>
                      </a:r>
                    </a:p>
                    <a:p>
                      <a:pPr marL="0" marR="0" lvl="0" indent="0" algn="just" defTabSz="914400" rtl="0" eaLnBrk="1" fontAlgn="base" latinLnBrk="0" hangingPunct="1">
                        <a:lnSpc>
                          <a:spcPct val="100000"/>
                        </a:lnSpc>
                        <a:spcBef>
                          <a:spcPct val="0"/>
                        </a:spcBef>
                        <a:spcAft>
                          <a:spcPct val="0"/>
                        </a:spcAft>
                        <a:buClrTx/>
                        <a:buSzTx/>
                        <a:buFontTx/>
                        <a:buNone/>
                        <a:tabLst/>
                      </a:pPr>
                      <a:endParaRPr kumimoji="0" lang="es-ES" sz="1700" b="0" i="0" u="none" strike="noStrike" kern="1200" cap="none" normalizeH="0" baseline="0" dirty="0">
                        <a:ln>
                          <a:noFill/>
                        </a:ln>
                        <a:solidFill>
                          <a:srgbClr val="000000"/>
                        </a:solidFill>
                        <a:effectLst/>
                        <a:latin typeface="Arial" pitchFamily="34" charset="0"/>
                        <a:ea typeface="Times New Roman" pitchFamily="18" charset="0"/>
                        <a:cs typeface="Arial" pitchFamily="34" charset="0"/>
                      </a:endParaRPr>
                    </a:p>
                  </a:txBody>
                  <a:tcPr marL="130048" marR="130048" marT="48768" marB="48768" horzOverflow="overflow"/>
                </a:tc>
                <a:tc hMerge="1">
                  <a:txBody>
                    <a:bodyPr/>
                    <a:lstStyle/>
                    <a:p>
                      <a:endParaRPr lang="es-AR"/>
                    </a:p>
                  </a:txBody>
                  <a:tcPr/>
                </a:tc>
                <a:tc hMerge="1">
                  <a:txBody>
                    <a:bodyPr/>
                    <a:lstStyle/>
                    <a:p>
                      <a:endParaRPr lang="es-AR"/>
                    </a:p>
                  </a:txBody>
                  <a:tcPr/>
                </a:tc>
                <a:extLst>
                  <a:ext uri="{0D108BD9-81ED-4DB2-BD59-A6C34878D82A}">
                    <a16:rowId xmlns:a16="http://schemas.microsoft.com/office/drawing/2014/main" val="10014"/>
                  </a:ext>
                </a:extLst>
              </a:tr>
            </a:tbl>
          </a:graphicData>
        </a:graphic>
      </p:graphicFrame>
    </p:spTree>
    <p:extLst>
      <p:ext uri="{BB962C8B-B14F-4D97-AF65-F5344CB8AC3E}">
        <p14:creationId xmlns:p14="http://schemas.microsoft.com/office/powerpoint/2010/main" val="223860266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1138" name="Rectangle 2"/>
          <p:cNvSpPr>
            <a:spLocks noGrp="1" noChangeArrowheads="1"/>
          </p:cNvSpPr>
          <p:nvPr>
            <p:ph type="title"/>
          </p:nvPr>
        </p:nvSpPr>
        <p:spPr>
          <a:xfrm>
            <a:off x="3139917" y="1087579"/>
            <a:ext cx="11776569" cy="656655"/>
          </a:xfrm>
        </p:spPr>
        <p:txBody>
          <a:bodyPr/>
          <a:lstStyle/>
          <a:p>
            <a:r>
              <a:rPr lang="es-ES_tradnl" sz="4267" dirty="0"/>
              <a:t>Caso de uso completamente descripto </a:t>
            </a:r>
            <a:r>
              <a:rPr lang="es-ES_tradnl" sz="3413" dirty="0"/>
              <a:t>(Trazo Fino)</a:t>
            </a:r>
            <a:endParaRPr lang="es-ES_tradnl" sz="4267" dirty="0"/>
          </a:p>
        </p:txBody>
      </p:sp>
      <p:sp>
        <p:nvSpPr>
          <p:cNvPr id="91139" name="Line 3"/>
          <p:cNvSpPr>
            <a:spLocks noChangeShapeType="1"/>
          </p:cNvSpPr>
          <p:nvPr/>
        </p:nvSpPr>
        <p:spPr bwMode="auto">
          <a:xfrm>
            <a:off x="6830043" y="-1659467"/>
            <a:ext cx="0" cy="0"/>
          </a:xfrm>
          <a:prstGeom prst="line">
            <a:avLst/>
          </a:prstGeom>
          <a:noFill/>
          <a:ln w="9525" cap="rnd">
            <a:solidFill>
              <a:srgbClr val="000000"/>
            </a:solidFill>
            <a:miter lim="800000"/>
            <a:headEnd/>
            <a:tailEnd/>
          </a:ln>
        </p:spPr>
        <p:txBody>
          <a:bodyPr wrap="none"/>
          <a:lstStyle/>
          <a:p>
            <a:endParaRPr lang="es-AR"/>
          </a:p>
        </p:txBody>
      </p:sp>
      <p:sp>
        <p:nvSpPr>
          <p:cNvPr id="91140" name="Line 4"/>
          <p:cNvSpPr>
            <a:spLocks noChangeShapeType="1"/>
          </p:cNvSpPr>
          <p:nvPr/>
        </p:nvSpPr>
        <p:spPr bwMode="auto">
          <a:xfrm>
            <a:off x="8209544" y="3903698"/>
            <a:ext cx="0" cy="0"/>
          </a:xfrm>
          <a:prstGeom prst="line">
            <a:avLst/>
          </a:prstGeom>
          <a:noFill/>
          <a:ln w="9525" cap="rnd">
            <a:solidFill>
              <a:srgbClr val="000000"/>
            </a:solidFill>
            <a:miter lim="800000"/>
            <a:headEnd/>
            <a:tailEnd/>
          </a:ln>
        </p:spPr>
        <p:txBody>
          <a:bodyPr wrap="none"/>
          <a:lstStyle/>
          <a:p>
            <a:endParaRPr lang="es-AR"/>
          </a:p>
        </p:txBody>
      </p:sp>
      <p:graphicFrame>
        <p:nvGraphicFramePr>
          <p:cNvPr id="330757" name="Group 5"/>
          <p:cNvGraphicFramePr>
            <a:graphicFrameLocks noGrp="1"/>
          </p:cNvGraphicFramePr>
          <p:nvPr>
            <p:extLst/>
          </p:nvPr>
        </p:nvGraphicFramePr>
        <p:xfrm>
          <a:off x="477221" y="1697179"/>
          <a:ext cx="16488232" cy="7947814"/>
        </p:xfrm>
        <a:graphic>
          <a:graphicData uri="http://schemas.openxmlformats.org/drawingml/2006/table">
            <a:tbl>
              <a:tblPr>
                <a:tableStyleId>{3C2FFA5D-87B4-456A-9821-1D502468CF0F}</a:tableStyleId>
              </a:tblPr>
              <a:tblGrid>
                <a:gridCol w="7659314">
                  <a:extLst>
                    <a:ext uri="{9D8B030D-6E8A-4147-A177-3AD203B41FA5}">
                      <a16:colId xmlns:a16="http://schemas.microsoft.com/office/drawing/2014/main" val="20000"/>
                    </a:ext>
                  </a:extLst>
                </a:gridCol>
                <a:gridCol w="727053">
                  <a:extLst>
                    <a:ext uri="{9D8B030D-6E8A-4147-A177-3AD203B41FA5}">
                      <a16:colId xmlns:a16="http://schemas.microsoft.com/office/drawing/2014/main" val="20001"/>
                    </a:ext>
                  </a:extLst>
                </a:gridCol>
                <a:gridCol w="363524">
                  <a:extLst>
                    <a:ext uri="{9D8B030D-6E8A-4147-A177-3AD203B41FA5}">
                      <a16:colId xmlns:a16="http://schemas.microsoft.com/office/drawing/2014/main" val="20002"/>
                    </a:ext>
                  </a:extLst>
                </a:gridCol>
                <a:gridCol w="3334652">
                  <a:extLst>
                    <a:ext uri="{9D8B030D-6E8A-4147-A177-3AD203B41FA5}">
                      <a16:colId xmlns:a16="http://schemas.microsoft.com/office/drawing/2014/main" val="20003"/>
                    </a:ext>
                  </a:extLst>
                </a:gridCol>
                <a:gridCol w="4403689">
                  <a:extLst>
                    <a:ext uri="{9D8B030D-6E8A-4147-A177-3AD203B41FA5}">
                      <a16:colId xmlns:a16="http://schemas.microsoft.com/office/drawing/2014/main" val="20004"/>
                    </a:ext>
                  </a:extLst>
                </a:gridCol>
              </a:tblGrid>
              <a:tr h="326136">
                <a:tc gridSpan="3">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ES" sz="1500" u="none" strike="noStrike" cap="none" normalizeH="0" baseline="0" dirty="0">
                          <a:ln>
                            <a:noFill/>
                          </a:ln>
                          <a:effectLst/>
                        </a:rPr>
                        <a:t>Nombre del Caso de uso: Registrar Anulación de Reservas</a:t>
                      </a:r>
                      <a:endParaRPr kumimoji="0" lang="es-ES" sz="4000" b="0" i="0" u="none" strike="noStrike" cap="none" normalizeH="0" baseline="0" dirty="0">
                        <a:ln>
                          <a:noFill/>
                        </a:ln>
                        <a:solidFill>
                          <a:srgbClr val="000000"/>
                        </a:solidFill>
                        <a:effectLst/>
                        <a:latin typeface="Times New Roman" pitchFamily="18" charset="0"/>
                        <a:ea typeface="Times New Roman" pitchFamily="18" charset="0"/>
                        <a:cs typeface="Arial" pitchFamily="34" charset="0"/>
                      </a:endParaRPr>
                    </a:p>
                  </a:txBody>
                  <a:tcPr marL="130048" marR="130048" marT="48768" marB="48768" horzOverflow="overflow"/>
                </a:tc>
                <a:tc hMerge="1">
                  <a:txBody>
                    <a:bodyPr/>
                    <a:lstStyle/>
                    <a:p>
                      <a:endParaRPr lang="es-AR"/>
                    </a:p>
                  </a:txBody>
                  <a:tcPr/>
                </a:tc>
                <a:tc hMerge="1">
                  <a:txBody>
                    <a:bodyPr/>
                    <a:lstStyle/>
                    <a:p>
                      <a:endParaRPr lang="es-AR"/>
                    </a:p>
                  </a:txBody>
                  <a:tcPr/>
                </a:tc>
                <a:tc gridSpan="2">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ES" sz="1500" u="none" strike="noStrike" cap="none" normalizeH="0" baseline="0">
                          <a:ln>
                            <a:noFill/>
                          </a:ln>
                          <a:effectLst/>
                        </a:rPr>
                        <a:t>Nro. de Orden: 10</a:t>
                      </a:r>
                      <a:endParaRPr kumimoji="0" lang="es-ES" sz="4000" b="0" i="0" u="none" strike="noStrike" cap="none" normalizeH="0" baseline="0">
                        <a:ln>
                          <a:noFill/>
                        </a:ln>
                        <a:solidFill>
                          <a:srgbClr val="000000"/>
                        </a:solidFill>
                        <a:effectLst/>
                        <a:latin typeface="Times New Roman" pitchFamily="18" charset="0"/>
                        <a:ea typeface="Times New Roman" pitchFamily="18" charset="0"/>
                        <a:cs typeface="Arial" pitchFamily="34" charset="0"/>
                      </a:endParaRPr>
                    </a:p>
                  </a:txBody>
                  <a:tcPr marL="130048" marR="130048" marT="48768" marB="48768" horzOverflow="overflow"/>
                </a:tc>
                <a:tc hMerge="1">
                  <a:txBody>
                    <a:bodyPr/>
                    <a:lstStyle/>
                    <a:p>
                      <a:endParaRPr lang="es-AR"/>
                    </a:p>
                  </a:txBody>
                  <a:tcPr/>
                </a:tc>
                <a:extLst>
                  <a:ext uri="{0D108BD9-81ED-4DB2-BD59-A6C34878D82A}">
                    <a16:rowId xmlns:a16="http://schemas.microsoft.com/office/drawing/2014/main" val="10000"/>
                  </a:ext>
                </a:extLst>
              </a:tr>
              <a:tr h="531029">
                <a:tc gridSpan="5">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ES" sz="1500" u="none" strike="noStrike" cap="none" normalizeH="0" baseline="0" dirty="0">
                          <a:ln>
                            <a:noFill/>
                          </a:ln>
                          <a:effectLst/>
                        </a:rPr>
                        <a:t>Prioridad:                   Alta      </a:t>
                      </a:r>
                      <a:r>
                        <a:rPr kumimoji="0" lang="es-ES" sz="2800" u="none" strike="noStrike" cap="none" normalizeH="0" baseline="0" dirty="0">
                          <a:ln>
                            <a:noFill/>
                          </a:ln>
                          <a:effectLst/>
                          <a:sym typeface="Wingdings 2" panose="05020102010507070707" pitchFamily="18" charset="2"/>
                        </a:rPr>
                        <a:t></a:t>
                      </a:r>
                      <a:r>
                        <a:rPr kumimoji="0" lang="es-ES" sz="2800" u="none" strike="noStrike" cap="none" normalizeH="0" baseline="0" dirty="0">
                          <a:ln>
                            <a:noFill/>
                          </a:ln>
                          <a:effectLst/>
                        </a:rPr>
                        <a:t>   </a:t>
                      </a:r>
                      <a:r>
                        <a:rPr kumimoji="0" lang="es-ES" sz="1500" u="none" strike="noStrike" cap="none" normalizeH="0" baseline="0" dirty="0">
                          <a:ln>
                            <a:noFill/>
                          </a:ln>
                          <a:effectLst/>
                        </a:rPr>
                        <a:t>                        Media         </a:t>
                      </a:r>
                      <a:r>
                        <a:rPr kumimoji="0" lang="es-ES" sz="2800" u="none" strike="noStrike" cap="none" normalizeH="0" baseline="0" dirty="0">
                          <a:ln>
                            <a:noFill/>
                          </a:ln>
                          <a:effectLst/>
                          <a:sym typeface="Wingdings 2" panose="05020102010507070707" pitchFamily="18" charset="2"/>
                        </a:rPr>
                        <a:t></a:t>
                      </a:r>
                      <a:r>
                        <a:rPr kumimoji="0" lang="es-ES" sz="2800" u="none" strike="noStrike" cap="none" normalizeH="0" baseline="0" dirty="0">
                          <a:ln>
                            <a:noFill/>
                          </a:ln>
                          <a:effectLst/>
                        </a:rPr>
                        <a:t>   </a:t>
                      </a:r>
                      <a:r>
                        <a:rPr kumimoji="0" lang="es-ES" sz="1500" u="none" strike="noStrike" cap="none" normalizeH="0" baseline="0" dirty="0">
                          <a:ln>
                            <a:noFill/>
                          </a:ln>
                          <a:effectLst/>
                        </a:rPr>
                        <a:t>                        Baja         </a:t>
                      </a:r>
                      <a:r>
                        <a:rPr kumimoji="0" lang="es-ES" sz="2800" u="none" strike="noStrike" cap="none" normalizeH="0" baseline="0" dirty="0">
                          <a:ln>
                            <a:noFill/>
                          </a:ln>
                          <a:effectLst/>
                          <a:sym typeface="Wingdings 2" panose="05020102010507070707" pitchFamily="18" charset="2"/>
                        </a:rPr>
                        <a:t></a:t>
                      </a:r>
                      <a:r>
                        <a:rPr kumimoji="0" lang="es-ES" sz="1500" u="none" strike="noStrike" cap="none" normalizeH="0" baseline="0" dirty="0">
                          <a:ln>
                            <a:noFill/>
                          </a:ln>
                          <a:effectLst/>
                        </a:rPr>
                        <a:t>  </a:t>
                      </a:r>
                      <a:endParaRPr kumimoji="0" lang="es-ES" sz="4000" b="0" i="0" u="none" strike="noStrike" cap="none" normalizeH="0" baseline="0" dirty="0">
                        <a:ln>
                          <a:noFill/>
                        </a:ln>
                        <a:solidFill>
                          <a:srgbClr val="000000"/>
                        </a:solidFill>
                        <a:effectLst/>
                        <a:latin typeface="Times New Roman" pitchFamily="18" charset="0"/>
                        <a:ea typeface="Times New Roman" pitchFamily="18" charset="0"/>
                        <a:cs typeface="Arial" pitchFamily="34" charset="0"/>
                      </a:endParaRPr>
                    </a:p>
                  </a:txBody>
                  <a:tcPr marL="130048" marR="130048" marT="48768" marB="48768" horzOverflow="overflow"/>
                </a:tc>
                <a:tc hMerge="1">
                  <a:txBody>
                    <a:bodyPr/>
                    <a:lstStyle/>
                    <a:p>
                      <a:endParaRPr lang="es-AR"/>
                    </a:p>
                  </a:txBody>
                  <a:tcPr/>
                </a:tc>
                <a:tc hMerge="1">
                  <a:txBody>
                    <a:bodyPr/>
                    <a:lstStyle/>
                    <a:p>
                      <a:endParaRPr lang="es-AR"/>
                    </a:p>
                  </a:txBody>
                  <a:tcPr/>
                </a:tc>
                <a:tc hMerge="1">
                  <a:txBody>
                    <a:bodyPr/>
                    <a:lstStyle/>
                    <a:p>
                      <a:endParaRPr lang="es-AR"/>
                    </a:p>
                  </a:txBody>
                  <a:tcPr/>
                </a:tc>
                <a:tc hMerge="1">
                  <a:txBody>
                    <a:bodyPr/>
                    <a:lstStyle/>
                    <a:p>
                      <a:endParaRPr lang="es-AR"/>
                    </a:p>
                  </a:txBody>
                  <a:tcPr/>
                </a:tc>
                <a:extLst>
                  <a:ext uri="{0D108BD9-81ED-4DB2-BD59-A6C34878D82A}">
                    <a16:rowId xmlns:a16="http://schemas.microsoft.com/office/drawing/2014/main" val="10001"/>
                  </a:ext>
                </a:extLst>
              </a:tr>
              <a:tr h="707136">
                <a:tc gridSpan="5">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ES" sz="1500" u="none" strike="noStrike" cap="none" normalizeH="0" baseline="0" dirty="0">
                          <a:ln>
                            <a:noFill/>
                          </a:ln>
                          <a:effectLst/>
                        </a:rPr>
                        <a:t>Complejidad: Simple   </a:t>
                      </a:r>
                      <a:r>
                        <a:rPr kumimoji="0" lang="es-ES" sz="3400" u="none" strike="noStrike" cap="none" normalizeH="0" baseline="0" dirty="0">
                          <a:ln>
                            <a:noFill/>
                          </a:ln>
                          <a:effectLst/>
                          <a:sym typeface="Wingdings 2" panose="05020102010507070707" pitchFamily="18" charset="2"/>
                        </a:rPr>
                        <a:t></a:t>
                      </a:r>
                      <a:r>
                        <a:rPr kumimoji="0" lang="es-ES" sz="2600" u="none" strike="noStrike" cap="none" normalizeH="0" baseline="0" dirty="0">
                          <a:ln>
                            <a:noFill/>
                          </a:ln>
                          <a:effectLst/>
                        </a:rPr>
                        <a:t> </a:t>
                      </a:r>
                      <a:r>
                        <a:rPr kumimoji="0" lang="es-ES" sz="1500" u="none" strike="noStrike" cap="none" normalizeH="0" baseline="0" dirty="0">
                          <a:ln>
                            <a:noFill/>
                          </a:ln>
                          <a:effectLst/>
                        </a:rPr>
                        <a:t>   Mediano  </a:t>
                      </a:r>
                      <a:r>
                        <a:rPr kumimoji="0" lang="es-ES" sz="3400" u="none" strike="noStrike" cap="none" normalizeH="0" baseline="0" dirty="0">
                          <a:ln>
                            <a:noFill/>
                          </a:ln>
                          <a:effectLst/>
                          <a:sym typeface="Wingdings 2" panose="05020102010507070707" pitchFamily="18" charset="2"/>
                        </a:rPr>
                        <a:t></a:t>
                      </a:r>
                      <a:r>
                        <a:rPr kumimoji="0" lang="es-ES" sz="3400" u="none" strike="noStrike" cap="none" normalizeH="0" baseline="0" dirty="0">
                          <a:ln>
                            <a:noFill/>
                          </a:ln>
                          <a:effectLst/>
                        </a:rPr>
                        <a:t> </a:t>
                      </a:r>
                      <a:r>
                        <a:rPr kumimoji="0" lang="es-ES" sz="1500" u="none" strike="noStrike" cap="none" normalizeH="0" baseline="0" dirty="0">
                          <a:ln>
                            <a:noFill/>
                          </a:ln>
                          <a:effectLst/>
                        </a:rPr>
                        <a:t>  Complejo  </a:t>
                      </a:r>
                      <a:r>
                        <a:rPr kumimoji="0" lang="es-ES" sz="3400" u="none" strike="noStrike" cap="none" normalizeH="0" baseline="0" dirty="0">
                          <a:ln>
                            <a:noFill/>
                          </a:ln>
                          <a:effectLst/>
                          <a:sym typeface="Wingdings 2" panose="05020102010507070707" pitchFamily="18" charset="2"/>
                        </a:rPr>
                        <a:t></a:t>
                      </a:r>
                      <a:r>
                        <a:rPr kumimoji="0" lang="es-ES" sz="1500" u="none" strike="noStrike" cap="none" normalizeH="0" baseline="0" dirty="0">
                          <a:ln>
                            <a:noFill/>
                          </a:ln>
                          <a:effectLst/>
                        </a:rPr>
                        <a:t>    Muy Complejo </a:t>
                      </a:r>
                      <a:r>
                        <a:rPr kumimoji="0" lang="es-ES" sz="3400" u="none" strike="noStrike" cap="none" normalizeH="0" baseline="0" dirty="0">
                          <a:ln>
                            <a:noFill/>
                          </a:ln>
                          <a:effectLst/>
                          <a:sym typeface="Wingdings 2" panose="05020102010507070707" pitchFamily="18" charset="2"/>
                        </a:rPr>
                        <a:t></a:t>
                      </a:r>
                      <a:r>
                        <a:rPr kumimoji="0" lang="es-ES" sz="1500" u="none" strike="noStrike" cap="none" normalizeH="0" baseline="0" dirty="0">
                          <a:ln>
                            <a:noFill/>
                          </a:ln>
                          <a:effectLst/>
                        </a:rPr>
                        <a:t>    Extremadamente Complejo </a:t>
                      </a:r>
                      <a:r>
                        <a:rPr kumimoji="0" lang="es-ES" sz="4000" u="none" strike="noStrike" cap="none" normalizeH="0" baseline="0" dirty="0">
                          <a:ln>
                            <a:noFill/>
                          </a:ln>
                          <a:effectLst/>
                          <a:sym typeface="Wingdings 2" panose="05020102010507070707" pitchFamily="18" charset="2"/>
                        </a:rPr>
                        <a:t></a:t>
                      </a:r>
                      <a:r>
                        <a:rPr kumimoji="0" lang="es-ES" sz="4000" u="none" strike="noStrike" cap="none" normalizeH="0" baseline="0" dirty="0">
                          <a:ln>
                            <a:noFill/>
                          </a:ln>
                          <a:effectLst/>
                        </a:rPr>
                        <a:t> </a:t>
                      </a:r>
                      <a:endParaRPr kumimoji="0" lang="es-ES" sz="4000" b="0" i="0" u="none" strike="noStrike" cap="none" normalizeH="0" baseline="0" dirty="0">
                        <a:ln>
                          <a:noFill/>
                        </a:ln>
                        <a:solidFill>
                          <a:srgbClr val="000000"/>
                        </a:solidFill>
                        <a:effectLst/>
                        <a:latin typeface="Times New Roman" pitchFamily="18" charset="0"/>
                        <a:ea typeface="Times New Roman" pitchFamily="18" charset="0"/>
                        <a:cs typeface="Arial" pitchFamily="34" charset="0"/>
                      </a:endParaRPr>
                    </a:p>
                  </a:txBody>
                  <a:tcPr marL="130048" marR="130048" marT="48768" marB="48768" horzOverflow="overflow"/>
                </a:tc>
                <a:tc hMerge="1">
                  <a:txBody>
                    <a:bodyPr/>
                    <a:lstStyle/>
                    <a:p>
                      <a:endParaRPr lang="es-AR"/>
                    </a:p>
                  </a:txBody>
                  <a:tcPr/>
                </a:tc>
                <a:tc hMerge="1">
                  <a:txBody>
                    <a:bodyPr/>
                    <a:lstStyle/>
                    <a:p>
                      <a:endParaRPr lang="es-AR"/>
                    </a:p>
                  </a:txBody>
                  <a:tcPr/>
                </a:tc>
                <a:tc hMerge="1">
                  <a:txBody>
                    <a:bodyPr/>
                    <a:lstStyle/>
                    <a:p>
                      <a:endParaRPr lang="es-AR"/>
                    </a:p>
                  </a:txBody>
                  <a:tcPr/>
                </a:tc>
                <a:tc hMerge="1">
                  <a:txBody>
                    <a:bodyPr/>
                    <a:lstStyle/>
                    <a:p>
                      <a:endParaRPr lang="es-AR"/>
                    </a:p>
                  </a:txBody>
                  <a:tcPr/>
                </a:tc>
                <a:extLst>
                  <a:ext uri="{0D108BD9-81ED-4DB2-BD59-A6C34878D82A}">
                    <a16:rowId xmlns:a16="http://schemas.microsoft.com/office/drawing/2014/main" val="10002"/>
                  </a:ext>
                </a:extLst>
              </a:tr>
              <a:tr h="326136">
                <a:tc gridSpan="2">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ES" sz="1500" u="none" strike="noStrike" cap="none" normalizeH="0" baseline="0" dirty="0">
                          <a:ln>
                            <a:noFill/>
                          </a:ln>
                          <a:effectLst/>
                        </a:rPr>
                        <a:t>Actor Principal: Jefe de Vendedores </a:t>
                      </a:r>
                      <a:endParaRPr kumimoji="0" lang="es-ES" sz="4000" b="0" i="0" u="none" strike="noStrike" cap="none" normalizeH="0" baseline="0" dirty="0">
                        <a:ln>
                          <a:noFill/>
                        </a:ln>
                        <a:solidFill>
                          <a:srgbClr val="000000"/>
                        </a:solidFill>
                        <a:effectLst/>
                        <a:latin typeface="Times New Roman" pitchFamily="18" charset="0"/>
                        <a:ea typeface="Times New Roman" pitchFamily="18" charset="0"/>
                        <a:cs typeface="Arial" pitchFamily="34" charset="0"/>
                      </a:endParaRPr>
                    </a:p>
                  </a:txBody>
                  <a:tcPr marL="130048" marR="130048" marT="48768" marB="48768" horzOverflow="overflow"/>
                </a:tc>
                <a:tc hMerge="1">
                  <a:txBody>
                    <a:bodyPr/>
                    <a:lstStyle/>
                    <a:p>
                      <a:endParaRPr lang="es-AR"/>
                    </a:p>
                  </a:txBody>
                  <a:tcPr/>
                </a:tc>
                <a:tc gridSpan="3">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ES" sz="1500" u="none" strike="noStrike" cap="none" normalizeH="0" baseline="0" dirty="0">
                          <a:ln>
                            <a:noFill/>
                          </a:ln>
                          <a:effectLst/>
                        </a:rPr>
                        <a:t>Actor Secundario: no aplica</a:t>
                      </a:r>
                      <a:endParaRPr kumimoji="0" lang="es-ES" sz="4000" b="0" i="0" u="none" strike="noStrike" cap="none" normalizeH="0" baseline="0" dirty="0">
                        <a:ln>
                          <a:noFill/>
                        </a:ln>
                        <a:solidFill>
                          <a:srgbClr val="000000"/>
                        </a:solidFill>
                        <a:effectLst/>
                        <a:latin typeface="Times New Roman" pitchFamily="18" charset="0"/>
                        <a:ea typeface="Times New Roman" pitchFamily="18" charset="0"/>
                        <a:cs typeface="Arial" pitchFamily="34" charset="0"/>
                      </a:endParaRPr>
                    </a:p>
                  </a:txBody>
                  <a:tcPr marL="130048" marR="130048" marT="48768" marB="48768" horzOverflow="overflow"/>
                </a:tc>
                <a:tc hMerge="1">
                  <a:txBody>
                    <a:bodyPr/>
                    <a:lstStyle/>
                    <a:p>
                      <a:endParaRPr lang="es-AR"/>
                    </a:p>
                  </a:txBody>
                  <a:tcPr/>
                </a:tc>
                <a:tc hMerge="1">
                  <a:txBody>
                    <a:bodyPr/>
                    <a:lstStyle/>
                    <a:p>
                      <a:endParaRPr lang="es-AR"/>
                    </a:p>
                  </a:txBody>
                  <a:tcPr/>
                </a:tc>
                <a:extLst>
                  <a:ext uri="{0D108BD9-81ED-4DB2-BD59-A6C34878D82A}">
                    <a16:rowId xmlns:a16="http://schemas.microsoft.com/office/drawing/2014/main" val="10003"/>
                  </a:ext>
                </a:extLst>
              </a:tr>
              <a:tr h="326136">
                <a:tc gridSpan="5">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ES" sz="1500" u="none" strike="noStrike" cap="none" normalizeH="0" baseline="0" dirty="0">
                          <a:ln>
                            <a:noFill/>
                          </a:ln>
                          <a:effectLst/>
                        </a:rPr>
                        <a:t>Tipo de Caso de uso:                    Concreto                                          Abstracto</a:t>
                      </a:r>
                      <a:endParaRPr kumimoji="0" lang="es-ES" sz="4000" b="0" i="0" u="none" strike="noStrike" cap="none" normalizeH="0" baseline="0" dirty="0">
                        <a:ln>
                          <a:noFill/>
                        </a:ln>
                        <a:solidFill>
                          <a:srgbClr val="000000"/>
                        </a:solidFill>
                        <a:effectLst/>
                        <a:latin typeface="Times New Roman" pitchFamily="18" charset="0"/>
                        <a:ea typeface="Times New Roman" pitchFamily="18" charset="0"/>
                        <a:cs typeface="Arial" pitchFamily="34" charset="0"/>
                      </a:endParaRPr>
                    </a:p>
                  </a:txBody>
                  <a:tcPr marL="130048" marR="130048" marT="48768" marB="48768" horzOverflow="overflow"/>
                </a:tc>
                <a:tc hMerge="1">
                  <a:txBody>
                    <a:bodyPr/>
                    <a:lstStyle/>
                    <a:p>
                      <a:endParaRPr lang="es-AR"/>
                    </a:p>
                  </a:txBody>
                  <a:tcPr/>
                </a:tc>
                <a:tc hMerge="1">
                  <a:txBody>
                    <a:bodyPr/>
                    <a:lstStyle/>
                    <a:p>
                      <a:endParaRPr lang="es-AR"/>
                    </a:p>
                  </a:txBody>
                  <a:tcPr/>
                </a:tc>
                <a:tc hMerge="1">
                  <a:txBody>
                    <a:bodyPr/>
                    <a:lstStyle/>
                    <a:p>
                      <a:endParaRPr lang="es-AR"/>
                    </a:p>
                  </a:txBody>
                  <a:tcPr/>
                </a:tc>
                <a:tc hMerge="1">
                  <a:txBody>
                    <a:bodyPr/>
                    <a:lstStyle/>
                    <a:p>
                      <a:endParaRPr lang="es-AR"/>
                    </a:p>
                  </a:txBody>
                  <a:tcPr/>
                </a:tc>
                <a:extLst>
                  <a:ext uri="{0D108BD9-81ED-4DB2-BD59-A6C34878D82A}">
                    <a16:rowId xmlns:a16="http://schemas.microsoft.com/office/drawing/2014/main" val="10004"/>
                  </a:ext>
                </a:extLst>
              </a:tr>
              <a:tr h="326136">
                <a:tc gridSpan="5">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ES" sz="1500" u="none" strike="noStrike" cap="none" normalizeH="0" baseline="0" dirty="0">
                          <a:ln>
                            <a:noFill/>
                          </a:ln>
                          <a:effectLst/>
                        </a:rPr>
                        <a:t>Objetivo: liberar lugares para las diferentes funciones, invalidando reservas que no fueron confirmadas y cuya fecha de vigencia ha expirado.</a:t>
                      </a:r>
                      <a:endParaRPr kumimoji="0" lang="es-ES" sz="1500" b="0" i="0" u="none" strike="noStrike" cap="none" normalizeH="0" baseline="0" dirty="0">
                        <a:ln>
                          <a:noFill/>
                        </a:ln>
                        <a:solidFill>
                          <a:srgbClr val="000000"/>
                        </a:solidFill>
                        <a:effectLst/>
                        <a:latin typeface="Times New Roman" pitchFamily="18" charset="0"/>
                        <a:ea typeface="Times New Roman" pitchFamily="18" charset="0"/>
                        <a:cs typeface="Arial" pitchFamily="34" charset="0"/>
                      </a:endParaRPr>
                    </a:p>
                  </a:txBody>
                  <a:tcPr marL="130048" marR="130048" marT="48768" marB="48768" horzOverflow="overflow"/>
                </a:tc>
                <a:tc hMerge="1">
                  <a:txBody>
                    <a:bodyPr/>
                    <a:lstStyle/>
                    <a:p>
                      <a:endParaRPr lang="es-AR"/>
                    </a:p>
                  </a:txBody>
                  <a:tcPr/>
                </a:tc>
                <a:tc hMerge="1">
                  <a:txBody>
                    <a:bodyPr/>
                    <a:lstStyle/>
                    <a:p>
                      <a:endParaRPr lang="es-AR"/>
                    </a:p>
                  </a:txBody>
                  <a:tcPr/>
                </a:tc>
                <a:tc hMerge="1">
                  <a:txBody>
                    <a:bodyPr/>
                    <a:lstStyle/>
                    <a:p>
                      <a:endParaRPr lang="es-AR"/>
                    </a:p>
                  </a:txBody>
                  <a:tcPr/>
                </a:tc>
                <a:tc hMerge="1">
                  <a:txBody>
                    <a:bodyPr/>
                    <a:lstStyle/>
                    <a:p>
                      <a:endParaRPr lang="es-AR"/>
                    </a:p>
                  </a:txBody>
                  <a:tcPr/>
                </a:tc>
                <a:extLst>
                  <a:ext uri="{0D108BD9-81ED-4DB2-BD59-A6C34878D82A}">
                    <a16:rowId xmlns:a16="http://schemas.microsoft.com/office/drawing/2014/main" val="10005"/>
                  </a:ext>
                </a:extLst>
              </a:tr>
              <a:tr h="326136">
                <a:tc gridSpan="5">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ES" sz="1500" u="none" strike="noStrike" cap="none" normalizeH="0" baseline="0" dirty="0">
                          <a:ln>
                            <a:noFill/>
                          </a:ln>
                          <a:effectLst/>
                        </a:rPr>
                        <a:t>Precondiciones:  no aplica</a:t>
                      </a:r>
                      <a:endParaRPr kumimoji="0" lang="es-ES" sz="4000" b="0" i="0" u="none" strike="noStrike" cap="none" normalizeH="0" baseline="0" dirty="0">
                        <a:ln>
                          <a:noFill/>
                        </a:ln>
                        <a:solidFill>
                          <a:srgbClr val="000000"/>
                        </a:solidFill>
                        <a:effectLst/>
                        <a:latin typeface="Times New Roman" pitchFamily="18" charset="0"/>
                        <a:ea typeface="Times New Roman" pitchFamily="18" charset="0"/>
                        <a:cs typeface="Arial" pitchFamily="34" charset="0"/>
                      </a:endParaRPr>
                    </a:p>
                  </a:txBody>
                  <a:tcPr marL="130048" marR="130048" marT="48768" marB="48768" horzOverflow="overflow"/>
                </a:tc>
                <a:tc hMerge="1">
                  <a:txBody>
                    <a:bodyPr/>
                    <a:lstStyle/>
                    <a:p>
                      <a:endParaRPr lang="es-AR"/>
                    </a:p>
                  </a:txBody>
                  <a:tcPr/>
                </a:tc>
                <a:tc hMerge="1">
                  <a:txBody>
                    <a:bodyPr/>
                    <a:lstStyle/>
                    <a:p>
                      <a:endParaRPr lang="es-AR"/>
                    </a:p>
                  </a:txBody>
                  <a:tcPr/>
                </a:tc>
                <a:tc hMerge="1">
                  <a:txBody>
                    <a:bodyPr/>
                    <a:lstStyle/>
                    <a:p>
                      <a:endParaRPr lang="es-AR"/>
                    </a:p>
                  </a:txBody>
                  <a:tcPr/>
                </a:tc>
                <a:tc hMerge="1">
                  <a:txBody>
                    <a:bodyPr/>
                    <a:lstStyle/>
                    <a:p>
                      <a:endParaRPr lang="es-AR"/>
                    </a:p>
                  </a:txBody>
                  <a:tcPr/>
                </a:tc>
                <a:extLst>
                  <a:ext uri="{0D108BD9-81ED-4DB2-BD59-A6C34878D82A}">
                    <a16:rowId xmlns:a16="http://schemas.microsoft.com/office/drawing/2014/main" val="10006"/>
                  </a:ext>
                </a:extLst>
              </a:tr>
              <a:tr h="326136">
                <a:tc rowSpan="2">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ES" sz="1500" u="none" strike="noStrike" cap="none" normalizeH="0" baseline="0" dirty="0">
                          <a:ln>
                            <a:noFill/>
                          </a:ln>
                          <a:effectLst/>
                        </a:rPr>
                        <a:t>Post- Condiciones: </a:t>
                      </a:r>
                      <a:endParaRPr kumimoji="0" lang="es-ES" sz="4000" b="0" i="0" u="none" strike="noStrike" cap="none" normalizeH="0" baseline="0" dirty="0">
                        <a:ln>
                          <a:noFill/>
                        </a:ln>
                        <a:solidFill>
                          <a:srgbClr val="000000"/>
                        </a:solidFill>
                        <a:effectLst/>
                        <a:latin typeface="Times New Roman" pitchFamily="18" charset="0"/>
                        <a:ea typeface="Times New Roman" pitchFamily="18" charset="0"/>
                        <a:cs typeface="Arial" pitchFamily="34" charset="0"/>
                      </a:endParaRPr>
                    </a:p>
                  </a:txBody>
                  <a:tcPr marL="130048" marR="130048" marT="48768" marB="48768" horzOverflow="overflow"/>
                </a:tc>
                <a:tc gridSpan="4">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ES" sz="1500" u="none" strike="noStrike" cap="none" normalizeH="0" baseline="0">
                          <a:ln>
                            <a:noFill/>
                          </a:ln>
                          <a:effectLst/>
                        </a:rPr>
                        <a:t>Éxito: reservas anuladas.</a:t>
                      </a:r>
                      <a:endParaRPr kumimoji="0" lang="es-ES" sz="4000" b="0" i="0" u="none" strike="noStrike" cap="none" normalizeH="0" baseline="0">
                        <a:ln>
                          <a:noFill/>
                        </a:ln>
                        <a:solidFill>
                          <a:srgbClr val="000000"/>
                        </a:solidFill>
                        <a:effectLst/>
                        <a:latin typeface="Times New Roman" pitchFamily="18" charset="0"/>
                        <a:ea typeface="Times New Roman" pitchFamily="18" charset="0"/>
                        <a:cs typeface="Arial" pitchFamily="34" charset="0"/>
                      </a:endParaRPr>
                    </a:p>
                  </a:txBody>
                  <a:tcPr marL="130048" marR="130048" marT="48768" marB="48768" horzOverflow="overflow"/>
                </a:tc>
                <a:tc hMerge="1">
                  <a:txBody>
                    <a:bodyPr/>
                    <a:lstStyle/>
                    <a:p>
                      <a:endParaRPr lang="es-AR"/>
                    </a:p>
                  </a:txBody>
                  <a:tcPr/>
                </a:tc>
                <a:tc hMerge="1">
                  <a:txBody>
                    <a:bodyPr/>
                    <a:lstStyle/>
                    <a:p>
                      <a:endParaRPr lang="es-AR"/>
                    </a:p>
                  </a:txBody>
                  <a:tcPr/>
                </a:tc>
                <a:tc hMerge="1">
                  <a:txBody>
                    <a:bodyPr/>
                    <a:lstStyle/>
                    <a:p>
                      <a:endParaRPr lang="es-AR"/>
                    </a:p>
                  </a:txBody>
                  <a:tcPr/>
                </a:tc>
                <a:extLst>
                  <a:ext uri="{0D108BD9-81ED-4DB2-BD59-A6C34878D82A}">
                    <a16:rowId xmlns:a16="http://schemas.microsoft.com/office/drawing/2014/main" val="10007"/>
                  </a:ext>
                </a:extLst>
              </a:tr>
              <a:tr h="554736">
                <a:tc vMerge="1">
                  <a:txBody>
                    <a:bodyPr/>
                    <a:lstStyle/>
                    <a:p>
                      <a:endParaRPr lang="es-AR"/>
                    </a:p>
                  </a:txBody>
                  <a:tcPr/>
                </a:tc>
                <a:tc gridSpan="4">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ES" sz="1500" u="none" strike="noStrike" cap="none" normalizeH="0" baseline="0">
                          <a:ln>
                            <a:noFill/>
                          </a:ln>
                          <a:effectLst/>
                        </a:rPr>
                        <a:t>Fracaso1: no hay reservas en condiciones de ser anuladas </a:t>
                      </a:r>
                    </a:p>
                    <a:p>
                      <a:pPr marL="0" marR="0" lvl="0" indent="0" algn="l" defTabSz="914400" rtl="0" eaLnBrk="0" fontAlgn="base" latinLnBrk="0" hangingPunct="0">
                        <a:lnSpc>
                          <a:spcPct val="100000"/>
                        </a:lnSpc>
                        <a:spcBef>
                          <a:spcPct val="0"/>
                        </a:spcBef>
                        <a:spcAft>
                          <a:spcPct val="0"/>
                        </a:spcAft>
                        <a:buClrTx/>
                        <a:buSzTx/>
                        <a:buFontTx/>
                        <a:buNone/>
                        <a:tabLst/>
                      </a:pPr>
                      <a:r>
                        <a:rPr kumimoji="0" lang="es-ES" sz="1500" u="none" strike="noStrike" cap="none" normalizeH="0" baseline="0">
                          <a:ln>
                            <a:noFill/>
                          </a:ln>
                          <a:effectLst/>
                        </a:rPr>
                        <a:t>Fracaso 2: el Jefe de vendedores no confirma la transacción.</a:t>
                      </a:r>
                      <a:endParaRPr kumimoji="0" lang="es-ES" sz="4000" b="0" i="0" u="none" strike="noStrike" cap="none" normalizeH="0" baseline="0">
                        <a:ln>
                          <a:noFill/>
                        </a:ln>
                        <a:solidFill>
                          <a:srgbClr val="000000"/>
                        </a:solidFill>
                        <a:effectLst/>
                        <a:latin typeface="Times New Roman" pitchFamily="18" charset="0"/>
                        <a:ea typeface="Times New Roman" pitchFamily="18" charset="0"/>
                        <a:cs typeface="Arial" pitchFamily="34" charset="0"/>
                      </a:endParaRPr>
                    </a:p>
                  </a:txBody>
                  <a:tcPr marL="130048" marR="130048" marT="48768" marB="48768" horzOverflow="overflow"/>
                </a:tc>
                <a:tc hMerge="1">
                  <a:txBody>
                    <a:bodyPr/>
                    <a:lstStyle/>
                    <a:p>
                      <a:endParaRPr lang="es-AR"/>
                    </a:p>
                  </a:txBody>
                  <a:tcPr/>
                </a:tc>
                <a:tc hMerge="1">
                  <a:txBody>
                    <a:bodyPr/>
                    <a:lstStyle/>
                    <a:p>
                      <a:endParaRPr lang="es-AR"/>
                    </a:p>
                  </a:txBody>
                  <a:tcPr/>
                </a:tc>
                <a:tc hMerge="1">
                  <a:txBody>
                    <a:bodyPr/>
                    <a:lstStyle/>
                    <a:p>
                      <a:endParaRPr lang="es-AR"/>
                    </a:p>
                  </a:txBody>
                  <a:tcPr/>
                </a:tc>
                <a:extLst>
                  <a:ext uri="{0D108BD9-81ED-4DB2-BD59-A6C34878D82A}">
                    <a16:rowId xmlns:a16="http://schemas.microsoft.com/office/drawing/2014/main" val="10008"/>
                  </a:ext>
                </a:extLst>
              </a:tr>
              <a:tr h="326136">
                <a:tc gridSpan="4">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ES" sz="1500" u="none" strike="noStrike" cap="none" normalizeH="0" baseline="0" dirty="0">
                          <a:ln>
                            <a:noFill/>
                          </a:ln>
                          <a:effectLst/>
                        </a:rPr>
                        <a:t>Curso Normal</a:t>
                      </a:r>
                      <a:endParaRPr kumimoji="0" lang="es-ES" sz="1500" b="1" i="0" u="none" strike="noStrike" cap="none" normalizeH="0" baseline="0" dirty="0">
                        <a:ln>
                          <a:noFill/>
                        </a:ln>
                        <a:solidFill>
                          <a:srgbClr val="000000"/>
                        </a:solidFill>
                        <a:effectLst/>
                        <a:latin typeface="Times New Roman" pitchFamily="18" charset="0"/>
                        <a:cs typeface="Times New Roman" pitchFamily="18" charset="0"/>
                      </a:endParaRPr>
                    </a:p>
                  </a:txBody>
                  <a:tcPr marL="130048" marR="130048" marT="48768" marB="48768" horzOverflow="overflow"/>
                </a:tc>
                <a:tc hMerge="1">
                  <a:txBody>
                    <a:bodyPr/>
                    <a:lstStyle/>
                    <a:p>
                      <a:endParaRPr lang="es-AR"/>
                    </a:p>
                  </a:txBody>
                  <a:tcPr/>
                </a:tc>
                <a:tc hMerge="1">
                  <a:txBody>
                    <a:bodyPr/>
                    <a:lstStyle/>
                    <a:p>
                      <a:endParaRPr lang="es-AR"/>
                    </a:p>
                  </a:txBody>
                  <a:tcPr/>
                </a:tc>
                <a:tc hMerge="1">
                  <a:txBody>
                    <a:bodyPr/>
                    <a:lstStyle/>
                    <a:p>
                      <a:endParaRPr lang="es-AR"/>
                    </a:p>
                  </a:txBody>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ES" sz="1500" u="none" strike="noStrike" cap="none" normalizeH="0" baseline="0">
                          <a:ln>
                            <a:noFill/>
                          </a:ln>
                          <a:effectLst/>
                        </a:rPr>
                        <a:t>Alternativas</a:t>
                      </a:r>
                      <a:endParaRPr kumimoji="0" lang="es-ES" sz="1500" b="1" i="0" u="none" strike="noStrike" cap="none" normalizeH="0" baseline="0">
                        <a:ln>
                          <a:noFill/>
                        </a:ln>
                        <a:solidFill>
                          <a:srgbClr val="000000"/>
                        </a:solidFill>
                        <a:effectLst/>
                        <a:latin typeface="Times New Roman" pitchFamily="18" charset="0"/>
                        <a:cs typeface="Times New Roman" pitchFamily="18" charset="0"/>
                      </a:endParaRPr>
                    </a:p>
                  </a:txBody>
                  <a:tcPr marL="130048" marR="130048" marT="48768" marB="48768" horzOverflow="overflow"/>
                </a:tc>
                <a:extLst>
                  <a:ext uri="{0D108BD9-81ED-4DB2-BD59-A6C34878D82A}">
                    <a16:rowId xmlns:a16="http://schemas.microsoft.com/office/drawing/2014/main" val="10009"/>
                  </a:ext>
                </a:extLst>
              </a:tr>
              <a:tr h="707136">
                <a:tc gridSpan="4">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s-ES" sz="1500" u="none" strike="noStrike" cap="none" normalizeH="0" baseline="0" dirty="0">
                          <a:ln>
                            <a:noFill/>
                          </a:ln>
                          <a:effectLst/>
                        </a:rPr>
                        <a:t>1.  El caso de uso comienza cuando el Jefe de Vendedores selecciona la opción de Anulación de Reservas.</a:t>
                      </a:r>
                      <a:endParaRPr kumimoji="0" lang="es-ES" sz="4000" b="0" i="0" u="none" strike="noStrike" cap="none" normalizeH="0" baseline="0" dirty="0">
                        <a:ln>
                          <a:noFill/>
                        </a:ln>
                        <a:solidFill>
                          <a:srgbClr val="000000"/>
                        </a:solidFill>
                        <a:effectLst/>
                        <a:latin typeface="Times New Roman" pitchFamily="18" charset="0"/>
                        <a:ea typeface="Times New Roman" pitchFamily="18" charset="0"/>
                        <a:cs typeface="Arial" pitchFamily="34" charset="0"/>
                      </a:endParaRPr>
                    </a:p>
                  </a:txBody>
                  <a:tcPr marL="130048" marR="130048" marT="48768" marB="48768" horzOverflow="overflow"/>
                </a:tc>
                <a:tc hMerge="1">
                  <a:txBody>
                    <a:bodyPr/>
                    <a:lstStyle/>
                    <a:p>
                      <a:endParaRPr lang="es-AR"/>
                    </a:p>
                  </a:txBody>
                  <a:tcPr/>
                </a:tc>
                <a:tc hMerge="1">
                  <a:txBody>
                    <a:bodyPr/>
                    <a:lstStyle/>
                    <a:p>
                      <a:endParaRPr lang="es-AR"/>
                    </a:p>
                  </a:txBody>
                  <a:tcPr/>
                </a:tc>
                <a:tc hMerge="1">
                  <a:txBody>
                    <a:bodyPr/>
                    <a:lstStyle/>
                    <a:p>
                      <a:endParaRPr lang="es-AR"/>
                    </a:p>
                  </a:txBody>
                  <a:tcPr/>
                </a:tc>
                <a:tc>
                  <a:txBody>
                    <a:bodyPr/>
                    <a:lstStyle/>
                    <a:p>
                      <a:endParaRPr lang="es-AR" sz="4000"/>
                    </a:p>
                  </a:txBody>
                  <a:tcPr marL="130048" marR="130048" marT="48768" marB="48768" horzOverflow="overflow"/>
                </a:tc>
                <a:extLst>
                  <a:ext uri="{0D108BD9-81ED-4DB2-BD59-A6C34878D82A}">
                    <a16:rowId xmlns:a16="http://schemas.microsoft.com/office/drawing/2014/main" val="10010"/>
                  </a:ext>
                </a:extLst>
              </a:tr>
              <a:tr h="783336">
                <a:tc gridSpan="4">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s-ES" sz="1500" u="none" strike="noStrike" cap="none" normalizeH="0" baseline="0" dirty="0">
                          <a:ln>
                            <a:noFill/>
                          </a:ln>
                          <a:effectLst/>
                        </a:rPr>
                        <a:t>2. El sistema realiza un búsqueda sobre todas las instancias de reserva existentes para localizar aquellas que tengan fecha de vigencia vencida y encuentra reservas en esa situación</a:t>
                      </a:r>
                      <a:endParaRPr kumimoji="0" lang="es-ES" sz="4000" b="0" i="0" u="none" strike="noStrike" cap="none" normalizeH="0" baseline="0" dirty="0">
                        <a:ln>
                          <a:noFill/>
                        </a:ln>
                        <a:solidFill>
                          <a:srgbClr val="000000"/>
                        </a:solidFill>
                        <a:effectLst/>
                        <a:latin typeface="Times New Roman" pitchFamily="18" charset="0"/>
                        <a:ea typeface="Times New Roman" pitchFamily="18" charset="0"/>
                        <a:cs typeface="Arial" pitchFamily="34" charset="0"/>
                      </a:endParaRPr>
                    </a:p>
                  </a:txBody>
                  <a:tcPr marL="130048" marR="130048" marT="48768" marB="48768" horzOverflow="overflow"/>
                </a:tc>
                <a:tc hMerge="1">
                  <a:txBody>
                    <a:bodyPr/>
                    <a:lstStyle/>
                    <a:p>
                      <a:endParaRPr lang="es-AR"/>
                    </a:p>
                  </a:txBody>
                  <a:tcPr/>
                </a:tc>
                <a:tc hMerge="1">
                  <a:txBody>
                    <a:bodyPr/>
                    <a:lstStyle/>
                    <a:p>
                      <a:endParaRPr lang="es-AR"/>
                    </a:p>
                  </a:txBody>
                  <a:tcPr/>
                </a:tc>
                <a:tc hMerge="1">
                  <a:txBody>
                    <a:bodyPr/>
                    <a:lstStyle/>
                    <a:p>
                      <a:endParaRPr lang="es-AR"/>
                    </a:p>
                  </a:txBody>
                  <a:tcPr/>
                </a:tc>
                <a:tc>
                  <a:txBody>
                    <a:bodyPr/>
                    <a:lstStyle/>
                    <a:p>
                      <a:pPr marL="0" marR="0" lvl="0" indent="79375" algn="just" defTabSz="914400" rtl="0" eaLnBrk="1" fontAlgn="base" latinLnBrk="0" hangingPunct="1">
                        <a:lnSpc>
                          <a:spcPct val="100000"/>
                        </a:lnSpc>
                        <a:spcBef>
                          <a:spcPct val="0"/>
                        </a:spcBef>
                        <a:spcAft>
                          <a:spcPct val="0"/>
                        </a:spcAft>
                        <a:buClrTx/>
                        <a:buSzTx/>
                        <a:buFontTx/>
                        <a:buNone/>
                        <a:tabLst/>
                      </a:pPr>
                      <a:r>
                        <a:rPr kumimoji="0" lang="es-ES" sz="1500" u="none" strike="noStrike" cap="none" normalizeH="0" baseline="0" dirty="0">
                          <a:ln>
                            <a:noFill/>
                          </a:ln>
                          <a:effectLst/>
                        </a:rPr>
                        <a:t>2.A. No encuentra reservas en esa situación</a:t>
                      </a:r>
                    </a:p>
                    <a:p>
                      <a:pPr marL="0" marR="0" lvl="0" indent="79375" algn="just" defTabSz="914400" rtl="0" eaLnBrk="0" fontAlgn="base" latinLnBrk="0" hangingPunct="0">
                        <a:lnSpc>
                          <a:spcPct val="100000"/>
                        </a:lnSpc>
                        <a:spcBef>
                          <a:spcPct val="0"/>
                        </a:spcBef>
                        <a:spcAft>
                          <a:spcPct val="0"/>
                        </a:spcAft>
                        <a:buClrTx/>
                        <a:buSzTx/>
                        <a:buFontTx/>
                        <a:buNone/>
                        <a:tabLst/>
                      </a:pPr>
                      <a:r>
                        <a:rPr kumimoji="0" lang="es-ES" sz="1500" u="none" strike="noStrike" cap="none" normalizeH="0" baseline="0" dirty="0">
                          <a:ln>
                            <a:noFill/>
                          </a:ln>
                          <a:effectLst/>
                        </a:rPr>
                        <a:t>2.A.1. El sistema muestra mensaje.</a:t>
                      </a:r>
                    </a:p>
                    <a:p>
                      <a:pPr marL="0" marR="0" lvl="0" indent="79375" algn="just" defTabSz="914400" rtl="0" eaLnBrk="0" fontAlgn="base" latinLnBrk="0" hangingPunct="0">
                        <a:lnSpc>
                          <a:spcPct val="100000"/>
                        </a:lnSpc>
                        <a:spcBef>
                          <a:spcPct val="0"/>
                        </a:spcBef>
                        <a:spcAft>
                          <a:spcPct val="0"/>
                        </a:spcAft>
                        <a:buClrTx/>
                        <a:buSzTx/>
                        <a:buFontTx/>
                        <a:buNone/>
                        <a:tabLst/>
                      </a:pPr>
                      <a:r>
                        <a:rPr kumimoji="0" lang="es-ES" sz="1500" u="none" strike="noStrike" cap="none" normalizeH="0" baseline="0" dirty="0">
                          <a:ln>
                            <a:noFill/>
                          </a:ln>
                          <a:effectLst/>
                        </a:rPr>
                        <a:t>2.A.2. Se cancela el caso de uso.</a:t>
                      </a:r>
                      <a:endParaRPr kumimoji="0" lang="es-ES" sz="4000" b="0" i="0" u="none" strike="noStrike" cap="none" normalizeH="0" baseline="0" dirty="0">
                        <a:ln>
                          <a:noFill/>
                        </a:ln>
                        <a:solidFill>
                          <a:srgbClr val="000000"/>
                        </a:solidFill>
                        <a:effectLst/>
                        <a:latin typeface="Times New Roman" pitchFamily="18" charset="0"/>
                        <a:ea typeface="Times New Roman" pitchFamily="18" charset="0"/>
                        <a:cs typeface="Arial" pitchFamily="34" charset="0"/>
                      </a:endParaRPr>
                    </a:p>
                  </a:txBody>
                  <a:tcPr marL="130048" marR="130048" marT="48768" marB="48768" horzOverflow="overflow"/>
                </a:tc>
                <a:extLst>
                  <a:ext uri="{0D108BD9-81ED-4DB2-BD59-A6C34878D82A}">
                    <a16:rowId xmlns:a16="http://schemas.microsoft.com/office/drawing/2014/main" val="10011"/>
                  </a:ext>
                </a:extLst>
              </a:tr>
              <a:tr h="412481">
                <a:tc gridSpan="4">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s-ES" sz="1500" u="none" strike="noStrike" cap="none" normalizeH="0" baseline="0" dirty="0">
                          <a:ln>
                            <a:noFill/>
                          </a:ln>
                          <a:effectLst/>
                        </a:rPr>
                        <a:t>3. El sistema informa la cantidad de reservas vencidas y solicita confirmación para su anulación</a:t>
                      </a:r>
                      <a:endParaRPr kumimoji="0" lang="es-ES" sz="4000" b="0" i="0" u="none" strike="noStrike" cap="none" normalizeH="0" baseline="0" dirty="0">
                        <a:ln>
                          <a:noFill/>
                        </a:ln>
                        <a:solidFill>
                          <a:srgbClr val="000000"/>
                        </a:solidFill>
                        <a:effectLst/>
                        <a:latin typeface="Times New Roman" pitchFamily="18" charset="0"/>
                        <a:ea typeface="Times New Roman" pitchFamily="18" charset="0"/>
                        <a:cs typeface="Arial" pitchFamily="34" charset="0"/>
                      </a:endParaRPr>
                    </a:p>
                  </a:txBody>
                  <a:tcPr marL="130048" marR="130048" marT="48768" marB="48768" horzOverflow="overflow"/>
                </a:tc>
                <a:tc hMerge="1">
                  <a:txBody>
                    <a:bodyPr/>
                    <a:lstStyle/>
                    <a:p>
                      <a:endParaRPr lang="es-AR"/>
                    </a:p>
                  </a:txBody>
                  <a:tcPr/>
                </a:tc>
                <a:tc hMerge="1">
                  <a:txBody>
                    <a:bodyPr/>
                    <a:lstStyle/>
                    <a:p>
                      <a:endParaRPr lang="es-AR"/>
                    </a:p>
                  </a:txBody>
                  <a:tcPr/>
                </a:tc>
                <a:tc hMerge="1">
                  <a:txBody>
                    <a:bodyPr/>
                    <a:lstStyle/>
                    <a:p>
                      <a:endParaRPr lang="es-AR"/>
                    </a:p>
                  </a:txBody>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s-ES" sz="1500" u="none" strike="noStrike" cap="none" normalizeH="0" baseline="0" dirty="0">
                          <a:ln>
                            <a:noFill/>
                          </a:ln>
                          <a:effectLst/>
                        </a:rPr>
                        <a:t> </a:t>
                      </a:r>
                      <a:endParaRPr kumimoji="0" lang="es-ES" sz="4000" b="0" i="0" u="none" strike="noStrike" cap="none" normalizeH="0" baseline="0" dirty="0">
                        <a:ln>
                          <a:noFill/>
                        </a:ln>
                        <a:solidFill>
                          <a:srgbClr val="000000"/>
                        </a:solidFill>
                        <a:effectLst/>
                        <a:latin typeface="Times New Roman" pitchFamily="18" charset="0"/>
                        <a:ea typeface="Times New Roman" pitchFamily="18" charset="0"/>
                        <a:cs typeface="Arial" pitchFamily="34" charset="0"/>
                      </a:endParaRPr>
                    </a:p>
                  </a:txBody>
                  <a:tcPr marL="130048" marR="130048" marT="48768" marB="48768" horzOverflow="overflow"/>
                </a:tc>
                <a:extLst>
                  <a:ext uri="{0D108BD9-81ED-4DB2-BD59-A6C34878D82A}">
                    <a16:rowId xmlns:a16="http://schemas.microsoft.com/office/drawing/2014/main" val="10012"/>
                  </a:ext>
                </a:extLst>
              </a:tr>
              <a:tr h="554736">
                <a:tc gridSpan="4">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s-ES" sz="1500" u="none" strike="noStrike" cap="none" normalizeH="0" baseline="0" dirty="0">
                          <a:ln>
                            <a:noFill/>
                          </a:ln>
                          <a:effectLst/>
                        </a:rPr>
                        <a:t>4.  El Jefe de Vendedores confirma la anulación</a:t>
                      </a:r>
                      <a:endParaRPr kumimoji="0" lang="es-ES" sz="4000" b="0" i="0" u="none" strike="noStrike" cap="none" normalizeH="0" baseline="0" dirty="0">
                        <a:ln>
                          <a:noFill/>
                        </a:ln>
                        <a:solidFill>
                          <a:srgbClr val="000000"/>
                        </a:solidFill>
                        <a:effectLst/>
                        <a:latin typeface="Times New Roman" pitchFamily="18" charset="0"/>
                        <a:ea typeface="Times New Roman" pitchFamily="18" charset="0"/>
                        <a:cs typeface="Arial" pitchFamily="34" charset="0"/>
                      </a:endParaRPr>
                    </a:p>
                  </a:txBody>
                  <a:tcPr marL="130048" marR="130048" marT="48768" marB="48768" horzOverflow="overflow"/>
                </a:tc>
                <a:tc hMerge="1">
                  <a:txBody>
                    <a:bodyPr/>
                    <a:lstStyle/>
                    <a:p>
                      <a:endParaRPr lang="es-AR"/>
                    </a:p>
                  </a:txBody>
                  <a:tcPr/>
                </a:tc>
                <a:tc hMerge="1">
                  <a:txBody>
                    <a:bodyPr/>
                    <a:lstStyle/>
                    <a:p>
                      <a:endParaRPr lang="es-AR"/>
                    </a:p>
                  </a:txBody>
                  <a:tcPr/>
                </a:tc>
                <a:tc hMerge="1">
                  <a:txBody>
                    <a:bodyPr/>
                    <a:lstStyle/>
                    <a:p>
                      <a:endParaRPr lang="es-AR"/>
                    </a:p>
                  </a:txBody>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s-ES" sz="1500" u="none" strike="noStrike" cap="none" normalizeH="0" baseline="0" dirty="0">
                          <a:ln>
                            <a:noFill/>
                          </a:ln>
                          <a:effectLst/>
                        </a:rPr>
                        <a:t>4.A. El Jefe de Vendedores no confirma</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s-ES" sz="1500" u="none" strike="noStrike" cap="none" normalizeH="0" baseline="0" dirty="0">
                          <a:ln>
                            <a:noFill/>
                          </a:ln>
                          <a:effectLst/>
                        </a:rPr>
                        <a:t>4.A.1. Se cancela el proceso de anulación</a:t>
                      </a:r>
                      <a:endParaRPr kumimoji="0" lang="es-ES" sz="4000" b="0" i="0" u="none" strike="noStrike" cap="none" normalizeH="0" baseline="0" dirty="0">
                        <a:ln>
                          <a:noFill/>
                        </a:ln>
                        <a:solidFill>
                          <a:srgbClr val="000000"/>
                        </a:solidFill>
                        <a:effectLst/>
                        <a:latin typeface="Times New Roman" pitchFamily="18" charset="0"/>
                        <a:ea typeface="Times New Roman" pitchFamily="18" charset="0"/>
                        <a:cs typeface="Arial" pitchFamily="34" charset="0"/>
                      </a:endParaRPr>
                    </a:p>
                  </a:txBody>
                  <a:tcPr marL="130048" marR="130048" marT="48768" marB="48768" horzOverflow="overflow"/>
                </a:tc>
                <a:extLst>
                  <a:ext uri="{0D108BD9-81ED-4DB2-BD59-A6C34878D82A}">
                    <a16:rowId xmlns:a16="http://schemas.microsoft.com/office/drawing/2014/main" val="10013"/>
                  </a:ext>
                </a:extLst>
              </a:tr>
              <a:tr h="707136">
                <a:tc gridSpan="4">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s-ES" sz="1500" u="none" strike="noStrike" cap="none" normalizeH="0" baseline="0" dirty="0">
                          <a:ln>
                            <a:noFill/>
                          </a:ln>
                          <a:effectLst/>
                        </a:rPr>
                        <a:t>5. El sistema anula las reservas, liberando las disponibilidades de lugar e informando la cantidad de lugares liberados para cada función.</a:t>
                      </a:r>
                      <a:endParaRPr kumimoji="0" lang="es-ES" sz="4000" b="0" i="0" u="none" strike="noStrike" cap="none" normalizeH="0" baseline="0" dirty="0">
                        <a:ln>
                          <a:noFill/>
                        </a:ln>
                        <a:solidFill>
                          <a:srgbClr val="000000"/>
                        </a:solidFill>
                        <a:effectLst/>
                        <a:latin typeface="Times New Roman" pitchFamily="18" charset="0"/>
                        <a:ea typeface="Times New Roman" pitchFamily="18" charset="0"/>
                        <a:cs typeface="Arial" pitchFamily="34" charset="0"/>
                      </a:endParaRPr>
                    </a:p>
                  </a:txBody>
                  <a:tcPr marL="130048" marR="130048" marT="48768" marB="48768" horzOverflow="overflow"/>
                </a:tc>
                <a:tc hMerge="1">
                  <a:txBody>
                    <a:bodyPr/>
                    <a:lstStyle/>
                    <a:p>
                      <a:endParaRPr lang="es-AR"/>
                    </a:p>
                  </a:txBody>
                  <a:tcPr/>
                </a:tc>
                <a:tc hMerge="1">
                  <a:txBody>
                    <a:bodyPr/>
                    <a:lstStyle/>
                    <a:p>
                      <a:endParaRPr lang="es-AR"/>
                    </a:p>
                  </a:txBody>
                  <a:tcPr/>
                </a:tc>
                <a:tc hMerge="1">
                  <a:txBody>
                    <a:bodyPr/>
                    <a:lstStyle/>
                    <a:p>
                      <a:endParaRPr lang="es-AR"/>
                    </a:p>
                  </a:txBody>
                  <a:tcPr/>
                </a:tc>
                <a:tc>
                  <a:txBody>
                    <a:bodyPr/>
                    <a:lstStyle/>
                    <a:p>
                      <a:endParaRPr lang="es-AR" sz="4000"/>
                    </a:p>
                  </a:txBody>
                  <a:tcPr marL="130048" marR="130048" marT="48768" marB="48768" horzOverflow="overflow"/>
                </a:tc>
                <a:extLst>
                  <a:ext uri="{0D108BD9-81ED-4DB2-BD59-A6C34878D82A}">
                    <a16:rowId xmlns:a16="http://schemas.microsoft.com/office/drawing/2014/main" val="10014"/>
                  </a:ext>
                </a:extLst>
              </a:tr>
              <a:tr h="707136">
                <a:tc gridSpan="4">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s-ES" sz="1500" u="none" strike="noStrike" cap="none" normalizeH="0" baseline="0" dirty="0">
                          <a:ln>
                            <a:noFill/>
                          </a:ln>
                          <a:effectLst/>
                        </a:rPr>
                        <a:t>6. Fin del caso de uso.</a:t>
                      </a:r>
                      <a:endParaRPr kumimoji="0" lang="es-ES" sz="4000" b="0" i="0" u="none" strike="noStrike" cap="none" normalizeH="0" baseline="0" dirty="0">
                        <a:ln>
                          <a:noFill/>
                        </a:ln>
                        <a:solidFill>
                          <a:srgbClr val="000000"/>
                        </a:solidFill>
                        <a:effectLst/>
                        <a:latin typeface="Times New Roman" pitchFamily="18" charset="0"/>
                        <a:ea typeface="Times New Roman" pitchFamily="18" charset="0"/>
                        <a:cs typeface="Arial" pitchFamily="34" charset="0"/>
                      </a:endParaRPr>
                    </a:p>
                  </a:txBody>
                  <a:tcPr marL="130048" marR="130048" marT="48768" marB="48768" horzOverflow="overflow"/>
                </a:tc>
                <a:tc hMerge="1">
                  <a:txBody>
                    <a:bodyPr/>
                    <a:lstStyle/>
                    <a:p>
                      <a:endParaRPr lang="es-AR"/>
                    </a:p>
                  </a:txBody>
                  <a:tcPr/>
                </a:tc>
                <a:tc hMerge="1">
                  <a:txBody>
                    <a:bodyPr/>
                    <a:lstStyle/>
                    <a:p>
                      <a:endParaRPr lang="es-AR"/>
                    </a:p>
                  </a:txBody>
                  <a:tcPr/>
                </a:tc>
                <a:tc hMerge="1">
                  <a:txBody>
                    <a:bodyPr/>
                    <a:lstStyle/>
                    <a:p>
                      <a:endParaRPr lang="es-AR"/>
                    </a:p>
                  </a:txBody>
                  <a:tcPr/>
                </a:tc>
                <a:tc>
                  <a:txBody>
                    <a:bodyPr/>
                    <a:lstStyle/>
                    <a:p>
                      <a:endParaRPr lang="es-AR" sz="4000" dirty="0"/>
                    </a:p>
                  </a:txBody>
                  <a:tcPr marL="130048" marR="130048" marT="48768" marB="48768" horzOverflow="overflow"/>
                </a:tc>
                <a:extLst>
                  <a:ext uri="{0D108BD9-81ED-4DB2-BD59-A6C34878D82A}">
                    <a16:rowId xmlns:a16="http://schemas.microsoft.com/office/drawing/2014/main" val="10015"/>
                  </a:ext>
                </a:extLst>
              </a:tr>
            </a:tbl>
          </a:graphicData>
        </a:graphic>
      </p:graphicFrame>
    </p:spTree>
    <p:extLst>
      <p:ext uri="{BB962C8B-B14F-4D97-AF65-F5344CB8AC3E}">
        <p14:creationId xmlns:p14="http://schemas.microsoft.com/office/powerpoint/2010/main" val="262210724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5714" name="Title 1"/>
          <p:cNvSpPr>
            <a:spLocks noGrp="1"/>
          </p:cNvSpPr>
          <p:nvPr>
            <p:ph type="title"/>
          </p:nvPr>
        </p:nvSpPr>
        <p:spPr>
          <a:xfrm>
            <a:off x="374810" y="1881498"/>
            <a:ext cx="15604069" cy="875496"/>
          </a:xfrm>
        </p:spPr>
        <p:txBody>
          <a:bodyPr/>
          <a:lstStyle/>
          <a:p>
            <a:pPr algn="l"/>
            <a:r>
              <a:rPr lang="es-AR" altLang="es-AR" sz="5689" dirty="0"/>
              <a:t>Prototipo</a:t>
            </a:r>
            <a:endParaRPr lang="es-AR" altLang="es-AR" dirty="0"/>
          </a:p>
        </p:txBody>
      </p:sp>
      <p:pic>
        <p:nvPicPr>
          <p:cNvPr id="5" name="Imagen 4"/>
          <p:cNvPicPr/>
          <p:nvPr/>
        </p:nvPicPr>
        <p:blipFill>
          <a:blip r:embed="rId2"/>
          <a:stretch>
            <a:fillRect/>
          </a:stretch>
        </p:blipFill>
        <p:spPr>
          <a:xfrm>
            <a:off x="5898355" y="1881498"/>
            <a:ext cx="9477376" cy="7491102"/>
          </a:xfrm>
          <a:prstGeom prst="rect">
            <a:avLst/>
          </a:prstGeom>
        </p:spPr>
      </p:pic>
    </p:spTree>
    <p:extLst>
      <p:ext uri="{BB962C8B-B14F-4D97-AF65-F5344CB8AC3E}">
        <p14:creationId xmlns:p14="http://schemas.microsoft.com/office/powerpoint/2010/main" val="23274359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34499" name="Text Box 3"/>
          <p:cNvSpPr txBox="1">
            <a:spLocks noChangeArrowheads="1"/>
          </p:cNvSpPr>
          <p:nvPr/>
        </p:nvSpPr>
        <p:spPr bwMode="auto">
          <a:xfrm>
            <a:off x="264" y="1497225"/>
            <a:ext cx="11025732" cy="1317925"/>
          </a:xfrm>
          <a:prstGeom prst="rect">
            <a:avLst/>
          </a:prstGeom>
          <a:noFill/>
          <a:ln w="9525">
            <a:noFill/>
            <a:miter lim="800000"/>
            <a:headEnd/>
            <a:tailEnd/>
          </a:ln>
          <a:effectLst/>
        </p:spPr>
        <p:txBody>
          <a:bodyPr wrap="square">
            <a:spAutoFit/>
          </a:bodyPr>
          <a:lstStyle/>
          <a:p>
            <a:pPr>
              <a:lnSpc>
                <a:spcPct val="100000"/>
              </a:lnSpc>
              <a:buClrTx/>
              <a:buFontTx/>
              <a:buNone/>
              <a:defRPr/>
            </a:pPr>
            <a:r>
              <a:rPr lang="es-ES_tradnl" sz="3982" b="1" dirty="0">
                <a:solidFill>
                  <a:schemeClr val="tx2"/>
                </a:solidFill>
                <a:effectLst>
                  <a:outerShdw blurRad="38100" dist="38100" dir="2700000" algn="tl">
                    <a:srgbClr val="000000"/>
                  </a:outerShdw>
                </a:effectLst>
                <a:latin typeface="Futura Md BT" pitchFamily="34" charset="0"/>
              </a:rPr>
              <a:t>Diagrama de Máquina de Estados</a:t>
            </a:r>
          </a:p>
          <a:p>
            <a:pPr>
              <a:lnSpc>
                <a:spcPct val="100000"/>
              </a:lnSpc>
              <a:buClrTx/>
              <a:buFontTx/>
              <a:buNone/>
              <a:defRPr/>
            </a:pPr>
            <a:r>
              <a:rPr lang="es-ES_tradnl" sz="3982" b="1" dirty="0">
                <a:solidFill>
                  <a:schemeClr val="tx2"/>
                </a:solidFill>
                <a:effectLst>
                  <a:outerShdw blurRad="38100" dist="38100" dir="2700000" algn="tl">
                    <a:srgbClr val="000000"/>
                  </a:outerShdw>
                </a:effectLst>
                <a:latin typeface="Futura Md BT" pitchFamily="34" charset="0"/>
              </a:rPr>
              <a:t>Clase Sala</a:t>
            </a:r>
          </a:p>
        </p:txBody>
      </p:sp>
      <p:pic>
        <p:nvPicPr>
          <p:cNvPr id="4" name="Imagen 3"/>
          <p:cNvPicPr/>
          <p:nvPr/>
        </p:nvPicPr>
        <p:blipFill rotWithShape="1">
          <a:blip r:embed="rId3">
            <a:extLst>
              <a:ext uri="{28A0092B-C50C-407E-A947-70E740481C1C}">
                <a14:useLocalDpi xmlns:a14="http://schemas.microsoft.com/office/drawing/2010/main" val="0"/>
              </a:ext>
            </a:extLst>
          </a:blip>
          <a:srcRect l="1312" t="7568" r="1119" b="4748"/>
          <a:stretch/>
        </p:blipFill>
        <p:spPr bwMode="auto">
          <a:xfrm>
            <a:off x="4061619" y="2726161"/>
            <a:ext cx="12391777" cy="5735037"/>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267951923"/>
      </p:ext>
    </p:extLst>
  </p:cSld>
  <p:clrMapOvr>
    <a:masterClrMapping/>
  </p:clrMapOvr>
  <p:transition advClick="0"/>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1"/>
          <p:cNvSpPr>
            <a:spLocks noGrp="1"/>
          </p:cNvSpPr>
          <p:nvPr>
            <p:ph type="title"/>
          </p:nvPr>
        </p:nvSpPr>
        <p:spPr>
          <a:xfrm>
            <a:off x="682043" y="1283805"/>
            <a:ext cx="17066667" cy="902876"/>
          </a:xfrm>
        </p:spPr>
        <p:txBody>
          <a:bodyPr/>
          <a:lstStyle/>
          <a:p>
            <a:pPr algn="l"/>
            <a:r>
              <a:rPr lang="en-US" dirty="0" err="1"/>
              <a:t>Clases</a:t>
            </a:r>
            <a:r>
              <a:rPr lang="en-US" dirty="0"/>
              <a:t> de </a:t>
            </a:r>
            <a:r>
              <a:rPr lang="en-US" dirty="0" err="1"/>
              <a:t>Análisis</a:t>
            </a:r>
            <a:endParaRPr lang="es-AR" dirty="0"/>
          </a:p>
        </p:txBody>
      </p:sp>
      <p:pic>
        <p:nvPicPr>
          <p:cNvPr id="4" name="Marcador de contenido 3"/>
          <p:cNvPicPr>
            <a:picLocks noGrp="1"/>
          </p:cNvPicPr>
          <p:nvPr>
            <p:ph sz="half" idx="2"/>
          </p:nvPr>
        </p:nvPicPr>
        <p:blipFill rotWithShape="1">
          <a:blip r:embed="rId2">
            <a:extLst>
              <a:ext uri="{28A0092B-C50C-407E-A947-70E740481C1C}">
                <a14:useLocalDpi xmlns:a14="http://schemas.microsoft.com/office/drawing/2010/main" val="0"/>
              </a:ext>
            </a:extLst>
          </a:blip>
          <a:srcRect l="2202" t="16854" r="64777" b="15985"/>
          <a:stretch/>
        </p:blipFill>
        <p:spPr bwMode="auto">
          <a:xfrm>
            <a:off x="1028207" y="2667901"/>
            <a:ext cx="1843405" cy="1588306"/>
          </a:xfrm>
          <a:prstGeom prst="rect">
            <a:avLst/>
          </a:prstGeom>
          <a:noFill/>
          <a:ln>
            <a:noFill/>
          </a:ln>
          <a:extLst>
            <a:ext uri="{53640926-AAD7-44D8-BBD7-CCE9431645EC}">
              <a14:shadowObscured xmlns:a14="http://schemas.microsoft.com/office/drawing/2010/main"/>
            </a:ext>
          </a:extLst>
        </p:spPr>
      </p:pic>
      <p:sp>
        <p:nvSpPr>
          <p:cNvPr id="9" name="Rectangle 14"/>
          <p:cNvSpPr>
            <a:spLocks noChangeArrowheads="1"/>
          </p:cNvSpPr>
          <p:nvPr/>
        </p:nvSpPr>
        <p:spPr bwMode="auto">
          <a:xfrm>
            <a:off x="2893192" y="2807288"/>
            <a:ext cx="8644457" cy="6816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28694" tIns="63218" rIns="128694" bIns="63218">
            <a:spAutoFit/>
          </a:bodyPr>
          <a:lstStyle/>
          <a:p>
            <a:r>
              <a:rPr lang="es-ES_tradnl" altLang="es-AR" dirty="0"/>
              <a:t>Modela información que podría mantenerse por mucho tiempo y podría sobrevivir a una ejecución de un sistema.</a:t>
            </a:r>
          </a:p>
        </p:txBody>
      </p:sp>
      <p:sp>
        <p:nvSpPr>
          <p:cNvPr id="10" name="Rectangle 31"/>
          <p:cNvSpPr>
            <a:spLocks noChangeArrowheads="1"/>
          </p:cNvSpPr>
          <p:nvPr/>
        </p:nvSpPr>
        <p:spPr bwMode="auto">
          <a:xfrm>
            <a:off x="2929802" y="5127199"/>
            <a:ext cx="11245328" cy="6816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28694" tIns="63218" rIns="128694" bIns="63218">
            <a:spAutoFit/>
          </a:bodyPr>
          <a:lstStyle/>
          <a:p>
            <a:r>
              <a:rPr lang="es-AR" altLang="es-AR" dirty="0"/>
              <a:t>La clase de interface modela el comportamiento e información que es dependiente de la frontera del sistema con el ambiente. Modela todo lo que concierne a cualquier vínculo entre el sistema y los actores.</a:t>
            </a:r>
            <a:endParaRPr lang="es-ES_tradnl" altLang="es-AR" dirty="0"/>
          </a:p>
        </p:txBody>
      </p:sp>
      <p:sp>
        <p:nvSpPr>
          <p:cNvPr id="11" name="Rectangle 32"/>
          <p:cNvSpPr>
            <a:spLocks noChangeArrowheads="1"/>
          </p:cNvSpPr>
          <p:nvPr/>
        </p:nvSpPr>
        <p:spPr bwMode="auto">
          <a:xfrm>
            <a:off x="2928266" y="7463683"/>
            <a:ext cx="11367663" cy="1235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28694" tIns="63218" rIns="128694" bIns="63218">
            <a:spAutoFit/>
          </a:bodyPr>
          <a:lstStyle/>
          <a:p>
            <a:pPr algn="just"/>
            <a:r>
              <a:rPr lang="es-AR" altLang="es-AR" dirty="0"/>
              <a:t>La clase de control modela funcionalidad que implica operar sobre varios objetos diferentes de entidad, haciendo algunos cálculos y retornando el resultado al objeto de interface. Contiene comportamiento de la lógica de negocio definida en un caso de uso. Tiene responsabilidades de coordinación de la ejecución de un caso de uso y funciona como intermediario entre las clases de interfaz y las de control. </a:t>
            </a:r>
            <a:endParaRPr lang="es-ES_tradnl" altLang="es-AR" dirty="0"/>
          </a:p>
        </p:txBody>
      </p:sp>
      <p:pic>
        <p:nvPicPr>
          <p:cNvPr id="18" name="Marcador de contenido 3"/>
          <p:cNvPicPr>
            <a:picLocks/>
          </p:cNvPicPr>
          <p:nvPr/>
        </p:nvPicPr>
        <p:blipFill rotWithShape="1">
          <a:blip r:embed="rId2">
            <a:extLst>
              <a:ext uri="{28A0092B-C50C-407E-A947-70E740481C1C}">
                <a14:useLocalDpi xmlns:a14="http://schemas.microsoft.com/office/drawing/2010/main" val="0"/>
              </a:ext>
            </a:extLst>
          </a:blip>
          <a:srcRect l="66532" t="18913" r="2373" b="11622"/>
          <a:stretch/>
        </p:blipFill>
        <p:spPr bwMode="auto">
          <a:xfrm>
            <a:off x="784455" y="7744318"/>
            <a:ext cx="1856228" cy="15361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53640926-AAD7-44D8-BBD7-CCE9431645EC}">
              <a14:shadowObscured xmlns:a14="http://schemas.microsoft.com/office/drawing/2010/main"/>
            </a:ext>
          </a:extLst>
        </p:spPr>
      </p:pic>
      <p:pic>
        <p:nvPicPr>
          <p:cNvPr id="19" name="Marcador de contenido 3"/>
          <p:cNvPicPr>
            <a:picLocks/>
          </p:cNvPicPr>
          <p:nvPr/>
        </p:nvPicPr>
        <p:blipFill rotWithShape="1">
          <a:blip r:embed="rId2">
            <a:extLst>
              <a:ext uri="{28A0092B-C50C-407E-A947-70E740481C1C}">
                <a14:useLocalDpi xmlns:a14="http://schemas.microsoft.com/office/drawing/2010/main" val="0"/>
              </a:ext>
            </a:extLst>
          </a:blip>
          <a:srcRect l="35475" t="18913" r="33705" b="11622"/>
          <a:stretch/>
        </p:blipFill>
        <p:spPr bwMode="auto">
          <a:xfrm>
            <a:off x="860760" y="5164655"/>
            <a:ext cx="1779922" cy="1568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53640926-AAD7-44D8-BBD7-CCE9431645EC}">
              <a14:shadowObscured xmlns:a14="http://schemas.microsoft.com/office/drawing/2010/main"/>
            </a:ext>
          </a:extLst>
        </p:spPr>
      </p:pic>
      <p:grpSp>
        <p:nvGrpSpPr>
          <p:cNvPr id="20" name="Group 1057"/>
          <p:cNvGrpSpPr>
            <a:grpSpLocks/>
          </p:cNvGrpSpPr>
          <p:nvPr/>
        </p:nvGrpSpPr>
        <p:grpSpPr bwMode="auto">
          <a:xfrm>
            <a:off x="12356941" y="1364682"/>
            <a:ext cx="4470047" cy="2606438"/>
            <a:chOff x="1104" y="1396"/>
            <a:chExt cx="2252" cy="1240"/>
          </a:xfrm>
        </p:grpSpPr>
        <p:sp>
          <p:nvSpPr>
            <p:cNvPr id="21" name="Oval 1029"/>
            <p:cNvSpPr>
              <a:spLocks noChangeArrowheads="1"/>
            </p:cNvSpPr>
            <p:nvPr/>
          </p:nvSpPr>
          <p:spPr bwMode="auto">
            <a:xfrm>
              <a:off x="1204" y="1396"/>
              <a:ext cx="2152" cy="568"/>
            </a:xfrm>
            <a:prstGeom prst="ellipse">
              <a:avLst/>
            </a:prstGeom>
            <a:solidFill>
              <a:schemeClr val="bg2"/>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AR"/>
            </a:p>
          </p:txBody>
        </p:sp>
        <p:sp>
          <p:nvSpPr>
            <p:cNvPr id="22" name="Line 1030"/>
            <p:cNvSpPr>
              <a:spLocks noChangeShapeType="1"/>
            </p:cNvSpPr>
            <p:nvPr/>
          </p:nvSpPr>
          <p:spPr bwMode="auto">
            <a:xfrm>
              <a:off x="2256" y="1396"/>
              <a:ext cx="0" cy="56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AR"/>
            </a:p>
          </p:txBody>
        </p:sp>
        <p:sp>
          <p:nvSpPr>
            <p:cNvPr id="23" name="Line 1031"/>
            <p:cNvSpPr>
              <a:spLocks noChangeShapeType="1"/>
            </p:cNvSpPr>
            <p:nvPr/>
          </p:nvSpPr>
          <p:spPr bwMode="auto">
            <a:xfrm>
              <a:off x="1536" y="1492"/>
              <a:ext cx="0" cy="37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AR"/>
            </a:p>
          </p:txBody>
        </p:sp>
        <p:sp>
          <p:nvSpPr>
            <p:cNvPr id="24" name="Line 1032"/>
            <p:cNvSpPr>
              <a:spLocks noChangeShapeType="1"/>
            </p:cNvSpPr>
            <p:nvPr/>
          </p:nvSpPr>
          <p:spPr bwMode="auto">
            <a:xfrm>
              <a:off x="1872" y="1396"/>
              <a:ext cx="0" cy="52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AR"/>
            </a:p>
          </p:txBody>
        </p:sp>
        <p:sp>
          <p:nvSpPr>
            <p:cNvPr id="25" name="Line 1033"/>
            <p:cNvSpPr>
              <a:spLocks noChangeShapeType="1"/>
            </p:cNvSpPr>
            <p:nvPr/>
          </p:nvSpPr>
          <p:spPr bwMode="auto">
            <a:xfrm>
              <a:off x="2640" y="1396"/>
              <a:ext cx="0" cy="56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AR"/>
            </a:p>
          </p:txBody>
        </p:sp>
        <p:sp>
          <p:nvSpPr>
            <p:cNvPr id="26" name="Line 1034"/>
            <p:cNvSpPr>
              <a:spLocks noChangeShapeType="1"/>
            </p:cNvSpPr>
            <p:nvPr/>
          </p:nvSpPr>
          <p:spPr bwMode="auto">
            <a:xfrm>
              <a:off x="2976" y="1444"/>
              <a:ext cx="0" cy="42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AR"/>
            </a:p>
          </p:txBody>
        </p:sp>
        <p:sp>
          <p:nvSpPr>
            <p:cNvPr id="27" name="Oval 1035" descr="Vertical oscura"/>
            <p:cNvSpPr>
              <a:spLocks noChangeArrowheads="1"/>
            </p:cNvSpPr>
            <p:nvPr/>
          </p:nvSpPr>
          <p:spPr bwMode="auto">
            <a:xfrm>
              <a:off x="2068" y="2308"/>
              <a:ext cx="328" cy="328"/>
            </a:xfrm>
            <a:prstGeom prst="ellipse">
              <a:avLst/>
            </a:prstGeom>
            <a:pattFill prst="dkVert">
              <a:fgClr>
                <a:srgbClr val="F95AB7"/>
              </a:fgClr>
              <a:bgClr>
                <a:schemeClr val="bg1"/>
              </a:bgClr>
            </a:patt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AR"/>
            </a:p>
          </p:txBody>
        </p:sp>
        <p:grpSp>
          <p:nvGrpSpPr>
            <p:cNvPr id="28" name="Group 1039"/>
            <p:cNvGrpSpPr>
              <a:grpSpLocks/>
            </p:cNvGrpSpPr>
            <p:nvPr/>
          </p:nvGrpSpPr>
          <p:grpSpPr bwMode="auto">
            <a:xfrm>
              <a:off x="1104" y="2308"/>
              <a:ext cx="476" cy="328"/>
              <a:chOff x="1104" y="2308"/>
              <a:chExt cx="476" cy="328"/>
            </a:xfrm>
          </p:grpSpPr>
          <p:sp>
            <p:nvSpPr>
              <p:cNvPr id="46" name="Oval 1036" descr="Tablero de damas grande"/>
              <p:cNvSpPr>
                <a:spLocks noChangeArrowheads="1"/>
              </p:cNvSpPr>
              <p:nvPr/>
            </p:nvSpPr>
            <p:spPr bwMode="auto">
              <a:xfrm>
                <a:off x="1252" y="2308"/>
                <a:ext cx="328" cy="328"/>
              </a:xfrm>
              <a:prstGeom prst="ellipse">
                <a:avLst/>
              </a:prstGeom>
              <a:pattFill prst="lgCheck">
                <a:fgClr>
                  <a:srgbClr val="9234DB"/>
                </a:fgClr>
                <a:bgClr>
                  <a:schemeClr val="bg1"/>
                </a:bgClr>
              </a:patt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AR"/>
              </a:p>
            </p:txBody>
          </p:sp>
          <p:sp>
            <p:nvSpPr>
              <p:cNvPr id="47" name="Line 1037"/>
              <p:cNvSpPr>
                <a:spLocks noChangeShapeType="1"/>
              </p:cNvSpPr>
              <p:nvPr/>
            </p:nvSpPr>
            <p:spPr bwMode="auto">
              <a:xfrm>
                <a:off x="1108" y="2496"/>
                <a:ext cx="136"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AR"/>
              </a:p>
            </p:txBody>
          </p:sp>
          <p:sp>
            <p:nvSpPr>
              <p:cNvPr id="48" name="Line 1038"/>
              <p:cNvSpPr>
                <a:spLocks noChangeShapeType="1"/>
              </p:cNvSpPr>
              <p:nvPr/>
            </p:nvSpPr>
            <p:spPr bwMode="auto">
              <a:xfrm>
                <a:off x="1104" y="2356"/>
                <a:ext cx="0" cy="28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AR"/>
              </a:p>
            </p:txBody>
          </p:sp>
        </p:grpSp>
        <p:grpSp>
          <p:nvGrpSpPr>
            <p:cNvPr id="29" name="Group 1043"/>
            <p:cNvGrpSpPr>
              <a:grpSpLocks/>
            </p:cNvGrpSpPr>
            <p:nvPr/>
          </p:nvGrpSpPr>
          <p:grpSpPr bwMode="auto">
            <a:xfrm>
              <a:off x="3028" y="2204"/>
              <a:ext cx="328" cy="432"/>
              <a:chOff x="3028" y="2204"/>
              <a:chExt cx="328" cy="432"/>
            </a:xfrm>
          </p:grpSpPr>
          <p:sp>
            <p:nvSpPr>
              <p:cNvPr id="43" name="Oval 1040" descr="Zigzag"/>
              <p:cNvSpPr>
                <a:spLocks noChangeArrowheads="1"/>
              </p:cNvSpPr>
              <p:nvPr/>
            </p:nvSpPr>
            <p:spPr bwMode="auto">
              <a:xfrm>
                <a:off x="3028" y="2308"/>
                <a:ext cx="328" cy="328"/>
              </a:xfrm>
              <a:prstGeom prst="ellipse">
                <a:avLst/>
              </a:prstGeom>
              <a:pattFill prst="zigZag">
                <a:fgClr>
                  <a:srgbClr val="063DE8"/>
                </a:fgClr>
                <a:bgClr>
                  <a:schemeClr val="bg1"/>
                </a:bgClr>
              </a:patt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AR"/>
              </a:p>
            </p:txBody>
          </p:sp>
          <p:sp>
            <p:nvSpPr>
              <p:cNvPr id="44" name="Line 1041"/>
              <p:cNvSpPr>
                <a:spLocks noChangeShapeType="1"/>
              </p:cNvSpPr>
              <p:nvPr/>
            </p:nvSpPr>
            <p:spPr bwMode="auto">
              <a:xfrm flipV="1">
                <a:off x="3172" y="2204"/>
                <a:ext cx="88" cy="10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AR"/>
              </a:p>
            </p:txBody>
          </p:sp>
          <p:sp>
            <p:nvSpPr>
              <p:cNvPr id="45" name="Line 1042"/>
              <p:cNvSpPr>
                <a:spLocks noChangeShapeType="1"/>
              </p:cNvSpPr>
              <p:nvPr/>
            </p:nvSpPr>
            <p:spPr bwMode="auto">
              <a:xfrm>
                <a:off x="3172" y="2308"/>
                <a:ext cx="40" cy="8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AR"/>
              </a:p>
            </p:txBody>
          </p:sp>
        </p:grpSp>
        <p:sp>
          <p:nvSpPr>
            <p:cNvPr id="30" name="Oval 1044"/>
            <p:cNvSpPr>
              <a:spLocks noChangeArrowheads="1"/>
            </p:cNvSpPr>
            <p:nvPr/>
          </p:nvSpPr>
          <p:spPr bwMode="auto">
            <a:xfrm>
              <a:off x="1348" y="1636"/>
              <a:ext cx="88" cy="88"/>
            </a:xfrm>
            <a:prstGeom prst="ellipse">
              <a:avLst/>
            </a:prstGeom>
            <a:solidFill>
              <a:srgbClr val="9234DB"/>
            </a:solidFill>
            <a:ln w="12700">
              <a:solidFill>
                <a:srgbClr val="9234DB"/>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AR"/>
            </a:p>
          </p:txBody>
        </p:sp>
        <p:sp>
          <p:nvSpPr>
            <p:cNvPr id="31" name="Oval 1045"/>
            <p:cNvSpPr>
              <a:spLocks noChangeArrowheads="1"/>
            </p:cNvSpPr>
            <p:nvPr/>
          </p:nvSpPr>
          <p:spPr bwMode="auto">
            <a:xfrm>
              <a:off x="3076" y="1636"/>
              <a:ext cx="88" cy="88"/>
            </a:xfrm>
            <a:prstGeom prst="ellipse">
              <a:avLst/>
            </a:prstGeom>
            <a:solidFill>
              <a:srgbClr val="9234DB"/>
            </a:solidFill>
            <a:ln w="12700">
              <a:solidFill>
                <a:srgbClr val="9234DB"/>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AR"/>
            </a:p>
          </p:txBody>
        </p:sp>
        <p:sp>
          <p:nvSpPr>
            <p:cNvPr id="32" name="Oval 1046"/>
            <p:cNvSpPr>
              <a:spLocks noChangeArrowheads="1"/>
            </p:cNvSpPr>
            <p:nvPr/>
          </p:nvSpPr>
          <p:spPr bwMode="auto">
            <a:xfrm>
              <a:off x="1684" y="1636"/>
              <a:ext cx="88" cy="88"/>
            </a:xfrm>
            <a:prstGeom prst="ellipse">
              <a:avLst/>
            </a:prstGeom>
            <a:solidFill>
              <a:srgbClr val="F95AB7"/>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AR"/>
            </a:p>
          </p:txBody>
        </p:sp>
        <p:sp>
          <p:nvSpPr>
            <p:cNvPr id="33" name="Oval 1047"/>
            <p:cNvSpPr>
              <a:spLocks noChangeArrowheads="1"/>
            </p:cNvSpPr>
            <p:nvPr/>
          </p:nvSpPr>
          <p:spPr bwMode="auto">
            <a:xfrm>
              <a:off x="1684" y="1636"/>
              <a:ext cx="88" cy="88"/>
            </a:xfrm>
            <a:prstGeom prst="ellipse">
              <a:avLst/>
            </a:prstGeom>
            <a:solidFill>
              <a:srgbClr val="F95AB7"/>
            </a:solidFill>
            <a:ln w="12700">
              <a:solidFill>
                <a:srgbClr val="F95AB7"/>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AR"/>
            </a:p>
          </p:txBody>
        </p:sp>
        <p:sp>
          <p:nvSpPr>
            <p:cNvPr id="34" name="Oval 1048"/>
            <p:cNvSpPr>
              <a:spLocks noChangeArrowheads="1"/>
            </p:cNvSpPr>
            <p:nvPr/>
          </p:nvSpPr>
          <p:spPr bwMode="auto">
            <a:xfrm>
              <a:off x="2356" y="1636"/>
              <a:ext cx="88" cy="88"/>
            </a:xfrm>
            <a:prstGeom prst="ellipse">
              <a:avLst/>
            </a:prstGeom>
            <a:solidFill>
              <a:srgbClr val="F95AB7"/>
            </a:solidFill>
            <a:ln w="12700">
              <a:solidFill>
                <a:srgbClr val="F95AB7"/>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AR"/>
            </a:p>
          </p:txBody>
        </p:sp>
        <p:sp>
          <p:nvSpPr>
            <p:cNvPr id="35" name="Oval 1049"/>
            <p:cNvSpPr>
              <a:spLocks noChangeArrowheads="1"/>
            </p:cNvSpPr>
            <p:nvPr/>
          </p:nvSpPr>
          <p:spPr bwMode="auto">
            <a:xfrm>
              <a:off x="2020" y="1636"/>
              <a:ext cx="88" cy="88"/>
            </a:xfrm>
            <a:prstGeom prst="ellipse">
              <a:avLst/>
            </a:prstGeom>
            <a:solidFill>
              <a:srgbClr val="063DE8"/>
            </a:solidFill>
            <a:ln w="12700">
              <a:solidFill>
                <a:srgbClr val="063DE8"/>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AR"/>
            </a:p>
          </p:txBody>
        </p:sp>
        <p:sp>
          <p:nvSpPr>
            <p:cNvPr id="36" name="Oval 1050"/>
            <p:cNvSpPr>
              <a:spLocks noChangeArrowheads="1"/>
            </p:cNvSpPr>
            <p:nvPr/>
          </p:nvSpPr>
          <p:spPr bwMode="auto">
            <a:xfrm>
              <a:off x="2740" y="1636"/>
              <a:ext cx="88" cy="88"/>
            </a:xfrm>
            <a:prstGeom prst="ellipse">
              <a:avLst/>
            </a:prstGeom>
            <a:solidFill>
              <a:srgbClr val="063DE8"/>
            </a:solidFill>
            <a:ln w="12700">
              <a:solidFill>
                <a:srgbClr val="063DE8"/>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AR"/>
            </a:p>
          </p:txBody>
        </p:sp>
        <p:sp>
          <p:nvSpPr>
            <p:cNvPr id="37" name="Line 1051"/>
            <p:cNvSpPr>
              <a:spLocks noChangeShapeType="1"/>
            </p:cNvSpPr>
            <p:nvPr/>
          </p:nvSpPr>
          <p:spPr bwMode="auto">
            <a:xfrm>
              <a:off x="1392" y="1828"/>
              <a:ext cx="0" cy="424"/>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AR"/>
            </a:p>
          </p:txBody>
        </p:sp>
        <p:sp>
          <p:nvSpPr>
            <p:cNvPr id="38" name="Line 1052"/>
            <p:cNvSpPr>
              <a:spLocks noChangeShapeType="1"/>
            </p:cNvSpPr>
            <p:nvPr/>
          </p:nvSpPr>
          <p:spPr bwMode="auto">
            <a:xfrm flipH="1">
              <a:off x="1436" y="1828"/>
              <a:ext cx="1640" cy="424"/>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AR"/>
            </a:p>
          </p:txBody>
        </p:sp>
        <p:sp>
          <p:nvSpPr>
            <p:cNvPr id="39" name="Line 1053"/>
            <p:cNvSpPr>
              <a:spLocks noChangeShapeType="1"/>
            </p:cNvSpPr>
            <p:nvPr/>
          </p:nvSpPr>
          <p:spPr bwMode="auto">
            <a:xfrm>
              <a:off x="1732" y="1780"/>
              <a:ext cx="424" cy="472"/>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AR"/>
            </a:p>
          </p:txBody>
        </p:sp>
        <p:sp>
          <p:nvSpPr>
            <p:cNvPr id="40" name="Line 1054"/>
            <p:cNvSpPr>
              <a:spLocks noChangeShapeType="1"/>
            </p:cNvSpPr>
            <p:nvPr/>
          </p:nvSpPr>
          <p:spPr bwMode="auto">
            <a:xfrm flipH="1">
              <a:off x="2300" y="1780"/>
              <a:ext cx="104" cy="472"/>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AR"/>
            </a:p>
          </p:txBody>
        </p:sp>
        <p:sp>
          <p:nvSpPr>
            <p:cNvPr id="41" name="Line 1055"/>
            <p:cNvSpPr>
              <a:spLocks noChangeShapeType="1"/>
            </p:cNvSpPr>
            <p:nvPr/>
          </p:nvSpPr>
          <p:spPr bwMode="auto">
            <a:xfrm>
              <a:off x="2068" y="1828"/>
              <a:ext cx="904" cy="472"/>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AR"/>
            </a:p>
          </p:txBody>
        </p:sp>
        <p:sp>
          <p:nvSpPr>
            <p:cNvPr id="42" name="Line 1056"/>
            <p:cNvSpPr>
              <a:spLocks noChangeShapeType="1"/>
            </p:cNvSpPr>
            <p:nvPr/>
          </p:nvSpPr>
          <p:spPr bwMode="auto">
            <a:xfrm>
              <a:off x="2788" y="1780"/>
              <a:ext cx="328" cy="52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AR"/>
            </a:p>
          </p:txBody>
        </p:sp>
      </p:grpSp>
    </p:spTree>
    <p:extLst>
      <p:ext uri="{BB962C8B-B14F-4D97-AF65-F5344CB8AC3E}">
        <p14:creationId xmlns:p14="http://schemas.microsoft.com/office/powerpoint/2010/main" val="94822170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70434" name="Text Box 2"/>
          <p:cNvSpPr txBox="1">
            <a:spLocks noChangeArrowheads="1"/>
          </p:cNvSpPr>
          <p:nvPr/>
        </p:nvSpPr>
        <p:spPr bwMode="auto">
          <a:xfrm>
            <a:off x="169987" y="2521338"/>
            <a:ext cx="4710923" cy="1843069"/>
          </a:xfrm>
          <a:prstGeom prst="rect">
            <a:avLst/>
          </a:prstGeom>
          <a:noFill/>
          <a:ln w="9525">
            <a:noFill/>
            <a:miter lim="800000"/>
            <a:headEnd/>
            <a:tailEnd/>
          </a:ln>
          <a:effectLst/>
        </p:spPr>
        <p:txBody>
          <a:bodyPr wrap="square">
            <a:spAutoFit/>
          </a:bodyPr>
          <a:lstStyle/>
          <a:p>
            <a:pPr algn="l">
              <a:lnSpc>
                <a:spcPct val="100000"/>
              </a:lnSpc>
              <a:buClrTx/>
              <a:buFontTx/>
              <a:buNone/>
              <a:defRPr/>
            </a:pPr>
            <a:r>
              <a:rPr lang="es-ES_tradnl" sz="2844" b="1" dirty="0">
                <a:solidFill>
                  <a:schemeClr val="tx2"/>
                </a:solidFill>
                <a:effectLst>
                  <a:outerShdw blurRad="38100" dist="38100" dir="2700000" algn="tl">
                    <a:srgbClr val="000000"/>
                  </a:outerShdw>
                </a:effectLst>
                <a:latin typeface="Futura Md BT" pitchFamily="34" charset="0"/>
              </a:rPr>
              <a:t>Diagrama de Secuencia </a:t>
            </a:r>
          </a:p>
          <a:p>
            <a:pPr algn="l">
              <a:lnSpc>
                <a:spcPct val="100000"/>
              </a:lnSpc>
              <a:buClrTx/>
              <a:buFontTx/>
              <a:buNone/>
              <a:defRPr/>
            </a:pPr>
            <a:r>
              <a:rPr lang="es-ES_tradnl" sz="2844" b="1" dirty="0">
                <a:solidFill>
                  <a:schemeClr val="tx2"/>
                </a:solidFill>
                <a:effectLst>
                  <a:outerShdw blurRad="38100" dist="38100" dir="2700000" algn="tl">
                    <a:srgbClr val="000000"/>
                  </a:outerShdw>
                </a:effectLst>
                <a:latin typeface="Futura Md BT" pitchFamily="34" charset="0"/>
              </a:rPr>
              <a:t>Caso de Uso Registrar Película: Escenario Curso Normal</a:t>
            </a:r>
          </a:p>
        </p:txBody>
      </p:sp>
      <p:pic>
        <p:nvPicPr>
          <p:cNvPr id="4" name="Imagen 3"/>
          <p:cNvPicPr/>
          <p:nvPr/>
        </p:nvPicPr>
        <p:blipFill rotWithShape="1">
          <a:blip r:embed="rId3">
            <a:extLst>
              <a:ext uri="{28A0092B-C50C-407E-A947-70E740481C1C}">
                <a14:useLocalDpi xmlns:a14="http://schemas.microsoft.com/office/drawing/2010/main" val="0"/>
              </a:ext>
            </a:extLst>
          </a:blip>
          <a:srcRect l="1827" t="2309" r="1576" b="845"/>
          <a:stretch/>
        </p:blipFill>
        <p:spPr bwMode="auto">
          <a:xfrm>
            <a:off x="6007436" y="1394813"/>
            <a:ext cx="10553178" cy="8192910"/>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699978981"/>
      </p:ext>
    </p:extLst>
  </p:cSld>
  <p:clrMapOvr>
    <a:masterClrMapping/>
  </p:clrMapOvr>
  <p:transition advClick="0"/>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Imagen 1"/>
          <p:cNvPicPr/>
          <p:nvPr/>
        </p:nvPicPr>
        <p:blipFill rotWithShape="1">
          <a:blip r:embed="rId2">
            <a:extLst>
              <a:ext uri="{28A0092B-C50C-407E-A947-70E740481C1C}">
                <a14:useLocalDpi xmlns:a14="http://schemas.microsoft.com/office/drawing/2010/main" val="0"/>
              </a:ext>
            </a:extLst>
          </a:blip>
          <a:srcRect l="1291" t="1788" r="1350" b="843"/>
          <a:stretch/>
        </p:blipFill>
        <p:spPr bwMode="auto">
          <a:xfrm>
            <a:off x="5495378" y="1247253"/>
            <a:ext cx="11674897" cy="8495145"/>
          </a:xfrm>
          <a:prstGeom prst="rect">
            <a:avLst/>
          </a:prstGeom>
          <a:noFill/>
          <a:ln>
            <a:noFill/>
          </a:ln>
          <a:extLst>
            <a:ext uri="{53640926-AAD7-44D8-BBD7-CCE9431645EC}">
              <a14:shadowObscured xmlns:a14="http://schemas.microsoft.com/office/drawing/2010/main"/>
            </a:ext>
          </a:extLst>
        </p:spPr>
      </p:pic>
      <p:sp>
        <p:nvSpPr>
          <p:cNvPr id="3" name="Text Box 2"/>
          <p:cNvSpPr txBox="1">
            <a:spLocks noChangeArrowheads="1"/>
          </p:cNvSpPr>
          <p:nvPr/>
        </p:nvSpPr>
        <p:spPr bwMode="auto">
          <a:xfrm>
            <a:off x="169987" y="2521338"/>
            <a:ext cx="4710923" cy="1843069"/>
          </a:xfrm>
          <a:prstGeom prst="rect">
            <a:avLst/>
          </a:prstGeom>
          <a:noFill/>
          <a:ln w="9525">
            <a:noFill/>
            <a:miter lim="800000"/>
            <a:headEnd/>
            <a:tailEnd/>
          </a:ln>
          <a:effectLst/>
        </p:spPr>
        <p:txBody>
          <a:bodyPr wrap="square">
            <a:spAutoFit/>
          </a:bodyPr>
          <a:lstStyle/>
          <a:p>
            <a:pPr algn="l">
              <a:lnSpc>
                <a:spcPct val="100000"/>
              </a:lnSpc>
              <a:buClrTx/>
              <a:buFontTx/>
              <a:buNone/>
              <a:defRPr/>
            </a:pPr>
            <a:r>
              <a:rPr lang="es-ES_tradnl" sz="2844" b="1" dirty="0">
                <a:solidFill>
                  <a:schemeClr val="tx2"/>
                </a:solidFill>
                <a:effectLst>
                  <a:outerShdw blurRad="38100" dist="38100" dir="2700000" algn="tl">
                    <a:srgbClr val="000000"/>
                  </a:outerShdw>
                </a:effectLst>
                <a:latin typeface="Futura Md BT" pitchFamily="34" charset="0"/>
              </a:rPr>
              <a:t>Diagrama de Clases </a:t>
            </a:r>
          </a:p>
          <a:p>
            <a:pPr algn="l">
              <a:lnSpc>
                <a:spcPct val="100000"/>
              </a:lnSpc>
              <a:buClrTx/>
              <a:buFontTx/>
              <a:buNone/>
              <a:defRPr/>
            </a:pPr>
            <a:r>
              <a:rPr lang="es-ES_tradnl" sz="2844" b="1" dirty="0">
                <a:solidFill>
                  <a:schemeClr val="tx2"/>
                </a:solidFill>
                <a:effectLst>
                  <a:outerShdw blurRad="38100" dist="38100" dir="2700000" algn="tl">
                    <a:srgbClr val="000000"/>
                  </a:outerShdw>
                </a:effectLst>
                <a:latin typeface="Futura Md BT" pitchFamily="34" charset="0"/>
              </a:rPr>
              <a:t>de Análisis</a:t>
            </a:r>
          </a:p>
          <a:p>
            <a:pPr algn="l">
              <a:lnSpc>
                <a:spcPct val="100000"/>
              </a:lnSpc>
              <a:buClrTx/>
              <a:buFontTx/>
              <a:buNone/>
              <a:defRPr/>
            </a:pPr>
            <a:r>
              <a:rPr lang="es-ES_tradnl" sz="2844" b="1" dirty="0">
                <a:solidFill>
                  <a:schemeClr val="tx2"/>
                </a:solidFill>
                <a:effectLst>
                  <a:outerShdw blurRad="38100" dist="38100" dir="2700000" algn="tl">
                    <a:srgbClr val="000000"/>
                  </a:outerShdw>
                </a:effectLst>
                <a:latin typeface="Futura Md BT" pitchFamily="34" charset="0"/>
              </a:rPr>
              <a:t>Vista de Administración de Películas</a:t>
            </a:r>
          </a:p>
        </p:txBody>
      </p:sp>
    </p:spTree>
    <p:extLst>
      <p:ext uri="{BB962C8B-B14F-4D97-AF65-F5344CB8AC3E}">
        <p14:creationId xmlns:p14="http://schemas.microsoft.com/office/powerpoint/2010/main" val="79315411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bwMode="auto">
          <a:xfrm>
            <a:off x="1583531" y="8839200"/>
            <a:ext cx="12552046" cy="806028"/>
          </a:xfrm>
        </p:spPr>
        <p:txBody>
          <a:bodyPr wrap="square" numCol="1" anchorCtr="0" compatLnSpc="1">
            <a:prstTxWarp prst="textNoShape">
              <a:avLst/>
            </a:prstTxWarp>
            <a:normAutofit fontScale="90000"/>
          </a:bodyPr>
          <a:lstStyle/>
          <a:p>
            <a:r>
              <a:rPr lang="es-ES_tradnl" altLang="es-AR" sz="6827" dirty="0"/>
              <a:t>Principios de Diseño de Software Orientado a Objetos</a:t>
            </a:r>
            <a:endParaRPr lang="es-AR" altLang="es-AR" sz="6827" dirty="0"/>
          </a:p>
        </p:txBody>
      </p:sp>
      <p:pic>
        <p:nvPicPr>
          <p:cNvPr id="6" name="Marcador de posición de imagen 5"/>
          <p:cNvPicPr>
            <a:picLocks noGrp="1" noChangeAspect="1"/>
          </p:cNvPicPr>
          <p:nvPr>
            <p:ph type="pic" idx="1"/>
          </p:nvPr>
        </p:nvPicPr>
        <p:blipFill>
          <a:blip r:embed="rId2">
            <a:extLst>
              <a:ext uri="{28A0092B-C50C-407E-A947-70E740481C1C}">
                <a14:useLocalDpi xmlns:a14="http://schemas.microsoft.com/office/drawing/2010/main" val="0"/>
              </a:ext>
            </a:extLst>
          </a:blip>
          <a:srcRect t="22124" b="22124"/>
          <a:stretch>
            <a:fillRect/>
          </a:stretch>
        </p:blipFill>
        <p:spPr>
          <a:xfrm>
            <a:off x="2345531" y="1600200"/>
            <a:ext cx="13669659" cy="5638861"/>
          </a:xfrm>
        </p:spPr>
      </p:pic>
      <p:sp>
        <p:nvSpPr>
          <p:cNvPr id="14340" name="AutoShape 5" descr="data:image/jpg;base64,/9j/4AAQSkZJRgABAQAAAQABAAD/2wCEAAkGBhISEBUUEhQUFBUWGBQUFxgUFRQWFhYXFBYXFRUWFxcYGyceFxojGRQUHy8gIycpLCwsFx4xNTAqNSYrLCkBCQoKDgwOGg8PGiwkHyQsLywsMiwsLCwsLywtLCwtLCwsLCwsLCosNCwsKSwsLCwsLCwsLCksLCwsLCwsLCwsLP/AABEIALYBFQMBIgACEQEDEQH/xAAcAAABBQEBAQAAAAAAAAAAAAAGAAIEBQcDAQj/xABAEAACAQIDBQYDBgUDAgcAAAABAhEAAwQSIQUGMUFREyJhcYGRBzKhI0JSscHwFGJygtEzkuFDohUWJDXC0vH/xAAbAQABBQEBAAAAAAAAAAAAAAAFAQIDBAYAB//EADQRAAEDAwIDBgQGAwEBAAAAAAEAAgMEESESMQVBURMiYXGBkUKhsfAGFCMywdEV4fFiUv/aAAwDAQACEQMRAD8AO8ER8rAFGGRgdQQdNazre3ZRs3WtiTblsmYzAmCJ5EEQR6860NBpVJvfgZTtYzK0LcA4pcAhbg/qAAI4HL5EEpMG6FQnGlZZcslePDkefkajhyDoatsbay+IPt/xVWqRMRUDyVbZlSAwbjofDga9jxmuCHX9Ks12W4UPlJQ6BgNJ6E8jSCQ7KTQNwuVmwzeArltHDMSI5aD9at1s5Uk8ToP1/fjUHFafejwnU+XOq1Q82sr9JEDdxT8HisuUE6qJPuAPpm9qOd3sWWTLIJXvMNZAY90fvxrOrWzLrEFVMZlPdaXzKwMMp18K07ZmyOxGYiGcKSOg5DxjX3qSivrv4JnE3N7G3iprGqLe/eD+Dwr3RGc9y2DzduBjmAAW9KvDWQ/FramfFpZB7tpASP57nePrlyUUmfoYSgELNbwCgi5cLMWYkkkkk8STqSfWm0qVBkZSqbsbZT4m8tpIBadTwAUEknw0qFWhfDjZBts11xBdYUcwhgz6kD0HjUsLNbwCo5XFrCQgXHYF7Lm3cUqy6EH8x1HjUetu2tsaziFi8gaOB4MPJhqKG7nw1w06PdA6Sh+pWrj6F9+6cKqytaR3lmsVY7N2WLqliSIMaeVH9ncLCLxV3/qc/wDxiq7G7tNh7bmzDah1BEniAy8R905gdflI5ioJaOVjbjPkpoqqJ7tP1Q4d3lj5yD5CPMcNKh4vY923rGZeMrrHmOVWKbQvFgotqx/lmOuhnXxp217+Iw+QsEXOCQBJiI46+IqqIpQC62ArJfHe18qksrmrr/Dt0J8qT7SzNmZQG/Eogn+ocG+le39rOdF7o8OJ9eVPaRbKjIN8JPhCBLEKPE6+1RbjDlrTGYnjrXlcSOSUN6pTSpUqYnJUqVKuXJUqVKuXJUqVKuXJUqVKuXL6oUaU8oGVkYSrgqw8DzHiDqPEV4OFOFFTnBQQGxuFmm3tmmzcdG1j2YESrDpIoUxdnKZGoP7g1rG+Oy+0s9oo79rj42zx/wBp18iazXFWokxIPEVUfg2KIM7w1BU5Y0Tbqb0tYfK/yNow5HoY5EdaG79mNRqPy8DXIOeVI11ipDkWK3cBGQQFZTqNAV15xwqBf2RZZwxtqeIJEKwBEaRxoD3Z33awBbuDPb/7lnp1HhWg4PH27yB7bBlPMcvAjkfA1cbpkFiqLtcRwVxw+yLNpy1pcvQTOvMz1NSrjTHgIr00wmpWRtYLNFgoXyOebuN15FYLv1ihc2jiGHAOVHkgCg/St5msI362cLOPvKOBIceTgMPzqvVg6QrVGRcqgpUqVDURXfBYJ71wW0Es2g6DqSeQHGa1rYdjsyqDXKoX/aI/ShT4dbMYG5fYQuXs10nMSwLEeACgT1PnRfs8fa+9TU5tK1NlH6TvJWrGuZro1cmrRBZ5c2rm4610auTGnBNUcYS2DIRATzCifeK44zAW7sdoivHDMAYnjUpq5k06wIskud1S7W3WsXlgKLbDgyKB6EDQj60I4vc3FKYRDdnh2UsT/b830rSbVlnYKoksQABxJPAVpm7G7NvDItxwDdYCSTOWRJVf88/Kh1ayEC5GfBX6N8pNgceK+UsRhnRirqyMOIZSpHoda50WfFDb1zFbSvM7lkVilkcAtoarA8eJPMmhOgqLpUqVStl4YXLyIeDMAY6cT+VK0FxACQkAXKba2ddb5bbmeimPepC7AxB/6ZHmQP1o8RQvAeHhTCook3h0p3+qpOr4Rzv6IMs7s3WbLKg+ZP5CrffDcMYG9bsLeN+66hyFtlQubgvzEk+0Vf4fMrZkHeGoIEwRwPpUc7atvi7naki93VBcRoLaqQCfvGJJPH1NRzUZjcASM81NBUxyNc43wMDqqGzuiFE3nM8lWNB4nr4Cm3di2VHA+rHhVttTFqksTPIDxocv4wuxk6Dj4np5VPoiZiwUF5H5uvXsWuS6eM60q5Z6VMu3oPZOsepWybt/E/DYi0DdzW7ix2gClkBOgIIJbKfLSi/C4tLqB7bK6ngykEfTgfA618vYe+yMGUwRRLsffe9h2zW7hWYkEBlaORHOqzJ//pJJTj4V9BT69RyIPEH0rMdv7L7C81v7vzITzQ/L68vMGu2yvjRYYf8AqbbIetoFgf7WMj/cah7wfEnA4pQqreV1PddkQLBPeVockDmDyPmaSVzXC4OUsDHsNiMIexdsqZHA8RUO5b5jhVriHBqrcZT4VACrRCajD98fSrfYu0HsvmtPB5jkR0I5iqtrU8KbMcjUodZMIWu7J2yL68Mrcxy8x/ipxNAO5u1bQcZ7gXiBmMD3NHYcESCCOoMj3ohC/UMofPGGHGxXpNYz8Uf/AHFv6LftkEfrWyTWWfFzZpF+1fA7rp2Z8GQkifNW+hptULxp1IbPsgClSpUJRRbDuLtR8TgEF3U2m7FTA1VFQqD4hWj0qbhbAW6wH701oN2K97DYW0Fcr2gN2ARHf+WfEqqmiPdq+z52dix7vH1/xSU0gfUNZ4/TKlqIyynLz0+qumrkxro1cmrUhZdc2Nc2p7VzJpwSJhrmaean4HZqzbbEOLNt2yqW0a4fw2x+bHQUkkrYm6nmwTo4nSu0sFyiXcjZVu3b/ibsZjnFsHoqks0czCtHgDQvvXv5cfMyEgILjJE94MhX3jT+41F3h39U4g21I7BCBbycEKAgHxUgkH38xvbO2rWGSQBca4DlWdApnUnpy8azvampeX8voEfEIpmhp/6UAYrFNcYs5kn9gDoK5UqVQJ6VXe6OGzXy34FJ9W7o+hNUlFu5tiLbv+JgB5KNfq1XKFmudvhlVKx+mE+yI7NhnYKokmfoJP0BNEVrd63YstfvkQqFzzHOAo+8eGp071Qt2ram8qxme4cirpoIlm9gRw661O+IG1VsA2SA96EZgYNu0I7oCn53iDJ0EzE8LdfWP19lGfNQ0FGzR2sg8kOYy86YIYhrL57t3LZUgqptLlZ2JBls2Ya6cOcUA7w3mfEu7KULkPBIJEgdNP3yqZjNo3LjS7M39RJ/OpJ2V/EYVigm7bJfQcUIAyz17rEDwPWhLdiCUYc3WQGNz9lUd7aTOBm1IEA/8daZYOhqPXW2hipWPJOVVcBZS7bD9/8AFKn2sNpoK8qcXURAUCkKVexVNTJhrynMKbSJyttm7WygKx04Dw6VbM+YUJ1Z7P2plhX4cj086W65XFm5GldyoYU23bDAEa8wRzp5EcRUtsJiiMCjeFE27W1SjAo2nNJ0Yc9OtUbOh4kj61wyhTKMD7ilBINwkIBFjstkS4GAI4ESPWhzf+0GwRkT9pa1P3ZbJP8A3R61R7vb6shFu9GThJ0ZZ5zzFEG+QFzZ2IKkEdnnBBBByMGkEf00SDw+M26IaYzHIOl1h5EUqddUgmeP+dabQcosjLZ11jh7QPJIHlmYj86vd17pW4ZJhhHgTOg/Opm7OwkaxZLKrjslzljlRGI7q6as0cenpRvsnZaBFyNmC6DXhFZqfiYo5e1sSQfTfYnxCLgwTw9jqBJHX5geBVdZ2Xdfgv8AuIX8zUj/AMsXuqD+4/oKtsVilQhRBboZA9441Dx5dl58M0LMGAZ5a/KdJ51K38ScRmIcGtYw87E/yL/JZ+Slpo7tB1PHK4GfbCqhsR2c20a27iSVV+8ACAZBHUgetc8Vu9iEIDJE8yyhdeHeJifXWhDbG8eLPaHsItzAJS4I1ES4I10nzqlx+/eLuYdcO7fZLELrwHAFpkgdCa0lPxOcgay09fP3TW8PBvrFuljfHsjaxtbDWrk3c10LqVRTlJ4ZXcxAniBPAiqfa92/tBrt5ifska4BICpbBC5VHAASKosDvAUt5PtMpOZrfakWjHAsoEnXxpu2trvcwThFRF7Rc+QQWXKYDMSWK5iNJiY00qtUGaplBc7A+9kXg7CmiIY3vH1VL/4xlOihiOBbhPIx96q/F4t7rl3JZjxJ/eg8K4mlUo7rdI2VRx1O1HdKlSqfs3Yd2/qohfxNovp19KcxjnmzRcpjntYLuNlwwGCa7cVF4k8eg5n0FaDh8MttAi6BRA/yfEmouydiphwY7zHix/IDkKnGtFRUvYtu7coDV1PbOs3YKbsfbf8AC4p7jKPs7K5D82UXXRXcgGJjNpAPfE+IttjGXnxDtdk9o9yH4h8sTB5iGX0Iok2ZdC4i25IjNluhgGV7LAB0I66CNdCB0ob23t7EYjL2yQ1trrpClQtu4Fm2q8FRBbWI/mmgFTDJFMS7YrR00sc0ADdwqMGSasthbRexdzKnaSMpXmykgnL/ADSBVfYTWppsyKgDbnKma8sOppyFp20dx0v7LOIFsElUcWkQK1okjtCxXV2USIgAanWs1XZqohHIdeJrUfhlvkMPZezi2IWc6PlLETAYNl15LBjrPKg/4m7Uw2dRhmmXuM3cZdCVK6kCRJYenjVoAQnS4WUL+1qWmXcdeX9KiWwIpVVnbevy6aRrSqbtmKr2TlV16KbNerVFSqTb2dddSyIzgccoJj0GtRVtzVpsTarW7gI4gyPA1pmx9zsBi1GI7NrbTD20aLZbQkgRIBmYBHGpI49ZsE2R/Zi5WQNaimla+gNrbo4TEW8j2lWAArIArrHCCBqPAyKDMf8ACCFY2r5YgEqrIBJ6Zs0Dzipn0zhtlQMqmnfCzrBbQe0e6dOYOoPp/iibZm2Ld3RoRuhOh8j+lUmN2BftE9paurHGbbR7xH1qKuEPMafvSoA5zFZw7ZGl7Z/gDVfew6DipHvTd3bt65cCAkjmx4oPPn5GfTjRFj8M9rUrnX8acB/UvFfqKXtGONuaf2T7arYQjfQeI6TUvZm3Xso9orns3FKshJX5uJBHymOdWWJtgicgjwWSfXgKrbuF11AA5Dl/zTg4tOFC5t90z/yhcxl4nBlGzHS2zBHXThrowHUHlrFV2P3euYZyt4AOpIK9CPHnVmrtaOZZXLrIJBBHMHl6V7tTeVsZJvwbhjvCBmgQJA0BgVVnLtQLdufVW6ZrTcPPkrXdTefE23VD2l2yuhQCYzTBGmhk/Q1pvbCO7pPpT9i7It4bZltLeQsUVnZY77xmY5hxgSB4CoqCqHC6mOtElm4abefj6rK/iOIRzsc0WJG45/f8ropJMEkgcJnTy6V1gxHTh5/50FNw613Wjgo47XDRfcY5rOfmZL2LjbbfkpNnZ9wA5oOYTrrlMGNDp0/YoR2luJg77ktmtNrJUKpJHX7s+gmjK3tU/eAPlpVdta8ghyVQNzJC94ngZjXUedZClo61lQ5lUNOvZzSLXA/rAFh4c1sn8RpxC19Gblm7SDcgn+88/Hks22z8NbyEHCziEPSFdT0ZSeHiKk4X4a4tLbBjaIde8gYzPSYyzqedG4me7M+EzVlbxJkI4ObTUDQyJ16c/ancSlqqBwEbw7nn91vHl7W8kS4bxJlcy0rNPK4/aT4ffqvnjb2717CXMl1Ss6qTEMPMaSOYqsAr6L29saziU7O8gdeOuhU9VI1B8RQBc3Hs4W8HXO0fKHIIU9dAJPSr3B+It4g8RO7rz7Hy/pWqyI07DIMhDuxt0eD3/MW//uf0H/FE4UAQAABoABAHlTzTDXoMMDIhZoWSlmdKbuTTTDTjTTVhQJppJcKkMDBGoPMUjTTXEAixSgkG4UK5sy2WLQZJkxpXS1hlXgPfWuxrw1E2niblrR7KV1RK4Wc4+6LtwN32xX8Qh7tsqis4iVYOHUAHjOUz6Vx3x+GaDJaS+Ll12CogSH15k5oHry8qsfhZevG5dtIQLZUMxkBgRopXrxg+lFO2rNjBW7t9Sz32UqjPqVZhHdEac6AV4vUG/gtHw+qkipuzacG+LBfP+1N1OwutbLhypKkpqsjjBjXXT0r2rXF3Rm1PvSrgyO2yhMj77oG0510Q6GNK4gV2ttoaoKzzTFMGRyraPhrtW3dwuVTFwEm4D46Bl/lgAefpWR4XZV26QLaMxPAAEk+1a3uPud/CILlwntSpBURChiDBI4nQVYpQ7XcBQ1NhGQ4+SLiaaTXhNNJoqg69LVTbV3Zw2IOa5bGb8SkoT5lePrVqTXNjSloOClDiDcKht7rJaEWYAmYP+edcLqOhggiiImuV5AwIPA0PqOHMkF24KKU3E5IzZ+QhDGYVG1E22/Eka/1LwNd8HuriLgEojISJY93KDwZlnh5DWu+Mw7WrqkCVkET9QfGtD2XhitsXJLBxqskrl1ylemlZKvrZ6BjgdxYC/U39xYHn0R5zYJWte3n7eXgcrMt7NwblqwhW6hlwjJqO8xOQKToQY8NYrPMbs25aMMpB/eviPGvpNEB4gGDIkAxHCgve7dKwEIkKHYmyI1W4RLqv8hgGOXeiqPDONOnf2U37jsf4Svp2gWasp2RvTicM32dxgNZWZQg6GVOh/OtR3Z3gTFWsy6MsB16HkR4Gshx2FKMQa6bD2xcwt0XLZ1GhB4MDxB8K1MJbG8vA338UB4nQ/m49PxD9v9eq3vDjSuqihTdz4iYXEMLbTac6APBUnoHHPzAonvqxRghysQwViJCtBgkc4PKjUbmubduV57PTSwP0SjT57fLf0VHvYuNCi5g2HcBLoQpLcIKgjvEa92h5t4bW1MK+HYdniAuZV5O6TGQ851GU6686djNqbZwoJuW7eITqq5oHXuQw9RQhvJt21in7UYc2L+aWKP3W8SpAIaY1nz60NllcHkZseR5bYHnk3WsoKEOjb+0lp7r2EHqe9tcbC2/1Bt8PtunEWuwbW7bhRPFk4KfNeB9DWiYew6g52zEn6CQOFfOOF2hcS6LquwuA5s096eJJPOec8a1rdz4qWrtuMUCl0QJRSUeef8h89PHkMnx+Cpna3s2ggb2He/5gbdFpKCliglfICe8dr4Hp6n3RfeWqPauDzKQNat9u27qYftc1mys943SWhCQBCpALSeGaKxLbO3MQbr3SxuJJQPbZlQAxIy6xy8POouFcGmYWzyO0kEEAb+vRXaiqYQYwL8ijJtmXOcDxJEDxmm4jZjKubRl5leU9aA3xV3E95c8hjq962O/dAAiVH3Vjw5RV5hN6ltWhh3btXEhmBOTidMxiYGkx716B/kJT0We/IxeKs7hRQxa4vdHKTr08PWqixvFZcgSVJ01Bj3iomL3nXKbdpFGadFAInz0mhVr7E8fbSk/yMoN8JDQxEWWjZtJ5deVeGs6N0xEn3q02fvHctqFIDAcJmR4T0q5HxNjjZ4t81Vfw5wF2m/yRcakbP2bdvvktIzniQoJgTEmOA1qlwe37VzQnI3RuH+7h7xWjbk7Zw2EJ7QsC6Eu3FZzAooAExlmT41amq2tj1MNyoIqVzn6XiyKNmbvYfAMri+yFkAdMoYnmdQJXX8qW8t7CPY7W6Lly3MZla5pJjgI0mrS1hMJi1lCrqedtz9YOnrTsTsWxawzWwoFshw5djADKZYsx0A4zyis455cbuyUdADRZqxLbWJwJcdiLgGs5rbE+5vfpXlVu0cAO1YWrnaIIAfKVDHmVB1yzwmCeMClUgB5JhcLoKoi3E2YuIxYtMcoKsZifl10oeirzc3HrYxtq47hFBIYkEiCCDwHjxqKK2sXT5CQ0kbrZtkbBtYeSkliIzGJA6ADgKsC1Ms31ZQykMpEggyCOoIr0mjDWhuAgz3uebuKRamk14TTC1PsmJFqYTSJphNOXJE0xjSJphNKEia9oN3SJBoh2Lgr+Ga5a+ewCGtluIzfMunQ1SYX/AFFn8S/mKNy1effjOTSY2ADIN/cW/n3R/hMhDXN5dFGyDiNPChbfjYV7GGxbtQqhizPIGTgJHMmOAFFl2uQavP6eodTyCRm4va/iLI8MrCN/tgnDYpkMkN37bH7wPEE/inj4+dDuztn3bma5YWWs5XIGrDXRgvOCNa2D4wbJ7XBC6B3rLT/a+h+oWs6wiXMDdw2LEmzfQEkcx8t1P6lYT7V6JwmubUQMdIc5B8x/rKH1bXhjjGAT0Kv9k3sDtW32d62ljFcigClj+Jfx+KGT06gz2Bs97FhbT3TeKzDkEHLPdBkngNONUG3NybWKAvYduyvaOHWQrniCY4Hh3h9at92ziRYAxcG6CwkEEso+UmNJ4+wrVxAtdkZ6jn5rzqtlbLB+k/u3yx27T/5O9vvybvLvRbwagsru7TkVRxI6twHEdT4UB7X2NtLH/b3LQUKO4ndRsp10B7zf3ela3YwD3BKwByzEifLT60+xs9GJU3QbixnVGU5c2okRIkdaCV/GqKJxa+Qm24aL28+SJ8Ko6pjA+GEBx+J53HgBt/K+dsRhntNldSrdHBU+xqTggDBacsgEjkJ114TFb9bsowNu9bV8h0zqjaMTBGb9OtSeyRVyqqhegAC+w0rP1HHxDIWCO/Q6sEHIO3MELZ0sZmjDzg8x0IwR7gr562hj7/YvazP2crmXMchyMSDl4cdaqxj7mTJmOWZivoLaGx8PcM3LNpjESUWY6TFB+0Ph3gpJUXEnkr90eWYGr8f4igmPeaWn0P8AX0Sf46QbEFZKTJryirb+7Nqz8jOfBiv6AVRJgAeZH1orHUxyN1NOFG+llZuFywOL7J82UMYYCeAJEZo5wCaimiWzuYz2wwuoCdcrBuHLUTr6VW7S2BesnvDMv40kr+Uj1q0Wm11VvlVlKvSteUyycvZqZgtsXbXysY4ZTqPbl6VCpVwJGySyNdj7+m18i9nc4Z1Y/sfWrvFb9YzFWeyu3JtyDEDM0ajM3MDp7zWXg1Jw2MZDKsQRwP6EcxU7ZASNaiew27qOFpVTYLeJCv2ndYdASD4jpXtaSKWn0CxFkAkim1G4KGs1eZqbNeVk1pFdbK3yxeHTJaukLMwwVwPLMDlHlRLg/i1eCN2lpHbTIVlQOpYazy4RQBSqZs8jdionQMduFo2B+LRkC9ZEczbYggf0tM+9Ea7/AOBL5e16alHy6+MVi1ek1M2reN8qJ1JGdsL6DS8rAMpBBAIIMgg8CDXpNZDsP4g4rDW0tAq9lCCEYDhmlgGHe1k8SYott/GCwG1wQI8bradD41ZFay2Qqxo3XwUXMaYNeGvlQtf+L1w/6NjD2x/QGPu1V1z4n488LxX+lUX8hTTXgbN+ambw883LRsJgLpZSttyAQZykDQzxOlXe0t58JhzF28gbhlWXb1ygwPOsQvb3Y67o1+808i7R7TV1sn4c4rE2+0dlQHUByZPoAY9aznGBTVJZLVYDcDODfr7IjSwdjcNN7oksb/fxGNW0L9m3ZD5gQHVnjRULOOc+A+lG6g1hW2t1LuHaLixPA8VPkRxpuA2veWEuYjGLaXgLJJI6AZmAURPXyoDW8HZUBskDgG25C49LIqyb4SFt+2NmDEWLlltBcUrPQ8QfeKGNlbiudlNgsSVzBrjW2XvZJMoZjqWkdGIqr3Zx+yhcRxiL3bA6HFXXBkiCOPZka9a0NblZ2UzUf6TSbXDsttkcxkqYtBygzc/d/F4bDOmIj7NyEhs32cAyD0BnT/FWWeiMtIjrpVDiNmOvy94eHH1H+K2XA/xAJNUdW4NPw8h4i+3lc8/BYbj3BXl/b07Cb/uA69bb55/7U7dzeGxirAaxcDhYVuIZSOTKdRw0PMVnu9eNOzdtJi1abWIAW8oPQKryOsZHHiDVVtrCtZutjdm3RmTvXktMrCObFAdVPNSPHrFft7eZMfgGa6VTEW7itlGgfMcpKgmYgnTWMvjUMPBGxVUri/UxwII594jB+t0abXF0MRYwjNjfFrA/zhHd/em//wCL/wAKWt9lcsq6DKGXNBuA5uJkKRPDwq+uYq7AKqpJ5hiUA6k8CeOgJ61i+722GfaGAPO32NjXmAzL7ZXj0racVi1VZJgD9wKE19OKZ8cYYCbdNyCRy3vhFIhrDn6yB99fVc711oJJExynprVfiXkcf3+lR8bt5Y7oJPjw/wCar8VtxYAiORmAB402Lh1RbUWEffRO/wAnSh2gSC/v81Q7w4RrjALw14/vxqlGwHjivvRC17NqOB1H6UwmvTOHcHiFMwyXuRc+qz1ZxmbtXNYRYHCi27b5RxBAgwelcjiHXhxH1qaaYyg1cdwofA5VG8TPxNQztXZYbv2xBOpXQecDkfCqJ7ZHERR+1hTyqNe2XbbiKY7hjyMEKQcRj6FA1KrnbuyUtBSk94nQnTSOHvVNFDJoXRP0O3V+KRsjdTUqVKK9ioVIlNKlkpU7KTC6dnTYopv/AA8xiaqFf+lx+TQa8sbj4xtGsx4l0H61J2Em1ioe2ZvcIXydKaRRufhdfie0tA9CW/MCq7bG4+IsW+0bK4Bg5CSdeBIiudBI0XIXNnjJsChmKUVJubPuLGZHE6iVIkdR1qXgN3MTfBNqzccD8Kn6dfSo9J6KXUFVmvYoswXwyxzsA9vsgfmLkSuvNQZB8DFEeC+Gdm0wN+4r94QrXBbUrzzZM7D0IpMDdOAJ2QPsvAM6jQ6kx40SbO3QuNqwyDq3H0XjRfe2vhMKjLbayZMhLNpSFHJTeZQ7Dx0qiv78QNLaz1JY6+QIp7HwNzJdK5kxxHb1Vts7YdqzwEt+I8fQcqOMJcFtLaGATbzMvBgczSWB4SCtZGd+bw1Uqp/lRZHkTMHxGtN2PvWVum5cJZiGEuS0lhEtrJih3GXsrKbsIm2F756qzQ0bo5DJM65stK25YXEW2tGBOqnjlYcD++RoVwW663Q6d7D4i1ALKTkuAzkePTiOk1YYTageGRpBHt4dffUVe4XESKxTZZqVhjB8vA8/Ag9PVHnMAyEM4W0xuLh9o4VLmc5UxCoIYxoGZRIOnHQ9Rzo5woCIqLOVVCjnooAGp1OgFRRdpG9VKolM1sW8Lm1+oHJM0qwF2ve0qvGIqBtveW1hLRuXWgfdA+Zj0Uc/Plzqs2Bz3BrRclIRYXKDfiFuJbtocVhPsihBdVkDUgZ05qQTqBp5RrljtJk/4+grcdm4rEYvD3mxCi2l5WW1ajvKpUgM7cySRppFYhiEhiOhrecGlkcx0Upu5pGd8HlfnY3QmsYGkObsVM2BeK4qww4i7bPL8Y61q+1cY2eHIlO7I56zOnURWP4IntEjjmWPORFaTjMWXYk8SSTRGSIGZshAwCPG/wDy6B8QltD2YJuT6WH+7WTu0qBjTnhRzMeQ5n2p12/XmHt/ePE8PKidHTmaS3LmgbRp7y7gRoOWlNJpE00mtYExImvJpE0x3ABJ0ApVy9Zqj3sdbUEl10E8RPtNDW18Ubl3U90aKPDrFRMY0KAABJ1A8KEzcTDHFrW3sisXDdTQ5zk7aG02vNJ0A+UdB+pqIaaKLN2/h1icbZW9aa2ELlDmLAjLEtAGo14eFBHPLzqccoq1oYNLdkM4bDM7hF1ZjAkgfUkAetH2yPhBedQ169bQGNLf2hj+qQvsTQ/vrur/AAGIFoXO0DIHBK5SJJEEelM3Z3vv4JwUYlPvIT3T5dDS2XLUcH8MsAiwbZunm1x3n2UgClXHC/FLBMsuzo3MFJ+o40qWxXXVgtzSnB6iLc0p6vWhss7dSS9eFq52wWIAEkmABzJ4Vx2nvNhsFd7M/b3l+cD/AErZ6E/9Rh04edQSytiHeU8ULpThWIsoidtiCUtjUfjfwQfrwoY258S7sG3g1/h7fVYNxvFnPD0oR3o31xGLusWbKknKo5DlJ51Qi+eZoNNUOlOduiMQwNiGN1c4zb2Icy1xj/cagXMU5+8T5moi3JOkmifYm67XIa4Cicp+ZvIch4moo4nSGzVM+VsYu5UAcnmat9mbs3L4JJyLpqynXyHOjHC7Is2vktqD1Op9zUstROLhwGXlDpOIH4EN2dxrQ+e47eWVR+przFbkWT/pu6Hxhh+h+tERamFqu/k4bW0hVPzk176ihjCbLxuGJ7JrdwHiJj6NH0NFuwce7W/tEKMCQQeo5jqNajE0lYyIMVnuLcAbPHqpx3vr9+KL0XGXtOibbr0RA18lTlMGDBiYPIxzqm2I+0HxD2mtNeQR9oigAZpyknQRoR1EdK4YLbSsOPMiSNJUwRrRpu3tMWMDicS5GRJI8SizHqSorF0lH+qYZW4I6ZHiCtJLLZmthWVbyfEDEWrr2badkyEq3aLLgjjodB7GhXC7wN24vX1/iWHyi6xgHiDHQdOFdLWExGPv3bnzOSbjkkDVyevr7VdYT4e6A3b0HmEWY/uJ/Sj2ijpW6TYHn1+WVQ1TzOuNvko9zfPF4lsuZ1H4cMvfP9xJI8/pQztJWF1wylCGIysZYRyJ5nxrTdk7vWcKc1suWgiWbkeIgCPehTf3AxeF5eFwd6OTLpPquX2qOjqITN2cTbAjyynVMUnZ6nm5QtauFSCNCCCPMaiizB7c7RZjvD5gOvh4UI12weKNtwwgweB4HwPhRgsDrXNkFnhEg8Ua7PYXBm5AkR4j9Knk1QbsYoE3AOBhwOnI/mKvSa03D2tEAI9UEq2COUtG3JeE14TSJppogqqRNR8d/pP/AEtw8prvNMuEwY4wYriLiyVpsQUEKTq3h/8AtcSRl55p48oj/MVONuARzBKn34x61BdYNY1zS02K1lwRcJlG2yfidew2ETD2LVsZAZdpYksSS0aRqaCmWKJdu76ticNas9lbRlym46gBrrJop0GgjU+NIMFIVUbT2ndxF03bzF3PEn6AAcB4VFrwUY7qbi28WmZ8VbQngiwz+oJEVImoPmvK0i58IYMDED/ZB9daVKkV+lzSuqvUK2+lW2wdmm/dC/dHec9FHH1PAVo3kNBcVnmAuIAVhhLgw2GfFvyBFoHm3DMPyHrWJYrEM1wseJJJ9TNal8TMX2ihLbQlsfKOAA0GtZTeOtZqaUyuLitBDGI26Qo14V5aMmK6RRFunu5ncXXH2a8B+Jh+gpsUTpHBoT5JBG3UVc7rbARLYuOgLnUTyHIx15+1EJNeE00mtJFEI2hoWfkkMjtRXpNMJpE0wmpbKK69JphNImmzS2SXSY0yaRNJRJA66e9KuUK5grts3sOim42OFu5Yygyr9ortPT5GEjQc+cFm+Oy752amCwYRiP8AX+0VZY99wpbQ6+PACjFNl2rJN8AZltLbToiBROXxbST0AHnnm6G8/bYi+ra96VnxJzH3A96xrrucT7eVzZa4OFgPfztlBuzMLiMEeyuWSGdp0ZDwgcVY8Nferw3X8Pr/AIqu+LsdrbOkwY8uZ9677PDCzbDSWyrM8Zjn41YpOF09U5zpAb+aqVdfNTgBhFl3N651H1qs23s83rLCZYd5ekjl6iR61Yk00mjEPBaOLLWZ63KEycUqX7uwswNKrjeLZJt3Syg5G7wjkTxHv+dU9B5YzG8tPJF43iRocOas93setq739FYFSenAg/SjMOCJBBB4EcDWc0Q7t7XAiy/U5D565T68POinDqoN/SdtyQ+uptX6jd+aJDTTXpptHkGSryka8pVyq9tbOLgNbAzA68ASI+tDlxTMOpU+IijY0I7ax/avp8q6D9T60G4jExo7S+Ty6otQyvPc5BRWE1xKxT0bSpmA2bcxFxbVpSztoAASTwEnoKCckWUJTT0ulTIJBHMGD71N2ju/fsNcDoYtNkZlBKAyVGscCQQCY4RxqvpwKQjKv8Jvzjba5ReJH84DH3NKqClTrptlrmHMx4xWnYLZSYfDlBxIzXGHFoGoHhyFKlRHibiA1o2KHcPaLkrI9697hiD2Nm2LVoHnGdyNJY8vIUK4/ZTKuYkR4E/4r2lQIuIKMhospW7G7qX8zuTlUgQOJPHU8hRzatqqhVEACABypUq01IxrYwQMlZ+re4yFpOAvSaYTSpVcVNNNeGlSpUiaaYaVKlXKo3i21/DIpC5izAQdBGs+ulNubdtvYW5az945TnVQVYLmaIY5hyB08hXtKg09TI2RzAcIvBTxuja4jKqrW+eLsrlS8+VpBRiWSDxGU8PSKj3d5CLiXra5CNCo4ach4RXlKhjgiIJVjvbixi9pWkAIRLdrjEmVF1pjrMVcGlSo5wwARE+KC8SJ7QDwTTTTSpUVQxQNs25tE8xr+lB+Iwi5S3AjpzpUqB8RA7T0Rvh5/T9VXUgaVKg6Jq/2TvA8qlzvAkAH7wnQT1okilSrS8OlfIw6jeyA18bWPGkWuvCK8ilSomh6qt4MWVQKPvyCfAcfehe5XlKs5xFxMpB5f0j9C0CIHqmqaKdw9sjD4pSyZpKaj5lytnga84g/8UqVDAL4V8Eg3CP9s73W2wa4lbRR+zuHLoUL3blvPnVpFxDJlSNR0MEUuytwcPtbDNicHOFuISLllu9YzASTabV0U9DMcKVKpGi2EsxvlZzjcMbdxkMSpIMcNKVKlXHdRjZf/9k="/>
          <p:cNvSpPr>
            <a:spLocks noChangeAspect="1" noChangeArrowheads="1"/>
          </p:cNvSpPr>
          <p:nvPr/>
        </p:nvSpPr>
        <p:spPr bwMode="auto">
          <a:xfrm>
            <a:off x="319363" y="-346193"/>
            <a:ext cx="565950" cy="565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cs typeface="Arial" panose="020B0604020202020204" pitchFamily="34" charset="0"/>
              </a:defRPr>
            </a:lvl1pPr>
            <a:lvl2pPr marL="742950" indent="-285750">
              <a:defRPr sz="2400">
                <a:solidFill>
                  <a:schemeClr val="tx1"/>
                </a:solidFill>
                <a:latin typeface="Times New Roman" panose="02020603050405020304" pitchFamily="18" charset="0"/>
                <a:cs typeface="Arial" panose="020B0604020202020204" pitchFamily="34" charset="0"/>
              </a:defRPr>
            </a:lvl2pPr>
            <a:lvl3pPr marL="1143000" indent="-228600">
              <a:defRPr sz="2400">
                <a:solidFill>
                  <a:schemeClr val="tx1"/>
                </a:solidFill>
                <a:latin typeface="Times New Roman" panose="02020603050405020304" pitchFamily="18" charset="0"/>
                <a:cs typeface="Arial" panose="020B0604020202020204" pitchFamily="34" charset="0"/>
              </a:defRPr>
            </a:lvl3pPr>
            <a:lvl4pPr marL="1600200" indent="-228600">
              <a:defRPr sz="2400">
                <a:solidFill>
                  <a:schemeClr val="tx1"/>
                </a:solidFill>
                <a:latin typeface="Times New Roman" panose="02020603050405020304" pitchFamily="18" charset="0"/>
                <a:cs typeface="Arial" panose="020B0604020202020204" pitchFamily="34" charset="0"/>
              </a:defRPr>
            </a:lvl4pPr>
            <a:lvl5pPr marL="2057400" indent="-22860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pPr eaLnBrk="1" hangingPunct="1"/>
            <a:endParaRPr lang="es-AR" altLang="es-AR" sz="4551"/>
          </a:p>
        </p:txBody>
      </p:sp>
      <p:sp>
        <p:nvSpPr>
          <p:cNvPr id="14341" name="AutoShape 7" descr="data:image/jpg;base64,/9j/4AAQSkZJRgABAQAAAQABAAD/2wCEAAkGBhISEBUUEhQUFBUWGBQUFxgUFRQWFhYXFBYXFRUWFxcYGyceFxojGRQUHy8gIycpLCwsFx4xNTAqNSYrLCkBCQoKDgwOGg8PGiwkHyQsLywsMiwsLCwsLywtLCwtLCwsLCwsLCosNCwsKSwsLCwsLCwsLCksLCwsLCwsLCwsLP/AABEIALYBFQMBIgACEQEDEQH/xAAcAAABBQEBAQAAAAAAAAAAAAAGAAIEBQcDAQj/xABAEAACAQIDBQYDBgUDAgcAAAABAhEAAwQSIQUGMUFREyJhcYGRBzKhI0JSscHwFGJygtEzkuFDohUWJDXC0vH/xAAbAQABBQEBAAAAAAAAAAAAAAAFAQIDBAYAB//EADQRAAEDAwIDBgQGAwEBAAAAAAEAAgMEESESMQVBURMiYXGBkUKhsfAGFCMywdEV4fFiUv/aAAwDAQACEQMRAD8AO8ER8rAFGGRgdQQdNazre3ZRs3WtiTblsmYzAmCJ5EEQR6860NBpVJvfgZTtYzK0LcA4pcAhbg/qAAI4HL5EEpMG6FQnGlZZcslePDkefkajhyDoatsbay+IPt/xVWqRMRUDyVbZlSAwbjofDga9jxmuCHX9Ks12W4UPlJQ6BgNJ6E8jSCQ7KTQNwuVmwzeArltHDMSI5aD9at1s5Uk8ToP1/fjUHFafejwnU+XOq1Q82sr9JEDdxT8HisuUE6qJPuAPpm9qOd3sWWTLIJXvMNZAY90fvxrOrWzLrEFVMZlPdaXzKwMMp18K07ZmyOxGYiGcKSOg5DxjX3qSivrv4JnE3N7G3iprGqLe/eD+Dwr3RGc9y2DzduBjmAAW9KvDWQ/FramfFpZB7tpASP57nePrlyUUmfoYSgELNbwCgi5cLMWYkkkkk8STqSfWm0qVBkZSqbsbZT4m8tpIBadTwAUEknw0qFWhfDjZBts11xBdYUcwhgz6kD0HjUsLNbwCo5XFrCQgXHYF7Lm3cUqy6EH8x1HjUetu2tsaziFi8gaOB4MPJhqKG7nw1w06PdA6Sh+pWrj6F9+6cKqytaR3lmsVY7N2WLqliSIMaeVH9ncLCLxV3/qc/wDxiq7G7tNh7bmzDah1BEniAy8R905gdflI5ioJaOVjbjPkpoqqJ7tP1Q4d3lj5yD5CPMcNKh4vY923rGZeMrrHmOVWKbQvFgotqx/lmOuhnXxp217+Iw+QsEXOCQBJiI46+IqqIpQC62ArJfHe18qksrmrr/Dt0J8qT7SzNmZQG/Eogn+ocG+le39rOdF7o8OJ9eVPaRbKjIN8JPhCBLEKPE6+1RbjDlrTGYnjrXlcSOSUN6pTSpUqYnJUqVKuXJUqVKuXJUqVKuXJUqVKuXL6oUaU8oGVkYSrgqw8DzHiDqPEV4OFOFFTnBQQGxuFmm3tmmzcdG1j2YESrDpIoUxdnKZGoP7g1rG+Oy+0s9oo79rj42zx/wBp18iazXFWokxIPEVUfg2KIM7w1BU5Y0Tbqb0tYfK/yNow5HoY5EdaG79mNRqPy8DXIOeVI11ipDkWK3cBGQQFZTqNAV15xwqBf2RZZwxtqeIJEKwBEaRxoD3Z33awBbuDPb/7lnp1HhWg4PH27yB7bBlPMcvAjkfA1cbpkFiqLtcRwVxw+yLNpy1pcvQTOvMz1NSrjTHgIr00wmpWRtYLNFgoXyOebuN15FYLv1ihc2jiGHAOVHkgCg/St5msI362cLOPvKOBIceTgMPzqvVg6QrVGRcqgpUqVDURXfBYJ71wW0Es2g6DqSeQHGa1rYdjsyqDXKoX/aI/ShT4dbMYG5fYQuXs10nMSwLEeACgT1PnRfs8fa+9TU5tK1NlH6TvJWrGuZro1cmrRBZ5c2rm4610auTGnBNUcYS2DIRATzCifeK44zAW7sdoivHDMAYnjUpq5k06wIskud1S7W3WsXlgKLbDgyKB6EDQj60I4vc3FKYRDdnh2UsT/b830rSbVlnYKoksQABxJPAVpm7G7NvDItxwDdYCSTOWRJVf88/Kh1ayEC5GfBX6N8pNgceK+UsRhnRirqyMOIZSpHoda50WfFDb1zFbSvM7lkVilkcAtoarA8eJPMmhOgqLpUqVStl4YXLyIeDMAY6cT+VK0FxACQkAXKba2ddb5bbmeimPepC7AxB/6ZHmQP1o8RQvAeHhTCook3h0p3+qpOr4Rzv6IMs7s3WbLKg+ZP5CrffDcMYG9bsLeN+66hyFtlQubgvzEk+0Vf4fMrZkHeGoIEwRwPpUc7atvi7naki93VBcRoLaqQCfvGJJPH1NRzUZjcASM81NBUxyNc43wMDqqGzuiFE3nM8lWNB4nr4Cm3di2VHA+rHhVttTFqksTPIDxocv4wuxk6Dj4np5VPoiZiwUF5H5uvXsWuS6eM60q5Z6VMu3oPZOsepWybt/E/DYi0DdzW7ix2gClkBOgIIJbKfLSi/C4tLqB7bK6ngykEfTgfA618vYe+yMGUwRRLsffe9h2zW7hWYkEBlaORHOqzJ//pJJTj4V9BT69RyIPEH0rMdv7L7C81v7vzITzQ/L68vMGu2yvjRYYf8AqbbIetoFgf7WMj/cah7wfEnA4pQqreV1PddkQLBPeVockDmDyPmaSVzXC4OUsDHsNiMIexdsqZHA8RUO5b5jhVriHBqrcZT4VACrRCajD98fSrfYu0HsvmtPB5jkR0I5iqtrU8KbMcjUodZMIWu7J2yL68Mrcxy8x/ipxNAO5u1bQcZ7gXiBmMD3NHYcESCCOoMj3ohC/UMofPGGHGxXpNYz8Uf/AHFv6LftkEfrWyTWWfFzZpF+1fA7rp2Z8GQkifNW+hptULxp1IbPsgClSpUJRRbDuLtR8TgEF3U2m7FTA1VFQqD4hWj0qbhbAW6wH701oN2K97DYW0Fcr2gN2ARHf+WfEqqmiPdq+z52dix7vH1/xSU0gfUNZ4/TKlqIyynLz0+qumrkxro1cmrUhZdc2Nc2p7VzJpwSJhrmaean4HZqzbbEOLNt2yqW0a4fw2x+bHQUkkrYm6nmwTo4nSu0sFyiXcjZVu3b/ibsZjnFsHoqks0czCtHgDQvvXv5cfMyEgILjJE94MhX3jT+41F3h39U4g21I7BCBbycEKAgHxUgkH38xvbO2rWGSQBca4DlWdApnUnpy8azvampeX8voEfEIpmhp/6UAYrFNcYs5kn9gDoK5UqVQJ6VXe6OGzXy34FJ9W7o+hNUlFu5tiLbv+JgB5KNfq1XKFmudvhlVKx+mE+yI7NhnYKokmfoJP0BNEVrd63YstfvkQqFzzHOAo+8eGp071Qt2ram8qxme4cirpoIlm9gRw661O+IG1VsA2SA96EZgYNu0I7oCn53iDJ0EzE8LdfWP19lGfNQ0FGzR2sg8kOYy86YIYhrL57t3LZUgqptLlZ2JBls2Ya6cOcUA7w3mfEu7KULkPBIJEgdNP3yqZjNo3LjS7M39RJ/OpJ2V/EYVigm7bJfQcUIAyz17rEDwPWhLdiCUYc3WQGNz9lUd7aTOBm1IEA/8daZYOhqPXW2hipWPJOVVcBZS7bD9/8AFKn2sNpoK8qcXURAUCkKVexVNTJhrynMKbSJyttm7WygKx04Dw6VbM+YUJ1Z7P2plhX4cj086W65XFm5GldyoYU23bDAEa8wRzp5EcRUtsJiiMCjeFE27W1SjAo2nNJ0Yc9OtUbOh4kj61wyhTKMD7ilBINwkIBFjstkS4GAI4ESPWhzf+0GwRkT9pa1P3ZbJP8A3R61R7vb6shFu9GThJ0ZZ5zzFEG+QFzZ2IKkEdnnBBBByMGkEf00SDw+M26IaYzHIOl1h5EUqddUgmeP+dabQcosjLZ11jh7QPJIHlmYj86vd17pW4ZJhhHgTOg/Opm7OwkaxZLKrjslzljlRGI7q6as0cenpRvsnZaBFyNmC6DXhFZqfiYo5e1sSQfTfYnxCLgwTw9jqBJHX5geBVdZ2Xdfgv8AuIX8zUj/AMsXuqD+4/oKtsVilQhRBboZA9441Dx5dl58M0LMGAZ5a/KdJ51K38ScRmIcGtYw87E/yL/JZ+Slpo7tB1PHK4GfbCqhsR2c20a27iSVV+8ACAZBHUgetc8Vu9iEIDJE8yyhdeHeJifXWhDbG8eLPaHsItzAJS4I1ES4I10nzqlx+/eLuYdcO7fZLELrwHAFpkgdCa0lPxOcgay09fP3TW8PBvrFuljfHsjaxtbDWrk3c10LqVRTlJ4ZXcxAniBPAiqfa92/tBrt5ifska4BICpbBC5VHAASKosDvAUt5PtMpOZrfakWjHAsoEnXxpu2trvcwThFRF7Rc+QQWXKYDMSWK5iNJiY00qtUGaplBc7A+9kXg7CmiIY3vH1VL/4xlOihiOBbhPIx96q/F4t7rl3JZjxJ/eg8K4mlUo7rdI2VRx1O1HdKlSqfs3Yd2/qohfxNovp19KcxjnmzRcpjntYLuNlwwGCa7cVF4k8eg5n0FaDh8MttAi6BRA/yfEmouydiphwY7zHix/IDkKnGtFRUvYtu7coDV1PbOs3YKbsfbf8AC4p7jKPs7K5D82UXXRXcgGJjNpAPfE+IttjGXnxDtdk9o9yH4h8sTB5iGX0Iok2ZdC4i25IjNluhgGV7LAB0I66CNdCB0ob23t7EYjL2yQ1trrpClQtu4Fm2q8FRBbWI/mmgFTDJFMS7YrR00sc0ADdwqMGSasthbRexdzKnaSMpXmykgnL/ADSBVfYTWppsyKgDbnKma8sOppyFp20dx0v7LOIFsElUcWkQK1okjtCxXV2USIgAanWs1XZqohHIdeJrUfhlvkMPZezi2IWc6PlLETAYNl15LBjrPKg/4m7Uw2dRhmmXuM3cZdCVK6kCRJYenjVoAQnS4WUL+1qWmXcdeX9KiWwIpVVnbevy6aRrSqbtmKr2TlV16KbNerVFSqTb2dddSyIzgccoJj0GtRVtzVpsTarW7gI4gyPA1pmx9zsBi1GI7NrbTD20aLZbQkgRIBmYBHGpI49ZsE2R/Zi5WQNaimla+gNrbo4TEW8j2lWAArIArrHCCBqPAyKDMf8ACCFY2r5YgEqrIBJ6Zs0Dzipn0zhtlQMqmnfCzrBbQe0e6dOYOoPp/iibZm2Ld3RoRuhOh8j+lUmN2BftE9paurHGbbR7xH1qKuEPMafvSoA5zFZw7ZGl7Z/gDVfew6DipHvTd3bt65cCAkjmx4oPPn5GfTjRFj8M9rUrnX8acB/UvFfqKXtGONuaf2T7arYQjfQeI6TUvZm3Xso9orns3FKshJX5uJBHymOdWWJtgicgjwWSfXgKrbuF11AA5Dl/zTg4tOFC5t90z/yhcxl4nBlGzHS2zBHXThrowHUHlrFV2P3euYZyt4AOpIK9CPHnVmrtaOZZXLrIJBBHMHl6V7tTeVsZJvwbhjvCBmgQJA0BgVVnLtQLdufVW6ZrTcPPkrXdTefE23VD2l2yuhQCYzTBGmhk/Q1pvbCO7pPpT9i7It4bZltLeQsUVnZY77xmY5hxgSB4CoqCqHC6mOtElm4abefj6rK/iOIRzsc0WJG45/f8ropJMEkgcJnTy6V1gxHTh5/50FNw613Wjgo47XDRfcY5rOfmZL2LjbbfkpNnZ9wA5oOYTrrlMGNDp0/YoR2luJg77ktmtNrJUKpJHX7s+gmjK3tU/eAPlpVdta8ghyVQNzJC94ngZjXUedZClo61lQ5lUNOvZzSLXA/rAFh4c1sn8RpxC19Gblm7SDcgn+88/Hks22z8NbyEHCziEPSFdT0ZSeHiKk4X4a4tLbBjaIde8gYzPSYyzqedG4me7M+EzVlbxJkI4ObTUDQyJ16c/ancSlqqBwEbw7nn91vHl7W8kS4bxJlcy0rNPK4/aT4ffqvnjb2717CXMl1Ss6qTEMPMaSOYqsAr6L29saziU7O8gdeOuhU9VI1B8RQBc3Hs4W8HXO0fKHIIU9dAJPSr3B+It4g8RO7rz7Hy/pWqyI07DIMhDuxt0eD3/MW//uf0H/FE4UAQAABoABAHlTzTDXoMMDIhZoWSlmdKbuTTTDTjTTVhQJppJcKkMDBGoPMUjTTXEAixSgkG4UK5sy2WLQZJkxpXS1hlXgPfWuxrw1E2niblrR7KV1RK4Wc4+6LtwN32xX8Qh7tsqis4iVYOHUAHjOUz6Vx3x+GaDJaS+Ll12CogSH15k5oHry8qsfhZevG5dtIQLZUMxkBgRopXrxg+lFO2rNjBW7t9Sz32UqjPqVZhHdEac6AV4vUG/gtHw+qkipuzacG+LBfP+1N1OwutbLhypKkpqsjjBjXXT0r2rXF3Rm1PvSrgyO2yhMj77oG0510Q6GNK4gV2ttoaoKzzTFMGRyraPhrtW3dwuVTFwEm4D46Bl/lgAefpWR4XZV26QLaMxPAAEk+1a3uPud/CILlwntSpBURChiDBI4nQVYpQ7XcBQ1NhGQ4+SLiaaTXhNNJoqg69LVTbV3Zw2IOa5bGb8SkoT5lePrVqTXNjSloOClDiDcKht7rJaEWYAmYP+edcLqOhggiiImuV5AwIPA0PqOHMkF24KKU3E5IzZ+QhDGYVG1E22/Eka/1LwNd8HuriLgEojISJY93KDwZlnh5DWu+Mw7WrqkCVkET9QfGtD2XhitsXJLBxqskrl1ylemlZKvrZ6BjgdxYC/U39xYHn0R5zYJWte3n7eXgcrMt7NwblqwhW6hlwjJqO8xOQKToQY8NYrPMbs25aMMpB/eviPGvpNEB4gGDIkAxHCgve7dKwEIkKHYmyI1W4RLqv8hgGOXeiqPDONOnf2U37jsf4Svp2gWasp2RvTicM32dxgNZWZQg6GVOh/OtR3Z3gTFWsy6MsB16HkR4Gshx2FKMQa6bD2xcwt0XLZ1GhB4MDxB8K1MJbG8vA338UB4nQ/m49PxD9v9eq3vDjSuqihTdz4iYXEMLbTac6APBUnoHHPzAonvqxRghysQwViJCtBgkc4PKjUbmubduV57PTSwP0SjT57fLf0VHvYuNCi5g2HcBLoQpLcIKgjvEa92h5t4bW1MK+HYdniAuZV5O6TGQ851GU6686djNqbZwoJuW7eITqq5oHXuQw9RQhvJt21in7UYc2L+aWKP3W8SpAIaY1nz60NllcHkZseR5bYHnk3WsoKEOjb+0lp7r2EHqe9tcbC2/1Bt8PtunEWuwbW7bhRPFk4KfNeB9DWiYew6g52zEn6CQOFfOOF2hcS6LquwuA5s096eJJPOec8a1rdz4qWrtuMUCl0QJRSUeef8h89PHkMnx+Cpna3s2ggb2He/5gbdFpKCliglfICe8dr4Hp6n3RfeWqPauDzKQNat9u27qYftc1mys943SWhCQBCpALSeGaKxLbO3MQbr3SxuJJQPbZlQAxIy6xy8POouFcGmYWzyO0kEEAb+vRXaiqYQYwL8ijJtmXOcDxJEDxmm4jZjKubRl5leU9aA3xV3E95c8hjq962O/dAAiVH3Vjw5RV5hN6ltWhh3btXEhmBOTidMxiYGkx716B/kJT0We/IxeKs7hRQxa4vdHKTr08PWqixvFZcgSVJ01Bj3iomL3nXKbdpFGadFAInz0mhVr7E8fbSk/yMoN8JDQxEWWjZtJ5deVeGs6N0xEn3q02fvHctqFIDAcJmR4T0q5HxNjjZ4t81Vfw5wF2m/yRcakbP2bdvvktIzniQoJgTEmOA1qlwe37VzQnI3RuH+7h7xWjbk7Zw2EJ7QsC6Eu3FZzAooAExlmT41amq2tj1MNyoIqVzn6XiyKNmbvYfAMri+yFkAdMoYnmdQJXX8qW8t7CPY7W6Lly3MZla5pJjgI0mrS1hMJi1lCrqedtz9YOnrTsTsWxawzWwoFshw5djADKZYsx0A4zyis455cbuyUdADRZqxLbWJwJcdiLgGs5rbE+5vfpXlVu0cAO1YWrnaIIAfKVDHmVB1yzwmCeMClUgB5JhcLoKoi3E2YuIxYtMcoKsZifl10oeirzc3HrYxtq47hFBIYkEiCCDwHjxqKK2sXT5CQ0kbrZtkbBtYeSkliIzGJA6ADgKsC1Ms31ZQykMpEggyCOoIr0mjDWhuAgz3uebuKRamk14TTC1PsmJFqYTSJphNOXJE0xjSJphNKEia9oN3SJBoh2Lgr+Ga5a+ewCGtluIzfMunQ1SYX/AFFn8S/mKNy1effjOTSY2ADIN/cW/n3R/hMhDXN5dFGyDiNPChbfjYV7GGxbtQqhizPIGTgJHMmOAFFl2uQavP6eodTyCRm4va/iLI8MrCN/tgnDYpkMkN37bH7wPEE/inj4+dDuztn3bma5YWWs5XIGrDXRgvOCNa2D4wbJ7XBC6B3rLT/a+h+oWs6wiXMDdw2LEmzfQEkcx8t1P6lYT7V6JwmubUQMdIc5B8x/rKH1bXhjjGAT0Kv9k3sDtW32d62ljFcigClj+Jfx+KGT06gz2Bs97FhbT3TeKzDkEHLPdBkngNONUG3NybWKAvYduyvaOHWQrniCY4Hh3h9at92ziRYAxcG6CwkEEso+UmNJ4+wrVxAtdkZ6jn5rzqtlbLB+k/u3yx27T/5O9vvybvLvRbwagsru7TkVRxI6twHEdT4UB7X2NtLH/b3LQUKO4ndRsp10B7zf3ela3YwD3BKwByzEifLT60+xs9GJU3QbixnVGU5c2okRIkdaCV/GqKJxa+Qm24aL28+SJ8Ko6pjA+GEBx+J53HgBt/K+dsRhntNldSrdHBU+xqTggDBacsgEjkJ114TFb9bsowNu9bV8h0zqjaMTBGb9OtSeyRVyqqhegAC+w0rP1HHxDIWCO/Q6sEHIO3MELZ0sZmjDzg8x0IwR7gr562hj7/YvazP2crmXMchyMSDl4cdaqxj7mTJmOWZivoLaGx8PcM3LNpjESUWY6TFB+0Ph3gpJUXEnkr90eWYGr8f4igmPeaWn0P8AX0Sf46QbEFZKTJryirb+7Nqz8jOfBiv6AVRJgAeZH1orHUxyN1NOFG+llZuFywOL7J82UMYYCeAJEZo5wCaimiWzuYz2wwuoCdcrBuHLUTr6VW7S2BesnvDMv40kr+Uj1q0Wm11VvlVlKvSteUyycvZqZgtsXbXysY4ZTqPbl6VCpVwJGySyNdj7+m18i9nc4Z1Y/sfWrvFb9YzFWeyu3JtyDEDM0ajM3MDp7zWXg1Jw2MZDKsQRwP6EcxU7ZASNaiew27qOFpVTYLeJCv2ndYdASD4jpXtaSKWn0CxFkAkim1G4KGs1eZqbNeVk1pFdbK3yxeHTJaukLMwwVwPLMDlHlRLg/i1eCN2lpHbTIVlQOpYazy4RQBSqZs8jdionQMduFo2B+LRkC9ZEczbYggf0tM+9Ea7/AOBL5e16alHy6+MVi1ek1M2reN8qJ1JGdsL6DS8rAMpBBAIIMgg8CDXpNZDsP4g4rDW0tAq9lCCEYDhmlgGHe1k8SYott/GCwG1wQI8bradD41ZFay2Qqxo3XwUXMaYNeGvlQtf+L1w/6NjD2x/QGPu1V1z4n488LxX+lUX8hTTXgbN+ambw883LRsJgLpZSttyAQZykDQzxOlXe0t58JhzF28gbhlWXb1ygwPOsQvb3Y67o1+808i7R7TV1sn4c4rE2+0dlQHUByZPoAY9aznGBTVJZLVYDcDODfr7IjSwdjcNN7oksb/fxGNW0L9m3ZD5gQHVnjRULOOc+A+lG6g1hW2t1LuHaLixPA8VPkRxpuA2veWEuYjGLaXgLJJI6AZmAURPXyoDW8HZUBskDgG25C49LIqyb4SFt+2NmDEWLlltBcUrPQ8QfeKGNlbiudlNgsSVzBrjW2XvZJMoZjqWkdGIqr3Zx+yhcRxiL3bA6HFXXBkiCOPZka9a0NblZ2UzUf6TSbXDsttkcxkqYtBygzc/d/F4bDOmIj7NyEhs32cAyD0BnT/FWWeiMtIjrpVDiNmOvy94eHH1H+K2XA/xAJNUdW4NPw8h4i+3lc8/BYbj3BXl/b07Cb/uA69bb55/7U7dzeGxirAaxcDhYVuIZSOTKdRw0PMVnu9eNOzdtJi1abWIAW8oPQKryOsZHHiDVVtrCtZutjdm3RmTvXktMrCObFAdVPNSPHrFft7eZMfgGa6VTEW7itlGgfMcpKgmYgnTWMvjUMPBGxVUri/UxwII594jB+t0abXF0MRYwjNjfFrA/zhHd/em//wCL/wAKWt9lcsq6DKGXNBuA5uJkKRPDwq+uYq7AKqpJ5hiUA6k8CeOgJ61i+722GfaGAPO32NjXmAzL7ZXj0racVi1VZJgD9wKE19OKZ8cYYCbdNyCRy3vhFIhrDn6yB99fVc711oJJExynprVfiXkcf3+lR8bt5Y7oJPjw/wCar8VtxYAiORmAB402Lh1RbUWEffRO/wAnSh2gSC/v81Q7w4RrjALw14/vxqlGwHjivvRC17NqOB1H6UwmvTOHcHiFMwyXuRc+qz1ZxmbtXNYRYHCi27b5RxBAgwelcjiHXhxH1qaaYyg1cdwofA5VG8TPxNQztXZYbv2xBOpXQecDkfCqJ7ZHERR+1hTyqNe2XbbiKY7hjyMEKQcRj6FA1KrnbuyUtBSk94nQnTSOHvVNFDJoXRP0O3V+KRsjdTUqVKK9ioVIlNKlkpU7KTC6dnTYopv/AA8xiaqFf+lx+TQa8sbj4xtGsx4l0H61J2Em1ioe2ZvcIXydKaRRufhdfie0tA9CW/MCq7bG4+IsW+0bK4Bg5CSdeBIiudBI0XIXNnjJsChmKUVJubPuLGZHE6iVIkdR1qXgN3MTfBNqzccD8Kn6dfSo9J6KXUFVmvYoswXwyxzsA9vsgfmLkSuvNQZB8DFEeC+Gdm0wN+4r94QrXBbUrzzZM7D0IpMDdOAJ2QPsvAM6jQ6kx40SbO3QuNqwyDq3H0XjRfe2vhMKjLbayZMhLNpSFHJTeZQ7Dx0qiv78QNLaz1JY6+QIp7HwNzJdK5kxxHb1Vts7YdqzwEt+I8fQcqOMJcFtLaGATbzMvBgczSWB4SCtZGd+bw1Uqp/lRZHkTMHxGtN2PvWVum5cJZiGEuS0lhEtrJih3GXsrKbsIm2F756qzQ0bo5DJM65stK25YXEW2tGBOqnjlYcD++RoVwW663Q6d7D4i1ALKTkuAzkePTiOk1YYTageGRpBHt4dffUVe4XESKxTZZqVhjB8vA8/Ag9PVHnMAyEM4W0xuLh9o4VLmc5UxCoIYxoGZRIOnHQ9Rzo5woCIqLOVVCjnooAGp1OgFRRdpG9VKolM1sW8Lm1+oHJM0qwF2ve0qvGIqBtveW1hLRuXWgfdA+Zj0Uc/Plzqs2Bz3BrRclIRYXKDfiFuJbtocVhPsihBdVkDUgZ05qQTqBp5RrljtJk/4+grcdm4rEYvD3mxCi2l5WW1ajvKpUgM7cySRppFYhiEhiOhrecGlkcx0Upu5pGd8HlfnY3QmsYGkObsVM2BeK4qww4i7bPL8Y61q+1cY2eHIlO7I56zOnURWP4IntEjjmWPORFaTjMWXYk8SSTRGSIGZshAwCPG/wDy6B8QltD2YJuT6WH+7WTu0qBjTnhRzMeQ5n2p12/XmHt/ePE8PKidHTmaS3LmgbRp7y7gRoOWlNJpE00mtYExImvJpE0x3ABJ0ApVy9Zqj3sdbUEl10E8RPtNDW18Ubl3U90aKPDrFRMY0KAABJ1A8KEzcTDHFrW3sisXDdTQ5zk7aG02vNJ0A+UdB+pqIaaKLN2/h1icbZW9aa2ELlDmLAjLEtAGo14eFBHPLzqccoq1oYNLdkM4bDM7hF1ZjAkgfUkAetH2yPhBedQ169bQGNLf2hj+qQvsTQ/vrur/AAGIFoXO0DIHBK5SJJEEelM3Z3vv4JwUYlPvIT3T5dDS2XLUcH8MsAiwbZunm1x3n2UgClXHC/FLBMsuzo3MFJ+o40qWxXXVgtzSnB6iLc0p6vWhss7dSS9eFq52wWIAEkmABzJ4Vx2nvNhsFd7M/b3l+cD/AErZ6E/9Rh04edQSytiHeU8ULpThWIsoidtiCUtjUfjfwQfrwoY258S7sG3g1/h7fVYNxvFnPD0oR3o31xGLusWbKknKo5DlJ51Qi+eZoNNUOlOduiMQwNiGN1c4zb2Icy1xj/cagXMU5+8T5moi3JOkmifYm67XIa4Cicp+ZvIch4moo4nSGzVM+VsYu5UAcnmat9mbs3L4JJyLpqynXyHOjHC7Is2vktqD1Op9zUstROLhwGXlDpOIH4EN2dxrQ+e47eWVR+przFbkWT/pu6Hxhh+h+tERamFqu/k4bW0hVPzk176ihjCbLxuGJ7JrdwHiJj6NH0NFuwce7W/tEKMCQQeo5jqNajE0lYyIMVnuLcAbPHqpx3vr9+KL0XGXtOibbr0RA18lTlMGDBiYPIxzqm2I+0HxD2mtNeQR9oigAZpyknQRoR1EdK4YLbSsOPMiSNJUwRrRpu3tMWMDicS5GRJI8SizHqSorF0lH+qYZW4I6ZHiCtJLLZmthWVbyfEDEWrr2badkyEq3aLLgjjodB7GhXC7wN24vX1/iWHyi6xgHiDHQdOFdLWExGPv3bnzOSbjkkDVyevr7VdYT4e6A3b0HmEWY/uJ/Sj2ijpW6TYHn1+WVQ1TzOuNvko9zfPF4lsuZ1H4cMvfP9xJI8/pQztJWF1wylCGIysZYRyJ5nxrTdk7vWcKc1suWgiWbkeIgCPehTf3AxeF5eFwd6OTLpPquX2qOjqITN2cTbAjyynVMUnZ6nm5QtauFSCNCCCPMaiizB7c7RZjvD5gOvh4UI12weKNtwwgweB4HwPhRgsDrXNkFnhEg8Ua7PYXBm5AkR4j9Knk1QbsYoE3AOBhwOnI/mKvSa03D2tEAI9UEq2COUtG3JeE14TSJppogqqRNR8d/pP/AEtw8prvNMuEwY4wYriLiyVpsQUEKTq3h/8AtcSRl55p48oj/MVONuARzBKn34x61BdYNY1zS02K1lwRcJlG2yfidew2ETD2LVsZAZdpYksSS0aRqaCmWKJdu76ticNas9lbRlym46gBrrJop0GgjU+NIMFIVUbT2ndxF03bzF3PEn6AAcB4VFrwUY7qbi28WmZ8VbQngiwz+oJEVImoPmvK0i58IYMDED/ZB9daVKkV+lzSuqvUK2+lW2wdmm/dC/dHec9FHH1PAVo3kNBcVnmAuIAVhhLgw2GfFvyBFoHm3DMPyHrWJYrEM1wseJJJ9TNal8TMX2ihLbQlsfKOAA0GtZTeOtZqaUyuLitBDGI26Qo14V5aMmK6RRFunu5ncXXH2a8B+Jh+gpsUTpHBoT5JBG3UVc7rbARLYuOgLnUTyHIx15+1EJNeE00mtJFEI2hoWfkkMjtRXpNMJpE0wmpbKK69JphNImmzS2SXSY0yaRNJRJA66e9KuUK5grts3sOim42OFu5Yygyr9ortPT5GEjQc+cFm+Oy752amCwYRiP8AX+0VZY99wpbQ6+PACjFNl2rJN8AZltLbToiBROXxbST0AHnnm6G8/bYi+ra96VnxJzH3A96xrrucT7eVzZa4OFgPfztlBuzMLiMEeyuWSGdp0ZDwgcVY8Nferw3X8Pr/AIqu+LsdrbOkwY8uZ9677PDCzbDSWyrM8Zjn41YpOF09U5zpAb+aqVdfNTgBhFl3N651H1qs23s83rLCZYd5ekjl6iR61Yk00mjEPBaOLLWZ63KEycUqX7uwswNKrjeLZJt3Syg5G7wjkTxHv+dU9B5YzG8tPJF43iRocOas93setq739FYFSenAg/SjMOCJBBB4EcDWc0Q7t7XAiy/U5D565T68POinDqoN/SdtyQ+uptX6jd+aJDTTXpptHkGSryka8pVyq9tbOLgNbAzA68ASI+tDlxTMOpU+IijY0I7ax/avp8q6D9T60G4jExo7S+Ty6otQyvPc5BRWE1xKxT0bSpmA2bcxFxbVpSztoAASTwEnoKCckWUJTT0ulTIJBHMGD71N2ju/fsNcDoYtNkZlBKAyVGscCQQCY4RxqvpwKQjKv8Jvzjba5ReJH84DH3NKqClTrptlrmHMx4xWnYLZSYfDlBxIzXGHFoGoHhyFKlRHibiA1o2KHcPaLkrI9697hiD2Nm2LVoHnGdyNJY8vIUK4/ZTKuYkR4E/4r2lQIuIKMhospW7G7qX8zuTlUgQOJPHU8hRzatqqhVEACABypUq01IxrYwQMlZ+re4yFpOAvSaYTSpVcVNNNeGlSpUiaaYaVKlXKo3i21/DIpC5izAQdBGs+ulNubdtvYW5az945TnVQVYLmaIY5hyB08hXtKg09TI2RzAcIvBTxuja4jKqrW+eLsrlS8+VpBRiWSDxGU8PSKj3d5CLiXra5CNCo4ach4RXlKhjgiIJVjvbixi9pWkAIRLdrjEmVF1pjrMVcGlSo5wwARE+KC8SJ7QDwTTTTSpUVQxQNs25tE8xr+lB+Iwi5S3AjpzpUqB8RA7T0Rvh5/T9VXUgaVKg6Jq/2TvA8qlzvAkAH7wnQT1okilSrS8OlfIw6jeyA18bWPGkWuvCK8ilSomh6qt4MWVQKPvyCfAcfehe5XlKs5xFxMpB5f0j9C0CIHqmqaKdw9sjD4pSyZpKaj5lytnga84g/8UqVDAL4V8Eg3CP9s73W2wa4lbRR+zuHLoUL3blvPnVpFxDJlSNR0MEUuytwcPtbDNicHOFuISLllu9YzASTabV0U9DMcKVKpGi2EsxvlZzjcMbdxkMSpIMcNKVKlXHdRjZf/9k="/>
          <p:cNvSpPr>
            <a:spLocks noChangeAspect="1" noChangeArrowheads="1"/>
          </p:cNvSpPr>
          <p:nvPr/>
        </p:nvSpPr>
        <p:spPr bwMode="auto">
          <a:xfrm>
            <a:off x="319363" y="-346193"/>
            <a:ext cx="565950" cy="565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cs typeface="Arial" panose="020B0604020202020204" pitchFamily="34" charset="0"/>
              </a:defRPr>
            </a:lvl1pPr>
            <a:lvl2pPr marL="742950" indent="-285750">
              <a:defRPr sz="2400">
                <a:solidFill>
                  <a:schemeClr val="tx1"/>
                </a:solidFill>
                <a:latin typeface="Times New Roman" panose="02020603050405020304" pitchFamily="18" charset="0"/>
                <a:cs typeface="Arial" panose="020B0604020202020204" pitchFamily="34" charset="0"/>
              </a:defRPr>
            </a:lvl2pPr>
            <a:lvl3pPr marL="1143000" indent="-228600">
              <a:defRPr sz="2400">
                <a:solidFill>
                  <a:schemeClr val="tx1"/>
                </a:solidFill>
                <a:latin typeface="Times New Roman" panose="02020603050405020304" pitchFamily="18" charset="0"/>
                <a:cs typeface="Arial" panose="020B0604020202020204" pitchFamily="34" charset="0"/>
              </a:defRPr>
            </a:lvl3pPr>
            <a:lvl4pPr marL="1600200" indent="-228600">
              <a:defRPr sz="2400">
                <a:solidFill>
                  <a:schemeClr val="tx1"/>
                </a:solidFill>
                <a:latin typeface="Times New Roman" panose="02020603050405020304" pitchFamily="18" charset="0"/>
                <a:cs typeface="Arial" panose="020B0604020202020204" pitchFamily="34" charset="0"/>
              </a:defRPr>
            </a:lvl4pPr>
            <a:lvl5pPr marL="2057400" indent="-22860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pPr eaLnBrk="1" hangingPunct="1"/>
            <a:endParaRPr lang="es-AR" altLang="es-AR" sz="4551"/>
          </a:p>
        </p:txBody>
      </p:sp>
    </p:spTree>
    <p:extLst>
      <p:ext uri="{BB962C8B-B14F-4D97-AF65-F5344CB8AC3E}">
        <p14:creationId xmlns:p14="http://schemas.microsoft.com/office/powerpoint/2010/main" val="25758300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174" name="Rectangle 8"/>
          <p:cNvSpPr>
            <a:spLocks noChangeArrowheads="1"/>
          </p:cNvSpPr>
          <p:nvPr/>
        </p:nvSpPr>
        <p:spPr bwMode="auto">
          <a:xfrm>
            <a:off x="6697337" y="3746573"/>
            <a:ext cx="9415221" cy="2182136"/>
          </a:xfrm>
          <a:prstGeom prst="rect">
            <a:avLst/>
          </a:prstGeom>
          <a:noFill/>
          <a:ln>
            <a:noFill/>
          </a:ln>
          <a:extLst/>
        </p:spPr>
        <p:txBody>
          <a:bodyPr tIns="0" bIns="0" anchor="ctr">
            <a:spAutoFit/>
          </a:bodyPr>
          <a:lstStyle>
            <a:lvl1pPr indent="457200">
              <a:spcBef>
                <a:spcPct val="20000"/>
              </a:spcBef>
              <a:buChar char="•"/>
              <a:defRPr sz="3200">
                <a:solidFill>
                  <a:schemeClr val="tx1"/>
                </a:solidFill>
                <a:latin typeface="Arial" panose="020B0604020202020204" pitchFamily="34" charset="0"/>
              </a:defRPr>
            </a:lvl1pPr>
            <a:lvl2pPr>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defTabSz="609598">
              <a:lnSpc>
                <a:spcPct val="90000"/>
              </a:lnSpc>
              <a:spcBef>
                <a:spcPct val="0"/>
              </a:spcBef>
              <a:buNone/>
              <a:defRPr/>
            </a:pPr>
            <a:endParaRPr lang="es-AR" altLang="en-US" sz="7878" b="1" dirty="0">
              <a:solidFill>
                <a:srgbClr val="006600"/>
              </a:solidFill>
            </a:endParaRPr>
          </a:p>
          <a:p>
            <a:pPr defTabSz="609598">
              <a:lnSpc>
                <a:spcPct val="90000"/>
              </a:lnSpc>
              <a:spcBef>
                <a:spcPct val="0"/>
              </a:spcBef>
              <a:buNone/>
              <a:defRPr/>
            </a:pPr>
            <a:endParaRPr lang="es-AR" altLang="en-US" sz="7878" dirty="0">
              <a:solidFill>
                <a:prstClr val="black"/>
              </a:solidFill>
            </a:endParaRPr>
          </a:p>
        </p:txBody>
      </p:sp>
      <p:sp>
        <p:nvSpPr>
          <p:cNvPr id="7179" name="AutoShape 24" descr="Mostrando Netowrk_gente.jpg"/>
          <p:cNvSpPr>
            <a:spLocks noChangeAspect="1" noChangeArrowheads="1"/>
          </p:cNvSpPr>
          <p:nvPr/>
        </p:nvSpPr>
        <p:spPr bwMode="auto">
          <a:xfrm>
            <a:off x="6697338" y="5444084"/>
            <a:ext cx="533416" cy="533416"/>
          </a:xfrm>
          <a:prstGeom prst="rect">
            <a:avLst/>
          </a:prstGeom>
          <a:noFill/>
          <a:ln>
            <a:noFill/>
          </a:ln>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defTabSz="609598">
              <a:spcBef>
                <a:spcPct val="0"/>
              </a:spcBef>
              <a:buNone/>
              <a:defRPr/>
            </a:pPr>
            <a:endParaRPr lang="en-US" altLang="en-US" sz="3149">
              <a:solidFill>
                <a:prstClr val="black"/>
              </a:solidFill>
            </a:endParaRPr>
          </a:p>
        </p:txBody>
      </p:sp>
      <p:pic>
        <p:nvPicPr>
          <p:cNvPr id="10244" name="0 Image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05136" y="-1323105"/>
            <a:ext cx="4354116" cy="776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75" name="Rectangle 8"/>
          <p:cNvSpPr>
            <a:spLocks noChangeArrowheads="1"/>
          </p:cNvSpPr>
          <p:nvPr/>
        </p:nvSpPr>
        <p:spPr bwMode="auto">
          <a:xfrm>
            <a:off x="-1" y="-896037"/>
            <a:ext cx="184731"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defRPr/>
            </a:pPr>
            <a:endParaRPr lang="es-AR">
              <a:latin typeface="Calibri" charset="0"/>
              <a:ea typeface="ＭＳ Ｐゴシック" charset="0"/>
              <a:cs typeface="ＭＳ Ｐゴシック" charset="0"/>
            </a:endParaRPr>
          </a:p>
        </p:txBody>
      </p:sp>
      <p:sp>
        <p:nvSpPr>
          <p:cNvPr id="10246" name="Rectángulo 7173"/>
          <p:cNvSpPr>
            <a:spLocks noChangeArrowheads="1"/>
          </p:cNvSpPr>
          <p:nvPr/>
        </p:nvSpPr>
        <p:spPr bwMode="auto">
          <a:xfrm>
            <a:off x="40219" y="1413759"/>
            <a:ext cx="17300044" cy="14056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49263">
              <a:defRPr sz="2400">
                <a:solidFill>
                  <a:schemeClr val="tx1"/>
                </a:solidFill>
                <a:latin typeface="Calibri" panose="020F0502020204030204" pitchFamily="34" charset="0"/>
                <a:ea typeface="MS PGothic" panose="020B0600070205080204" pitchFamily="34" charset="-128"/>
              </a:defRPr>
            </a:lvl1pPr>
            <a:lvl2pPr marL="742950" indent="-285750">
              <a:defRPr sz="2400">
                <a:solidFill>
                  <a:schemeClr val="tx1"/>
                </a:solidFill>
                <a:latin typeface="Calibri" panose="020F0502020204030204" pitchFamily="34" charset="0"/>
                <a:ea typeface="MS PGothic" panose="020B0600070205080204" pitchFamily="34" charset="-128"/>
              </a:defRPr>
            </a:lvl2pPr>
            <a:lvl3pPr marL="1143000" indent="-228600">
              <a:defRPr sz="2400">
                <a:solidFill>
                  <a:schemeClr val="tx1"/>
                </a:solidFill>
                <a:latin typeface="Calibri" panose="020F0502020204030204" pitchFamily="34" charset="0"/>
                <a:ea typeface="MS PGothic" panose="020B0600070205080204" pitchFamily="34" charset="-128"/>
              </a:defRPr>
            </a:lvl3pPr>
            <a:lvl4pPr marL="1600200" indent="-228600">
              <a:defRPr sz="2400">
                <a:solidFill>
                  <a:schemeClr val="tx1"/>
                </a:solidFill>
                <a:latin typeface="Calibri" panose="020F0502020204030204" pitchFamily="34" charset="0"/>
                <a:ea typeface="MS PGothic" panose="020B0600070205080204" pitchFamily="34" charset="-128"/>
              </a:defRPr>
            </a:lvl4pPr>
            <a:lvl5pPr marL="2057400" indent="-228600">
              <a:defRPr sz="2400">
                <a:solidFill>
                  <a:schemeClr val="tx1"/>
                </a:solidFill>
                <a:latin typeface="Calibri" panose="020F0502020204030204" pitchFamily="34" charset="0"/>
                <a:ea typeface="MS PGothic" panose="020B0600070205080204" pitchFamily="34" charset="-128"/>
              </a:defRPr>
            </a:lvl5pPr>
            <a:lvl6pPr marL="2514600" indent="-228600" defTabSz="4556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556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556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556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algn="ctr"/>
            <a:r>
              <a:rPr lang="es-AR" sz="4267" b="1" dirty="0"/>
              <a:t>Capacidades esperadas para la Certificación de Analista del Conocimiento - Dimensión Programador</a:t>
            </a:r>
            <a:endParaRPr lang="es-AR" sz="4267" dirty="0"/>
          </a:p>
        </p:txBody>
      </p:sp>
      <p:sp>
        <p:nvSpPr>
          <p:cNvPr id="4" name="Marcador de texto 3"/>
          <p:cNvSpPr>
            <a:spLocks noGrp="1"/>
          </p:cNvSpPr>
          <p:nvPr>
            <p:ph type="body" idx="1"/>
          </p:nvPr>
        </p:nvSpPr>
        <p:spPr>
          <a:xfrm>
            <a:off x="561992" y="3276665"/>
            <a:ext cx="16256496" cy="6172135"/>
          </a:xfrm>
        </p:spPr>
        <p:txBody>
          <a:bodyPr/>
          <a:lstStyle/>
          <a:p>
            <a:pPr marL="0" indent="0">
              <a:buNone/>
            </a:pPr>
            <a:r>
              <a:rPr lang="es-AR" b="1" dirty="0"/>
              <a:t>3. Dimensionar su trabajo en el contexto del proyecto de desarrollo de software.</a:t>
            </a:r>
          </a:p>
          <a:p>
            <a:pPr marL="0" indent="0">
              <a:buNone/>
            </a:pPr>
            <a:endParaRPr lang="es-AR" dirty="0"/>
          </a:p>
          <a:p>
            <a:pPr algn="just"/>
            <a:r>
              <a:rPr lang="es-AR" dirty="0"/>
              <a:t>El </a:t>
            </a:r>
            <a:r>
              <a:rPr lang="es-AR" i="1" dirty="0"/>
              <a:t>Programador</a:t>
            </a:r>
            <a:r>
              <a:rPr lang="es-AR" dirty="0"/>
              <a:t> como parte </a:t>
            </a:r>
            <a:r>
              <a:rPr lang="es-AR" b="1" dirty="0"/>
              <a:t>integrante de un equipo de proyecto </a:t>
            </a:r>
            <a:r>
              <a:rPr lang="es-AR" dirty="0"/>
              <a:t>debe poder </a:t>
            </a:r>
            <a:r>
              <a:rPr lang="es-AR" b="1" dirty="0">
                <a:solidFill>
                  <a:schemeClr val="accent1">
                    <a:lumMod val="75000"/>
                  </a:schemeClr>
                </a:solidFill>
              </a:rPr>
              <a:t>estimar el esfuerzo que necesita para realizar un trabajo </a:t>
            </a:r>
            <a:r>
              <a:rPr lang="es-AR" dirty="0"/>
              <a:t>que le fue asignado. Para ello deberá procurarse la información que necesite para dimensionar el trabajo, considerando la utilización de recursos de los que disponga para ser productivo, por ejemplo, utilización de bibliotecas de componentes, aplicación de patrones, entre otros.</a:t>
            </a:r>
          </a:p>
        </p:txBody>
      </p:sp>
    </p:spTree>
    <p:extLst>
      <p:ext uri="{BB962C8B-B14F-4D97-AF65-F5344CB8AC3E}">
        <p14:creationId xmlns:p14="http://schemas.microsoft.com/office/powerpoint/2010/main" val="325471417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a 1"/>
          <p:cNvGraphicFramePr/>
          <p:nvPr>
            <p:extLst>
              <p:ext uri="{D42A27DB-BD31-4B8C-83A1-F6EECF244321}">
                <p14:modId xmlns:p14="http://schemas.microsoft.com/office/powerpoint/2010/main" val="893353635"/>
              </p:ext>
            </p:extLst>
          </p:nvPr>
        </p:nvGraphicFramePr>
        <p:xfrm>
          <a:off x="663440" y="1524000"/>
          <a:ext cx="12197691" cy="794972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2050" name="Picture 2" descr="http://t1.gstatic.com/images?q=tbn:ANd9GcQT1U8uVoydb4Bhd6IcYOch-n2ezoWNH5twzI61Y6Fx_yF-0R7l"/>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903136" y="3101670"/>
            <a:ext cx="4064000" cy="4064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307440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5012531" y="1284746"/>
            <a:ext cx="13375075" cy="902876"/>
          </a:xfrm>
        </p:spPr>
        <p:txBody>
          <a:bodyPr/>
          <a:lstStyle/>
          <a:p>
            <a:r>
              <a:rPr lang="es-AR" dirty="0"/>
              <a:t>Principio: No te repitas</a:t>
            </a:r>
          </a:p>
        </p:txBody>
      </p:sp>
      <p:graphicFrame>
        <p:nvGraphicFramePr>
          <p:cNvPr id="4" name="Marcador de contenido 3"/>
          <p:cNvGraphicFramePr>
            <a:graphicFrameLocks noGrp="1"/>
          </p:cNvGraphicFramePr>
          <p:nvPr>
            <p:ph idx="1"/>
            <p:extLst>
              <p:ext uri="{D42A27DB-BD31-4B8C-83A1-F6EECF244321}">
                <p14:modId xmlns:p14="http://schemas.microsoft.com/office/powerpoint/2010/main" val="716731932"/>
              </p:ext>
            </p:extLst>
          </p:nvPr>
        </p:nvGraphicFramePr>
        <p:xfrm>
          <a:off x="-615167" y="1736184"/>
          <a:ext cx="14610690" cy="751016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2" descr="https://encrypted-tbn3.gstatic.com/images?q=tbn:ANd9GcSbY-cYb25_v1MuvPQBlqSN8Xpo-62UMv2Fa4I0KMEOpRigDaYf-Q"/>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480131" y="3332123"/>
            <a:ext cx="4318289" cy="43182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835289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9116381" y="1295400"/>
            <a:ext cx="7743674" cy="4418706"/>
          </a:xfrm>
          <a:prstGeom prst="rect">
            <a:avLst/>
          </a:prstGeom>
        </p:spPr>
      </p:pic>
      <p:pic>
        <p:nvPicPr>
          <p:cNvPr id="5" name="Imagen 4"/>
          <p:cNvPicPr>
            <a:picLocks noChangeAspect="1"/>
          </p:cNvPicPr>
          <p:nvPr/>
        </p:nvPicPr>
        <p:blipFill>
          <a:blip r:embed="rId3"/>
          <a:stretch>
            <a:fillRect/>
          </a:stretch>
        </p:blipFill>
        <p:spPr>
          <a:xfrm>
            <a:off x="937174" y="5486400"/>
            <a:ext cx="7739976" cy="4267200"/>
          </a:xfrm>
          <a:prstGeom prst="rect">
            <a:avLst/>
          </a:prstGeom>
        </p:spPr>
      </p:pic>
      <p:pic>
        <p:nvPicPr>
          <p:cNvPr id="9" name="Imagen 8"/>
          <p:cNvPicPr>
            <a:picLocks noChangeAspect="1"/>
          </p:cNvPicPr>
          <p:nvPr/>
        </p:nvPicPr>
        <p:blipFill rotWithShape="1">
          <a:blip r:embed="rId4">
            <a:extLst>
              <a:ext uri="{28A0092B-C50C-407E-A947-70E740481C1C}">
                <a14:useLocalDpi xmlns:a14="http://schemas.microsoft.com/office/drawing/2010/main" val="0"/>
              </a:ext>
            </a:extLst>
          </a:blip>
          <a:srcRect l="50000"/>
          <a:stretch/>
        </p:blipFill>
        <p:spPr>
          <a:xfrm>
            <a:off x="2388900" y="1136236"/>
            <a:ext cx="2564836" cy="2528711"/>
          </a:xfrm>
          <a:prstGeom prst="rect">
            <a:avLst/>
          </a:prstGeom>
        </p:spPr>
      </p:pic>
      <p:pic>
        <p:nvPicPr>
          <p:cNvPr id="10" name="Imagen 9"/>
          <p:cNvPicPr>
            <a:picLocks noChangeAspect="1"/>
          </p:cNvPicPr>
          <p:nvPr/>
        </p:nvPicPr>
        <p:blipFill rotWithShape="1">
          <a:blip r:embed="rId4">
            <a:extLst>
              <a:ext uri="{28A0092B-C50C-407E-A947-70E740481C1C}">
                <a14:useLocalDpi xmlns:a14="http://schemas.microsoft.com/office/drawing/2010/main" val="0"/>
              </a:ext>
            </a:extLst>
          </a:blip>
          <a:srcRect r="49213"/>
          <a:stretch/>
        </p:blipFill>
        <p:spPr>
          <a:xfrm>
            <a:off x="12083845" y="6105737"/>
            <a:ext cx="2605179" cy="2528711"/>
          </a:xfrm>
          <a:prstGeom prst="rect">
            <a:avLst/>
          </a:prstGeom>
        </p:spPr>
      </p:pic>
      <p:sp>
        <p:nvSpPr>
          <p:cNvPr id="2" name="Flecha derecha 1"/>
          <p:cNvSpPr/>
          <p:nvPr/>
        </p:nvSpPr>
        <p:spPr>
          <a:xfrm>
            <a:off x="5392967" y="2009281"/>
            <a:ext cx="955840" cy="8192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7" name="Flecha derecha 6"/>
          <p:cNvSpPr/>
          <p:nvPr/>
        </p:nvSpPr>
        <p:spPr>
          <a:xfrm rot="10800000">
            <a:off x="10308715" y="6960447"/>
            <a:ext cx="955840" cy="8192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Tree>
    <p:extLst>
      <p:ext uri="{BB962C8B-B14F-4D97-AF65-F5344CB8AC3E}">
        <p14:creationId xmlns:p14="http://schemas.microsoft.com/office/powerpoint/2010/main" val="412211489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a:xfrm>
            <a:off x="-4741069" y="1447800"/>
            <a:ext cx="27949936" cy="1603196"/>
          </a:xfrm>
        </p:spPr>
        <p:txBody>
          <a:bodyPr/>
          <a:lstStyle/>
          <a:p>
            <a:r>
              <a:rPr lang="es-AR" dirty="0" err="1"/>
              <a:t>Tell</a:t>
            </a:r>
            <a:r>
              <a:rPr lang="es-AR" dirty="0"/>
              <a:t>, </a:t>
            </a:r>
            <a:r>
              <a:rPr lang="es-AR" dirty="0" err="1"/>
              <a:t>don´t</a:t>
            </a:r>
            <a:r>
              <a:rPr lang="es-AR" dirty="0"/>
              <a:t> </a:t>
            </a:r>
            <a:r>
              <a:rPr lang="es-AR" dirty="0" err="1"/>
              <a:t>ask</a:t>
            </a:r>
            <a:r>
              <a:rPr lang="es-AR" dirty="0"/>
              <a:t>…!!!</a:t>
            </a:r>
            <a:br>
              <a:rPr lang="es-AR" dirty="0"/>
            </a:br>
            <a:r>
              <a:rPr lang="es-AR" sz="4551" dirty="0"/>
              <a:t>(Pedir, no preguntar!!!)</a:t>
            </a:r>
            <a:endParaRPr lang="es-AR" dirty="0"/>
          </a:p>
        </p:txBody>
      </p:sp>
      <p:graphicFrame>
        <p:nvGraphicFramePr>
          <p:cNvPr id="7" name="Marcador de contenido 6"/>
          <p:cNvGraphicFramePr>
            <a:graphicFrameLocks noGrp="1"/>
          </p:cNvGraphicFramePr>
          <p:nvPr>
            <p:ph idx="1"/>
            <p:extLst>
              <p:ext uri="{D42A27DB-BD31-4B8C-83A1-F6EECF244321}">
                <p14:modId xmlns:p14="http://schemas.microsoft.com/office/powerpoint/2010/main" val="3872959366"/>
              </p:ext>
            </p:extLst>
          </p:nvPr>
        </p:nvGraphicFramePr>
        <p:xfrm>
          <a:off x="-169069" y="762000"/>
          <a:ext cx="16862777" cy="873910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5134901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bwMode="auto">
          <a:xfrm>
            <a:off x="4631531" y="1295400"/>
            <a:ext cx="15295693" cy="933782"/>
          </a:xfrm>
        </p:spPr>
        <p:txBody>
          <a:bodyPr wrap="square" numCol="1" anchorCtr="0" compatLnSpc="1">
            <a:prstTxWarp prst="textNoShape">
              <a:avLst/>
            </a:prstTxWarp>
          </a:bodyPr>
          <a:lstStyle/>
          <a:p>
            <a:r>
              <a:rPr lang="es-ES_tradnl" altLang="es-AR" sz="6068" dirty="0"/>
              <a:t>Principio: Encapsular lo que varía</a:t>
            </a:r>
            <a:endParaRPr lang="es-AR" altLang="es-AR" sz="6068" dirty="0"/>
          </a:p>
        </p:txBody>
      </p:sp>
      <p:graphicFrame>
        <p:nvGraphicFramePr>
          <p:cNvPr id="2" name="Diagrama 1"/>
          <p:cNvGraphicFramePr/>
          <p:nvPr>
            <p:extLst>
              <p:ext uri="{D42A27DB-BD31-4B8C-83A1-F6EECF244321}">
                <p14:modId xmlns:p14="http://schemas.microsoft.com/office/powerpoint/2010/main" val="1693797188"/>
              </p:ext>
            </p:extLst>
          </p:nvPr>
        </p:nvGraphicFramePr>
        <p:xfrm>
          <a:off x="2890220" y="1599636"/>
          <a:ext cx="11559822" cy="77065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Picture 4" descr="https://encrypted-tbn1.gstatic.com/images?q=tbn:ANd9GcROfmm5jT2erauCAFwr8Zz1zhhnGwENOwuus8vj07ng4NWouZsdWGrLvqkv"/>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169207" y="7465234"/>
            <a:ext cx="3019425" cy="22629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3457967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bwMode="auto">
          <a:xfrm>
            <a:off x="3412331" y="1295400"/>
            <a:ext cx="15295693" cy="1867563"/>
          </a:xfrm>
        </p:spPr>
        <p:txBody>
          <a:bodyPr wrap="square" numCol="1" anchorCtr="0" compatLnSpc="1">
            <a:prstTxWarp prst="textNoShape">
              <a:avLst/>
            </a:prstTxWarp>
          </a:bodyPr>
          <a:lstStyle/>
          <a:p>
            <a:r>
              <a:rPr lang="es-ES_tradnl" altLang="es-AR" sz="6068" dirty="0"/>
              <a:t>SRP: Principio de responsabilidad única</a:t>
            </a:r>
            <a:br>
              <a:rPr lang="es-ES_tradnl" altLang="es-AR" sz="6068" dirty="0"/>
            </a:br>
            <a:endParaRPr lang="es-AR" altLang="es-AR" sz="6068" dirty="0"/>
          </a:p>
        </p:txBody>
      </p:sp>
      <p:graphicFrame>
        <p:nvGraphicFramePr>
          <p:cNvPr id="2" name="Diagrama 1"/>
          <p:cNvGraphicFramePr/>
          <p:nvPr>
            <p:extLst>
              <p:ext uri="{D42A27DB-BD31-4B8C-83A1-F6EECF244321}">
                <p14:modId xmlns:p14="http://schemas.microsoft.com/office/powerpoint/2010/main" val="2452556071"/>
              </p:ext>
            </p:extLst>
          </p:nvPr>
        </p:nvGraphicFramePr>
        <p:xfrm>
          <a:off x="364331" y="1981200"/>
          <a:ext cx="11559822" cy="77065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Imagen 1"/>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13699331" y="4419600"/>
            <a:ext cx="3060700" cy="27249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7522795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bwMode="auto">
          <a:xfrm>
            <a:off x="2601490" y="1143000"/>
            <a:ext cx="14738773" cy="2101216"/>
          </a:xfrm>
        </p:spPr>
        <p:txBody>
          <a:bodyPr wrap="square" numCol="1" anchorCtr="0" compatLnSpc="1">
            <a:prstTxWarp prst="textNoShape">
              <a:avLst/>
            </a:prstTxWarp>
          </a:bodyPr>
          <a:lstStyle/>
          <a:p>
            <a:r>
              <a:rPr lang="es-ES_tradnl" altLang="es-AR" sz="6827" dirty="0"/>
              <a:t>OCP- Principio Abierto - Cerrado</a:t>
            </a:r>
            <a:br>
              <a:rPr lang="es-ES_tradnl" altLang="es-AR" sz="6827" dirty="0"/>
            </a:br>
            <a:endParaRPr lang="es-AR" altLang="es-AR" sz="6827" dirty="0"/>
          </a:p>
        </p:txBody>
      </p:sp>
      <p:graphicFrame>
        <p:nvGraphicFramePr>
          <p:cNvPr id="2" name="Diagrama 1"/>
          <p:cNvGraphicFramePr/>
          <p:nvPr>
            <p:extLst>
              <p:ext uri="{D42A27DB-BD31-4B8C-83A1-F6EECF244321}">
                <p14:modId xmlns:p14="http://schemas.microsoft.com/office/powerpoint/2010/main" val="1345760968"/>
              </p:ext>
            </p:extLst>
          </p:nvPr>
        </p:nvGraphicFramePr>
        <p:xfrm>
          <a:off x="669131" y="1828800"/>
          <a:ext cx="11559822" cy="77065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Picture 2" descr="https://encrypted-tbn3.gstatic.com/images?q=tbn:ANd9GcTui2gFGHZpufp8W21oQfhqBMOtrKco2Zm1SEnqUe7IGWSCRHVtKw"/>
          <p:cNvPicPr>
            <a:picLocks noChangeAspect="1" noChangeArrowheads="1"/>
          </p:cNvPicPr>
          <p:nvPr/>
        </p:nvPicPr>
        <p:blipFill rotWithShape="1">
          <a:blip r:embed="rId7">
            <a:extLst>
              <a:ext uri="{28A0092B-C50C-407E-A947-70E740481C1C}">
                <a14:useLocalDpi xmlns:a14="http://schemas.microsoft.com/office/drawing/2010/main" val="0"/>
              </a:ext>
            </a:extLst>
          </a:blip>
          <a:srcRect l="7747" r="13709"/>
          <a:stretch/>
        </p:blipFill>
        <p:spPr bwMode="auto">
          <a:xfrm>
            <a:off x="13089731" y="6728830"/>
            <a:ext cx="4003316" cy="26973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113033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bwMode="auto">
          <a:xfrm>
            <a:off x="-92869" y="1066800"/>
            <a:ext cx="14738773" cy="2101216"/>
          </a:xfrm>
        </p:spPr>
        <p:txBody>
          <a:bodyPr wrap="square" numCol="1" anchorCtr="0" compatLnSpc="1">
            <a:prstTxWarp prst="textNoShape">
              <a:avLst/>
            </a:prstTxWarp>
          </a:bodyPr>
          <a:lstStyle/>
          <a:p>
            <a:r>
              <a:rPr lang="es-ES_tradnl" altLang="es-AR" sz="6827" dirty="0"/>
              <a:t>LSP- Principio Sustitución de </a:t>
            </a:r>
            <a:r>
              <a:rPr lang="es-ES_tradnl" altLang="es-AR" sz="6827" dirty="0" err="1"/>
              <a:t>Liskov</a:t>
            </a:r>
            <a:br>
              <a:rPr lang="es-ES_tradnl" altLang="es-AR" sz="6827" dirty="0"/>
            </a:br>
            <a:endParaRPr lang="es-AR" altLang="es-AR" sz="6827" dirty="0"/>
          </a:p>
        </p:txBody>
      </p:sp>
      <p:graphicFrame>
        <p:nvGraphicFramePr>
          <p:cNvPr id="2" name="Diagrama 1"/>
          <p:cNvGraphicFramePr/>
          <p:nvPr>
            <p:extLst>
              <p:ext uri="{D42A27DB-BD31-4B8C-83A1-F6EECF244321}">
                <p14:modId xmlns:p14="http://schemas.microsoft.com/office/powerpoint/2010/main" val="3554707775"/>
              </p:ext>
            </p:extLst>
          </p:nvPr>
        </p:nvGraphicFramePr>
        <p:xfrm>
          <a:off x="59531" y="1981200"/>
          <a:ext cx="11559822" cy="77065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Imagen 3"/>
          <p:cNvPicPr>
            <a:picLocks noChangeAspect="1"/>
          </p:cNvPicPr>
          <p:nvPr/>
        </p:nvPicPr>
        <p:blipFill>
          <a:blip r:embed="rId7"/>
          <a:stretch>
            <a:fillRect/>
          </a:stretch>
        </p:blipFill>
        <p:spPr>
          <a:xfrm>
            <a:off x="12626604" y="5486400"/>
            <a:ext cx="4038600" cy="3544288"/>
          </a:xfrm>
          <a:prstGeom prst="rect">
            <a:avLst/>
          </a:prstGeom>
        </p:spPr>
      </p:pic>
      <p:sp>
        <p:nvSpPr>
          <p:cNvPr id="3" name="Bocadillo nube: nube 2"/>
          <p:cNvSpPr/>
          <p:nvPr/>
        </p:nvSpPr>
        <p:spPr>
          <a:xfrm>
            <a:off x="12861131" y="2590800"/>
            <a:ext cx="4114800" cy="2133600"/>
          </a:xfrm>
          <a:prstGeom prst="cloudCallout">
            <a:avLst>
              <a:gd name="adj1" fmla="val 10791"/>
              <a:gd name="adj2" fmla="val 87775"/>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AR" dirty="0">
                <a:solidFill>
                  <a:schemeClr val="tx1"/>
                </a:solidFill>
              </a:rPr>
              <a:t>  </a:t>
            </a:r>
          </a:p>
          <a:p>
            <a:r>
              <a:rPr lang="es-AR" b="1" dirty="0">
                <a:solidFill>
                  <a:schemeClr val="tx1"/>
                </a:solidFill>
              </a:rPr>
              <a:t>Si luce como un pato,</a:t>
            </a:r>
            <a:br>
              <a:rPr lang="es-AR" b="1" dirty="0">
                <a:solidFill>
                  <a:schemeClr val="tx1"/>
                </a:solidFill>
              </a:rPr>
            </a:br>
            <a:r>
              <a:rPr lang="es-AR" b="1" dirty="0">
                <a:solidFill>
                  <a:schemeClr val="tx1"/>
                </a:solidFill>
              </a:rPr>
              <a:t>grazne como un pato,</a:t>
            </a:r>
            <a:br>
              <a:rPr lang="es-AR" b="1" dirty="0">
                <a:solidFill>
                  <a:schemeClr val="tx1"/>
                </a:solidFill>
              </a:rPr>
            </a:br>
            <a:r>
              <a:rPr lang="es-AR" b="1" dirty="0">
                <a:solidFill>
                  <a:schemeClr val="tx1"/>
                </a:solidFill>
              </a:rPr>
              <a:t>pero necesita baterías,</a:t>
            </a:r>
          </a:p>
          <a:p>
            <a:r>
              <a:rPr lang="es-AR" b="1" dirty="0">
                <a:solidFill>
                  <a:schemeClr val="tx1"/>
                </a:solidFill>
              </a:rPr>
              <a:t>Tal vez es la abstracción</a:t>
            </a:r>
            <a:br>
              <a:rPr lang="es-AR" b="1" dirty="0">
                <a:solidFill>
                  <a:schemeClr val="tx1"/>
                </a:solidFill>
              </a:rPr>
            </a:br>
            <a:r>
              <a:rPr lang="es-AR" b="1" dirty="0">
                <a:solidFill>
                  <a:schemeClr val="tx1"/>
                </a:solidFill>
              </a:rPr>
              <a:t>equivocada!!!</a:t>
            </a:r>
          </a:p>
          <a:p>
            <a:pPr algn="ctr"/>
            <a:endParaRPr lang="es-AR" dirty="0">
              <a:solidFill>
                <a:schemeClr val="tx1"/>
              </a:solidFill>
            </a:endParaRPr>
          </a:p>
        </p:txBody>
      </p:sp>
    </p:spTree>
    <p:extLst>
      <p:ext uri="{BB962C8B-B14F-4D97-AF65-F5344CB8AC3E}">
        <p14:creationId xmlns:p14="http://schemas.microsoft.com/office/powerpoint/2010/main" val="70643909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bwMode="auto">
          <a:xfrm>
            <a:off x="6172465" y="990600"/>
            <a:ext cx="12937066" cy="3151825"/>
          </a:xfrm>
        </p:spPr>
        <p:txBody>
          <a:bodyPr wrap="square" numCol="1" anchorCtr="0" compatLnSpc="1">
            <a:prstTxWarp prst="textNoShape">
              <a:avLst/>
            </a:prstTxWarp>
          </a:bodyPr>
          <a:lstStyle/>
          <a:p>
            <a:r>
              <a:rPr lang="es-ES_tradnl" altLang="es-AR" sz="6827" dirty="0"/>
              <a:t>ISP- Principio Segregación </a:t>
            </a:r>
            <a:br>
              <a:rPr lang="es-ES_tradnl" altLang="es-AR" sz="6827" dirty="0"/>
            </a:br>
            <a:r>
              <a:rPr lang="es-ES_tradnl" altLang="es-AR" sz="6827" dirty="0"/>
              <a:t>de Interfaces</a:t>
            </a:r>
            <a:br>
              <a:rPr lang="es-ES_tradnl" altLang="es-AR" sz="6827" dirty="0"/>
            </a:br>
            <a:endParaRPr lang="es-AR" altLang="es-AR" sz="6827" dirty="0"/>
          </a:p>
        </p:txBody>
      </p:sp>
      <p:graphicFrame>
        <p:nvGraphicFramePr>
          <p:cNvPr id="2" name="Diagrama 1"/>
          <p:cNvGraphicFramePr/>
          <p:nvPr>
            <p:extLst>
              <p:ext uri="{D42A27DB-BD31-4B8C-83A1-F6EECF244321}">
                <p14:modId xmlns:p14="http://schemas.microsoft.com/office/powerpoint/2010/main" val="4117957157"/>
              </p:ext>
            </p:extLst>
          </p:nvPr>
        </p:nvGraphicFramePr>
        <p:xfrm>
          <a:off x="516731" y="1332090"/>
          <a:ext cx="10377686" cy="819291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Picture 2" descr="https://encrypted-tbn3.gstatic.com/images?q=tbn:ANd9GcTjhWOLFC1_ID3CFKLHHyw1zfeNFp_thc7KogOImy8RD4RBvmK_&amp;reload=on"/>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175331" y="6448287"/>
            <a:ext cx="4699128" cy="2792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3344747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bwMode="auto">
          <a:xfrm>
            <a:off x="6765131" y="1143000"/>
            <a:ext cx="10225665" cy="3151825"/>
          </a:xfrm>
        </p:spPr>
        <p:txBody>
          <a:bodyPr wrap="square" numCol="1" anchorCtr="0" compatLnSpc="1">
            <a:prstTxWarp prst="textNoShape">
              <a:avLst/>
            </a:prstTxWarp>
          </a:bodyPr>
          <a:lstStyle/>
          <a:p>
            <a:r>
              <a:rPr lang="es-ES_tradnl" altLang="es-AR" sz="6827" dirty="0"/>
              <a:t>ISP- Principio de Inversión</a:t>
            </a:r>
            <a:br>
              <a:rPr lang="es-ES_tradnl" altLang="es-AR" sz="6827" dirty="0"/>
            </a:br>
            <a:r>
              <a:rPr lang="es-ES_tradnl" altLang="es-AR" sz="6827" dirty="0"/>
              <a:t>de Dependencias</a:t>
            </a:r>
            <a:br>
              <a:rPr lang="es-ES_tradnl" altLang="es-AR" sz="6827" dirty="0"/>
            </a:br>
            <a:endParaRPr lang="es-AR" altLang="es-AR" sz="6827" dirty="0"/>
          </a:p>
        </p:txBody>
      </p:sp>
      <p:graphicFrame>
        <p:nvGraphicFramePr>
          <p:cNvPr id="2" name="Diagrama 1"/>
          <p:cNvGraphicFramePr/>
          <p:nvPr>
            <p:extLst>
              <p:ext uri="{D42A27DB-BD31-4B8C-83A1-F6EECF244321}">
                <p14:modId xmlns:p14="http://schemas.microsoft.com/office/powerpoint/2010/main" val="2150421861"/>
              </p:ext>
            </p:extLst>
          </p:nvPr>
        </p:nvGraphicFramePr>
        <p:xfrm>
          <a:off x="-1693069" y="308965"/>
          <a:ext cx="12425914" cy="942118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Imagen 3"/>
          <p:cNvPicPr>
            <a:picLocks noChangeAspect="1"/>
          </p:cNvPicPr>
          <p:nvPr/>
        </p:nvPicPr>
        <p:blipFill>
          <a:blip r:embed="rId7"/>
          <a:stretch>
            <a:fillRect/>
          </a:stretch>
        </p:blipFill>
        <p:spPr>
          <a:xfrm>
            <a:off x="8746331" y="3857197"/>
            <a:ext cx="7620000" cy="5098014"/>
          </a:xfrm>
          <a:prstGeom prst="rect">
            <a:avLst/>
          </a:prstGeom>
        </p:spPr>
      </p:pic>
    </p:spTree>
    <p:extLst>
      <p:ext uri="{BB962C8B-B14F-4D97-AF65-F5344CB8AC3E}">
        <p14:creationId xmlns:p14="http://schemas.microsoft.com/office/powerpoint/2010/main" val="3256392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174" name="Rectangle 8"/>
          <p:cNvSpPr>
            <a:spLocks noChangeArrowheads="1"/>
          </p:cNvSpPr>
          <p:nvPr/>
        </p:nvSpPr>
        <p:spPr bwMode="auto">
          <a:xfrm>
            <a:off x="6697337" y="3746573"/>
            <a:ext cx="9415221" cy="2182136"/>
          </a:xfrm>
          <a:prstGeom prst="rect">
            <a:avLst/>
          </a:prstGeom>
          <a:noFill/>
          <a:ln>
            <a:noFill/>
          </a:ln>
          <a:extLst/>
        </p:spPr>
        <p:txBody>
          <a:bodyPr tIns="0" bIns="0" anchor="ctr">
            <a:spAutoFit/>
          </a:bodyPr>
          <a:lstStyle>
            <a:lvl1pPr indent="457200">
              <a:spcBef>
                <a:spcPct val="20000"/>
              </a:spcBef>
              <a:buChar char="•"/>
              <a:defRPr sz="3200">
                <a:solidFill>
                  <a:schemeClr val="tx1"/>
                </a:solidFill>
                <a:latin typeface="Arial" panose="020B0604020202020204" pitchFamily="34" charset="0"/>
              </a:defRPr>
            </a:lvl1pPr>
            <a:lvl2pPr>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defTabSz="609598">
              <a:lnSpc>
                <a:spcPct val="90000"/>
              </a:lnSpc>
              <a:spcBef>
                <a:spcPct val="0"/>
              </a:spcBef>
              <a:buNone/>
              <a:defRPr/>
            </a:pPr>
            <a:endParaRPr lang="es-AR" altLang="en-US" sz="7878" b="1" dirty="0">
              <a:solidFill>
                <a:srgbClr val="006600"/>
              </a:solidFill>
            </a:endParaRPr>
          </a:p>
          <a:p>
            <a:pPr defTabSz="609598">
              <a:lnSpc>
                <a:spcPct val="90000"/>
              </a:lnSpc>
              <a:spcBef>
                <a:spcPct val="0"/>
              </a:spcBef>
              <a:buNone/>
              <a:defRPr/>
            </a:pPr>
            <a:endParaRPr lang="es-AR" altLang="en-US" sz="7878" dirty="0">
              <a:solidFill>
                <a:prstClr val="black"/>
              </a:solidFill>
            </a:endParaRPr>
          </a:p>
        </p:txBody>
      </p:sp>
      <p:sp>
        <p:nvSpPr>
          <p:cNvPr id="7179" name="AutoShape 24" descr="Mostrando Netowrk_gente.jpg"/>
          <p:cNvSpPr>
            <a:spLocks noChangeAspect="1" noChangeArrowheads="1"/>
          </p:cNvSpPr>
          <p:nvPr/>
        </p:nvSpPr>
        <p:spPr bwMode="auto">
          <a:xfrm>
            <a:off x="6697338" y="5444084"/>
            <a:ext cx="533416" cy="533416"/>
          </a:xfrm>
          <a:prstGeom prst="rect">
            <a:avLst/>
          </a:prstGeom>
          <a:noFill/>
          <a:ln>
            <a:noFill/>
          </a:ln>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defTabSz="609598">
              <a:spcBef>
                <a:spcPct val="0"/>
              </a:spcBef>
              <a:buNone/>
              <a:defRPr/>
            </a:pPr>
            <a:endParaRPr lang="en-US" altLang="en-US" sz="3149">
              <a:solidFill>
                <a:prstClr val="black"/>
              </a:solidFill>
            </a:endParaRPr>
          </a:p>
        </p:txBody>
      </p:sp>
      <p:pic>
        <p:nvPicPr>
          <p:cNvPr id="10244" name="0 Image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05136" y="-1323105"/>
            <a:ext cx="4354116" cy="776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75" name="Rectangle 8"/>
          <p:cNvSpPr>
            <a:spLocks noChangeArrowheads="1"/>
          </p:cNvSpPr>
          <p:nvPr/>
        </p:nvSpPr>
        <p:spPr bwMode="auto">
          <a:xfrm>
            <a:off x="-1" y="-896037"/>
            <a:ext cx="184731"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defRPr/>
            </a:pPr>
            <a:endParaRPr lang="es-AR">
              <a:latin typeface="Calibri" charset="0"/>
              <a:ea typeface="ＭＳ Ｐゴシック" charset="0"/>
              <a:cs typeface="ＭＳ Ｐゴシック" charset="0"/>
            </a:endParaRPr>
          </a:p>
        </p:txBody>
      </p:sp>
      <p:sp>
        <p:nvSpPr>
          <p:cNvPr id="10246" name="Rectángulo 7173"/>
          <p:cNvSpPr>
            <a:spLocks noChangeArrowheads="1"/>
          </p:cNvSpPr>
          <p:nvPr/>
        </p:nvSpPr>
        <p:spPr bwMode="auto">
          <a:xfrm>
            <a:off x="40219" y="1143000"/>
            <a:ext cx="17300044" cy="14056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49263">
              <a:defRPr sz="2400">
                <a:solidFill>
                  <a:schemeClr val="tx1"/>
                </a:solidFill>
                <a:latin typeface="Calibri" panose="020F0502020204030204" pitchFamily="34" charset="0"/>
                <a:ea typeface="MS PGothic" panose="020B0600070205080204" pitchFamily="34" charset="-128"/>
              </a:defRPr>
            </a:lvl1pPr>
            <a:lvl2pPr marL="742950" indent="-285750">
              <a:defRPr sz="2400">
                <a:solidFill>
                  <a:schemeClr val="tx1"/>
                </a:solidFill>
                <a:latin typeface="Calibri" panose="020F0502020204030204" pitchFamily="34" charset="0"/>
                <a:ea typeface="MS PGothic" panose="020B0600070205080204" pitchFamily="34" charset="-128"/>
              </a:defRPr>
            </a:lvl2pPr>
            <a:lvl3pPr marL="1143000" indent="-228600">
              <a:defRPr sz="2400">
                <a:solidFill>
                  <a:schemeClr val="tx1"/>
                </a:solidFill>
                <a:latin typeface="Calibri" panose="020F0502020204030204" pitchFamily="34" charset="0"/>
                <a:ea typeface="MS PGothic" panose="020B0600070205080204" pitchFamily="34" charset="-128"/>
              </a:defRPr>
            </a:lvl3pPr>
            <a:lvl4pPr marL="1600200" indent="-228600">
              <a:defRPr sz="2400">
                <a:solidFill>
                  <a:schemeClr val="tx1"/>
                </a:solidFill>
                <a:latin typeface="Calibri" panose="020F0502020204030204" pitchFamily="34" charset="0"/>
                <a:ea typeface="MS PGothic" panose="020B0600070205080204" pitchFamily="34" charset="-128"/>
              </a:defRPr>
            </a:lvl4pPr>
            <a:lvl5pPr marL="2057400" indent="-228600">
              <a:defRPr sz="2400">
                <a:solidFill>
                  <a:schemeClr val="tx1"/>
                </a:solidFill>
                <a:latin typeface="Calibri" panose="020F0502020204030204" pitchFamily="34" charset="0"/>
                <a:ea typeface="MS PGothic" panose="020B0600070205080204" pitchFamily="34" charset="-128"/>
              </a:defRPr>
            </a:lvl5pPr>
            <a:lvl6pPr marL="2514600" indent="-228600" defTabSz="4556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556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556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556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algn="ctr"/>
            <a:r>
              <a:rPr lang="es-AR" sz="4267" b="1" dirty="0"/>
              <a:t>Capacidades esperadas para la Certificación de Analista del Conocimiento - Dimensión Programador</a:t>
            </a:r>
            <a:endParaRPr lang="es-AR" sz="4267" dirty="0"/>
          </a:p>
        </p:txBody>
      </p:sp>
      <p:sp>
        <p:nvSpPr>
          <p:cNvPr id="4" name="Marcador de texto 3"/>
          <p:cNvSpPr>
            <a:spLocks noGrp="1"/>
          </p:cNvSpPr>
          <p:nvPr>
            <p:ph type="body" idx="1"/>
          </p:nvPr>
        </p:nvSpPr>
        <p:spPr>
          <a:xfrm>
            <a:off x="561992" y="2586228"/>
            <a:ext cx="16256496" cy="7091172"/>
          </a:xfrm>
        </p:spPr>
        <p:txBody>
          <a:bodyPr/>
          <a:lstStyle/>
          <a:p>
            <a:pPr marL="0" indent="0" algn="just">
              <a:buNone/>
            </a:pPr>
            <a:r>
              <a:rPr lang="es-AR" sz="3600" b="1" dirty="0"/>
              <a:t>4. Realizar pruebas unitarias y de sistemas. Verificar el código desarrollado, utilizando revisiones técnicas.</a:t>
            </a:r>
          </a:p>
          <a:p>
            <a:pPr marL="0" indent="0" algn="just">
              <a:buNone/>
            </a:pPr>
            <a:endParaRPr lang="es-AR" sz="3600" dirty="0"/>
          </a:p>
          <a:p>
            <a:pPr algn="just"/>
            <a:r>
              <a:rPr lang="es-AR" sz="3600" dirty="0"/>
              <a:t>El Programador determina las necesidades de </a:t>
            </a:r>
            <a:r>
              <a:rPr lang="es-AR" sz="3600" b="1" dirty="0"/>
              <a:t>cobertura de las pruebas</a:t>
            </a:r>
            <a:r>
              <a:rPr lang="es-AR" sz="3600" dirty="0"/>
              <a:t>, en función de las características y definiciones de calidad definidas para el producto, identifica las clases de equivalencia de datos utilizados internamente o intercambiados y ejecuta los casos de prueba.</a:t>
            </a:r>
          </a:p>
          <a:p>
            <a:pPr algn="just"/>
            <a:r>
              <a:rPr lang="es-AR" sz="3600" b="1" dirty="0"/>
              <a:t>Realiza las pruebas correspondientes</a:t>
            </a:r>
            <a:r>
              <a:rPr lang="es-AR" sz="3600" dirty="0"/>
              <a:t>, registrando los datos y resultados alcanzados, así como las acciones correctivas realizadas para solucionar los defectos encontrados.</a:t>
            </a:r>
          </a:p>
          <a:p>
            <a:pPr algn="just"/>
            <a:r>
              <a:rPr lang="es-AR" sz="3600" b="1" dirty="0"/>
              <a:t>Realizar revisiones técnicas </a:t>
            </a:r>
            <a:r>
              <a:rPr lang="es-AR" sz="3600" dirty="0"/>
              <a:t>los productos de trabajo construidos por pares del mismo equipo de desarrollo o de otros equipos.</a:t>
            </a:r>
          </a:p>
        </p:txBody>
      </p:sp>
    </p:spTree>
    <p:extLst>
      <p:ext uri="{BB962C8B-B14F-4D97-AF65-F5344CB8AC3E}">
        <p14:creationId xmlns:p14="http://schemas.microsoft.com/office/powerpoint/2010/main" val="226300801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4" name="Imagen 6"/>
          <p:cNvPicPr>
            <a:picLocks noChangeAspect="1"/>
          </p:cNvPicPr>
          <p:nvPr/>
        </p:nvPicPr>
        <p:blipFill>
          <a:blip r:embed="rId2">
            <a:extLst>
              <a:ext uri="{28A0092B-C50C-407E-A947-70E740481C1C}">
                <a14:useLocalDpi xmlns:a14="http://schemas.microsoft.com/office/drawing/2010/main" val="0"/>
              </a:ext>
            </a:extLst>
          </a:blip>
          <a:srcRect l="1492" t="6554" r="1492" b="3078"/>
          <a:stretch>
            <a:fillRect/>
          </a:stretch>
        </p:blipFill>
        <p:spPr bwMode="auto">
          <a:xfrm>
            <a:off x="669131" y="1600200"/>
            <a:ext cx="12669236" cy="7708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Multiplicar 3"/>
          <p:cNvSpPr/>
          <p:nvPr/>
        </p:nvSpPr>
        <p:spPr>
          <a:xfrm>
            <a:off x="1938071" y="2444811"/>
            <a:ext cx="4232581" cy="2594939"/>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AR"/>
          </a:p>
        </p:txBody>
      </p:sp>
      <p:sp>
        <p:nvSpPr>
          <p:cNvPr id="44037" name="CuadroTexto 5"/>
          <p:cNvSpPr txBox="1">
            <a:spLocks noChangeArrowheads="1"/>
          </p:cNvSpPr>
          <p:nvPr/>
        </p:nvSpPr>
        <p:spPr bwMode="auto">
          <a:xfrm>
            <a:off x="5421071" y="-963324"/>
            <a:ext cx="1499164" cy="5899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cs typeface="Arial" panose="020B0604020202020204" pitchFamily="34" charset="0"/>
              </a:defRPr>
            </a:lvl1pPr>
            <a:lvl2pPr marL="742950" indent="-285750">
              <a:defRPr sz="2400">
                <a:solidFill>
                  <a:schemeClr val="tx1"/>
                </a:solidFill>
                <a:latin typeface="Times New Roman" panose="02020603050405020304" pitchFamily="18" charset="0"/>
                <a:cs typeface="Arial" panose="020B0604020202020204" pitchFamily="34" charset="0"/>
              </a:defRPr>
            </a:lvl2pPr>
            <a:lvl3pPr marL="1143000" indent="-228600">
              <a:defRPr sz="2400">
                <a:solidFill>
                  <a:schemeClr val="tx1"/>
                </a:solidFill>
                <a:latin typeface="Times New Roman" panose="02020603050405020304" pitchFamily="18" charset="0"/>
                <a:cs typeface="Arial" panose="020B0604020202020204" pitchFamily="34" charset="0"/>
              </a:defRPr>
            </a:lvl3pPr>
            <a:lvl4pPr marL="1600200" indent="-228600">
              <a:defRPr sz="2400">
                <a:solidFill>
                  <a:schemeClr val="tx1"/>
                </a:solidFill>
                <a:latin typeface="Times New Roman" panose="02020603050405020304" pitchFamily="18" charset="0"/>
                <a:cs typeface="Arial" panose="020B0604020202020204" pitchFamily="34" charset="0"/>
              </a:defRPr>
            </a:lvl4pPr>
            <a:lvl5pPr marL="2057400" indent="-22860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r>
              <a:rPr lang="es-AR" altLang="es-AR" sz="37736" dirty="0">
                <a:solidFill>
                  <a:srgbClr val="00B050"/>
                </a:solidFill>
                <a:sym typeface="Wingdings 2" panose="05020102010507070707" pitchFamily="18" charset="2"/>
              </a:rPr>
              <a:t></a:t>
            </a:r>
            <a:endParaRPr lang="es-AR" altLang="es-AR" sz="37736" dirty="0">
              <a:solidFill>
                <a:srgbClr val="00B050"/>
              </a:solidFill>
            </a:endParaRPr>
          </a:p>
        </p:txBody>
      </p:sp>
      <p:sp>
        <p:nvSpPr>
          <p:cNvPr id="2" name="Título 1"/>
          <p:cNvSpPr>
            <a:spLocks noGrp="1"/>
          </p:cNvSpPr>
          <p:nvPr>
            <p:ph type="title"/>
          </p:nvPr>
        </p:nvSpPr>
        <p:spPr>
          <a:xfrm>
            <a:off x="12327731" y="4191000"/>
            <a:ext cx="4724591" cy="3323987"/>
          </a:xfrm>
        </p:spPr>
        <p:txBody>
          <a:bodyPr/>
          <a:lstStyle/>
          <a:p>
            <a:r>
              <a:rPr lang="es-AR" sz="5400" dirty="0">
                <a:solidFill>
                  <a:schemeClr val="tx2"/>
                </a:solidFill>
                <a:latin typeface="+mj-lt"/>
                <a:cs typeface="ＭＳ Ｐゴシック" charset="0"/>
              </a:rPr>
              <a:t>Programar hacia la interfaz y no hacia la implementación</a:t>
            </a:r>
          </a:p>
        </p:txBody>
      </p:sp>
    </p:spTree>
    <p:extLst>
      <p:ext uri="{BB962C8B-B14F-4D97-AF65-F5344CB8AC3E}">
        <p14:creationId xmlns:p14="http://schemas.microsoft.com/office/powerpoint/2010/main" val="282211007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a 4"/>
          <p:cNvGraphicFramePr/>
          <p:nvPr>
            <p:extLst>
              <p:ext uri="{D42A27DB-BD31-4B8C-83A1-F6EECF244321}">
                <p14:modId xmlns:p14="http://schemas.microsoft.com/office/powerpoint/2010/main" val="754012738"/>
              </p:ext>
            </p:extLst>
          </p:nvPr>
        </p:nvGraphicFramePr>
        <p:xfrm>
          <a:off x="1050131" y="1940419"/>
          <a:ext cx="14474141" cy="78131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Imagen 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0" y="5397595"/>
            <a:ext cx="4573412" cy="2619022"/>
          </a:xfrm>
          <a:prstGeom prst="rect">
            <a:avLst/>
          </a:prstGeom>
        </p:spPr>
      </p:pic>
      <p:pic>
        <p:nvPicPr>
          <p:cNvPr id="8" name="Imagen 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2220393" y="5422995"/>
            <a:ext cx="4886655" cy="2727396"/>
          </a:xfrm>
          <a:prstGeom prst="rect">
            <a:avLst/>
          </a:prstGeom>
        </p:spPr>
      </p:pic>
    </p:spTree>
    <p:extLst>
      <p:ext uri="{BB962C8B-B14F-4D97-AF65-F5344CB8AC3E}">
        <p14:creationId xmlns:p14="http://schemas.microsoft.com/office/powerpoint/2010/main" val="214238237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a:xfrm>
            <a:off x="1786964" y="1366817"/>
            <a:ext cx="14478000" cy="759310"/>
          </a:xfrm>
        </p:spPr>
        <p:txBody>
          <a:bodyPr/>
          <a:lstStyle/>
          <a:p>
            <a:r>
              <a:rPr lang="es-AR" dirty="0"/>
              <a:t>Otros Principios para Implementación en POO</a:t>
            </a:r>
          </a:p>
        </p:txBody>
      </p:sp>
      <p:sp>
        <p:nvSpPr>
          <p:cNvPr id="6" name="Marcador de texto 5"/>
          <p:cNvSpPr>
            <a:spLocks noGrp="1"/>
          </p:cNvSpPr>
          <p:nvPr>
            <p:ph type="body" idx="1"/>
          </p:nvPr>
        </p:nvSpPr>
        <p:spPr>
          <a:xfrm>
            <a:off x="1202531" y="2362200"/>
            <a:ext cx="15189664" cy="6172459"/>
          </a:xfrm>
        </p:spPr>
        <p:txBody>
          <a:bodyPr/>
          <a:lstStyle/>
          <a:p>
            <a:r>
              <a:rPr lang="es-AR" dirty="0"/>
              <a:t>Notación </a:t>
            </a:r>
            <a:r>
              <a:rPr lang="es-AR" dirty="0" err="1"/>
              <a:t>CamelCase</a:t>
            </a:r>
            <a:endParaRPr lang="es-AR" dirty="0"/>
          </a:p>
          <a:p>
            <a:r>
              <a:rPr lang="es-AR" dirty="0"/>
              <a:t>Código Feliz </a:t>
            </a:r>
            <a:endParaRPr lang="es-AR" dirty="0">
              <a:sym typeface="Wingdings" panose="05000000000000000000" pitchFamily="2" charset="2"/>
            </a:endParaRPr>
          </a:p>
          <a:p>
            <a:r>
              <a:rPr lang="es-AR" dirty="0">
                <a:sym typeface="Wingdings" panose="05000000000000000000" pitchFamily="2" charset="2"/>
              </a:rPr>
              <a:t>Métodos cortos: 7+-2 (siempre y cuando 3 sean comentarios )</a:t>
            </a:r>
          </a:p>
          <a:p>
            <a:r>
              <a:rPr lang="es-AR" dirty="0">
                <a:sym typeface="Wingdings" panose="05000000000000000000" pitchFamily="2" charset="2"/>
              </a:rPr>
              <a:t>Fácil lectura          Fácil mantenimiento</a:t>
            </a:r>
          </a:p>
          <a:p>
            <a:r>
              <a:rPr lang="es-AR" dirty="0">
                <a:sym typeface="Wingdings" panose="05000000000000000000" pitchFamily="2" charset="2"/>
              </a:rPr>
              <a:t> KISS (</a:t>
            </a:r>
            <a:r>
              <a:rPr lang="es-AR" dirty="0" err="1">
                <a:sym typeface="Wingdings" panose="05000000000000000000" pitchFamily="2" charset="2"/>
              </a:rPr>
              <a:t>Keep</a:t>
            </a:r>
            <a:r>
              <a:rPr lang="es-AR" dirty="0">
                <a:sym typeface="Wingdings" panose="05000000000000000000" pitchFamily="2" charset="2"/>
              </a:rPr>
              <a:t> </a:t>
            </a:r>
            <a:r>
              <a:rPr lang="es-AR" dirty="0" err="1">
                <a:sym typeface="Wingdings" panose="05000000000000000000" pitchFamily="2" charset="2"/>
              </a:rPr>
              <a:t>it</a:t>
            </a:r>
            <a:r>
              <a:rPr lang="es-AR" dirty="0">
                <a:sym typeface="Wingdings" panose="05000000000000000000" pitchFamily="2" charset="2"/>
              </a:rPr>
              <a:t> simple, </a:t>
            </a:r>
            <a:r>
              <a:rPr lang="es-AR" dirty="0" err="1">
                <a:sym typeface="Wingdings" panose="05000000000000000000" pitchFamily="2" charset="2"/>
              </a:rPr>
              <a:t>stupid</a:t>
            </a:r>
            <a:r>
              <a:rPr lang="es-AR" dirty="0">
                <a:sym typeface="Wingdings" panose="05000000000000000000" pitchFamily="2" charset="2"/>
              </a:rPr>
              <a:t>!)</a:t>
            </a:r>
          </a:p>
          <a:p>
            <a:r>
              <a:rPr lang="es-AR" dirty="0">
                <a:sym typeface="Wingdings" panose="05000000000000000000" pitchFamily="2" charset="2"/>
              </a:rPr>
              <a:t>Evitar el YAGNI (</a:t>
            </a:r>
            <a:r>
              <a:rPr lang="es-AR" dirty="0" err="1">
                <a:sym typeface="Wingdings" panose="05000000000000000000" pitchFamily="2" charset="2"/>
              </a:rPr>
              <a:t>You</a:t>
            </a:r>
            <a:r>
              <a:rPr lang="es-AR" dirty="0">
                <a:sym typeface="Wingdings" panose="05000000000000000000" pitchFamily="2" charset="2"/>
              </a:rPr>
              <a:t> </a:t>
            </a:r>
            <a:r>
              <a:rPr lang="es-AR" dirty="0" err="1">
                <a:sym typeface="Wingdings" panose="05000000000000000000" pitchFamily="2" charset="2"/>
              </a:rPr>
              <a:t>aren’t</a:t>
            </a:r>
            <a:r>
              <a:rPr lang="es-AR" dirty="0">
                <a:sym typeface="Wingdings" panose="05000000000000000000" pitchFamily="2" charset="2"/>
              </a:rPr>
              <a:t> </a:t>
            </a:r>
            <a:r>
              <a:rPr lang="es-AR" dirty="0" err="1">
                <a:sym typeface="Wingdings" panose="05000000000000000000" pitchFamily="2" charset="2"/>
              </a:rPr>
              <a:t>going</a:t>
            </a:r>
            <a:r>
              <a:rPr lang="es-AR" dirty="0">
                <a:sym typeface="Wingdings" panose="05000000000000000000" pitchFamily="2" charset="2"/>
              </a:rPr>
              <a:t> to </a:t>
            </a:r>
            <a:r>
              <a:rPr lang="es-AR" dirty="0" err="1">
                <a:sym typeface="Wingdings" panose="05000000000000000000" pitchFamily="2" charset="2"/>
              </a:rPr>
              <a:t>need</a:t>
            </a:r>
            <a:r>
              <a:rPr lang="es-AR" dirty="0">
                <a:sym typeface="Wingdings" panose="05000000000000000000" pitchFamily="2" charset="2"/>
              </a:rPr>
              <a:t> </a:t>
            </a:r>
            <a:r>
              <a:rPr lang="es-AR" dirty="0" err="1">
                <a:sym typeface="Wingdings" panose="05000000000000000000" pitchFamily="2" charset="2"/>
              </a:rPr>
              <a:t>it!</a:t>
            </a:r>
            <a:r>
              <a:rPr lang="es-AR" dirty="0">
                <a:sym typeface="Wingdings" panose="05000000000000000000" pitchFamily="2" charset="2"/>
              </a:rPr>
              <a:t>)</a:t>
            </a:r>
          </a:p>
          <a:p>
            <a:r>
              <a:rPr lang="es-AR" dirty="0">
                <a:sym typeface="Wingdings" panose="05000000000000000000" pitchFamily="2" charset="2"/>
              </a:rPr>
              <a:t>Evitar el “y ya que estamos…”</a:t>
            </a:r>
          </a:p>
          <a:p>
            <a:endParaRPr lang="es-AR" dirty="0"/>
          </a:p>
        </p:txBody>
      </p:sp>
      <p:pic>
        <p:nvPicPr>
          <p:cNvPr id="8" name="Imagen 7"/>
          <p:cNvPicPr>
            <a:picLocks noChangeAspect="1"/>
          </p:cNvPicPr>
          <p:nvPr/>
        </p:nvPicPr>
        <p:blipFill>
          <a:blip r:embed="rId2"/>
          <a:stretch>
            <a:fillRect/>
          </a:stretch>
        </p:blipFill>
        <p:spPr>
          <a:xfrm>
            <a:off x="4631531" y="3048000"/>
            <a:ext cx="811274" cy="776287"/>
          </a:xfrm>
          <a:prstGeom prst="rect">
            <a:avLst/>
          </a:prstGeom>
        </p:spPr>
      </p:pic>
      <p:pic>
        <p:nvPicPr>
          <p:cNvPr id="9" name="Imagen 8"/>
          <p:cNvPicPr>
            <a:picLocks noChangeAspect="1"/>
          </p:cNvPicPr>
          <p:nvPr/>
        </p:nvPicPr>
        <p:blipFill>
          <a:blip r:embed="rId3"/>
          <a:stretch>
            <a:fillRect/>
          </a:stretch>
        </p:blipFill>
        <p:spPr>
          <a:xfrm>
            <a:off x="15368863" y="3682707"/>
            <a:ext cx="1023332" cy="989158"/>
          </a:xfrm>
          <a:prstGeom prst="rect">
            <a:avLst/>
          </a:prstGeom>
        </p:spPr>
      </p:pic>
      <p:sp>
        <p:nvSpPr>
          <p:cNvPr id="2" name="Flecha: a la derecha 1"/>
          <p:cNvSpPr/>
          <p:nvPr/>
        </p:nvSpPr>
        <p:spPr>
          <a:xfrm>
            <a:off x="4458396" y="5097815"/>
            <a:ext cx="685800" cy="457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Tree>
    <p:extLst>
      <p:ext uri="{BB962C8B-B14F-4D97-AF65-F5344CB8AC3E}">
        <p14:creationId xmlns:p14="http://schemas.microsoft.com/office/powerpoint/2010/main" val="55972506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a:xfrm>
            <a:off x="1786964" y="1366817"/>
            <a:ext cx="14478000" cy="759310"/>
          </a:xfrm>
        </p:spPr>
        <p:txBody>
          <a:bodyPr/>
          <a:lstStyle/>
          <a:p>
            <a:r>
              <a:rPr lang="es-AR" dirty="0"/>
              <a:t>Otros Principios para Implementación en POO</a:t>
            </a:r>
          </a:p>
        </p:txBody>
      </p:sp>
      <p:sp>
        <p:nvSpPr>
          <p:cNvPr id="6" name="Marcador de texto 5"/>
          <p:cNvSpPr>
            <a:spLocks noGrp="1"/>
          </p:cNvSpPr>
          <p:nvPr>
            <p:ph type="body" idx="1"/>
          </p:nvPr>
        </p:nvSpPr>
        <p:spPr>
          <a:xfrm>
            <a:off x="1202531" y="2743200"/>
            <a:ext cx="15189664" cy="7617085"/>
          </a:xfrm>
        </p:spPr>
        <p:txBody>
          <a:bodyPr/>
          <a:lstStyle/>
          <a:p>
            <a:r>
              <a:rPr lang="es-AR" dirty="0">
                <a:sym typeface="Wingdings" panose="05000000000000000000" pitchFamily="2" charset="2"/>
              </a:rPr>
              <a:t>Hacer la cosa más simple que podría funcionar.</a:t>
            </a:r>
          </a:p>
          <a:p>
            <a:r>
              <a:rPr lang="es-AR" dirty="0">
                <a:sym typeface="Wingdings" panose="05000000000000000000" pitchFamily="2" charset="2"/>
              </a:rPr>
              <a:t>No me hagas pensar!</a:t>
            </a:r>
          </a:p>
          <a:p>
            <a:r>
              <a:rPr lang="es-AR" dirty="0">
                <a:sym typeface="Wingdings" panose="05000000000000000000" pitchFamily="2" charset="2"/>
              </a:rPr>
              <a:t>Escribir código para quien lo va a mantener.</a:t>
            </a:r>
          </a:p>
          <a:p>
            <a:r>
              <a:rPr lang="es-AR" dirty="0">
                <a:sym typeface="Wingdings" panose="05000000000000000000" pitchFamily="2" charset="2"/>
              </a:rPr>
              <a:t> Principio del menor asombro: el nombre del método debería corresponder con lo que hace.</a:t>
            </a:r>
          </a:p>
          <a:p>
            <a:r>
              <a:rPr lang="es-AR" dirty="0">
                <a:sym typeface="Wingdings" panose="05000000000000000000" pitchFamily="2" charset="2"/>
              </a:rPr>
              <a:t>Abrazar el cambio.</a:t>
            </a:r>
          </a:p>
          <a:p>
            <a:r>
              <a:rPr lang="es-AR" dirty="0">
                <a:sym typeface="Wingdings" panose="05000000000000000000" pitchFamily="2" charset="2"/>
              </a:rPr>
              <a:t>Reusar</a:t>
            </a:r>
          </a:p>
          <a:p>
            <a:r>
              <a:rPr lang="es-AR" dirty="0">
                <a:sym typeface="Wingdings" panose="05000000000000000000" pitchFamily="2" charset="2"/>
              </a:rPr>
              <a:t>Usar convenciones de código</a:t>
            </a:r>
          </a:p>
          <a:p>
            <a:endParaRPr lang="es-AR" dirty="0">
              <a:sym typeface="Wingdings" panose="05000000000000000000" pitchFamily="2" charset="2"/>
            </a:endParaRPr>
          </a:p>
          <a:p>
            <a:endParaRPr lang="es-AR" dirty="0"/>
          </a:p>
        </p:txBody>
      </p:sp>
    </p:spTree>
    <p:extLst>
      <p:ext uri="{BB962C8B-B14F-4D97-AF65-F5344CB8AC3E}">
        <p14:creationId xmlns:p14="http://schemas.microsoft.com/office/powerpoint/2010/main" val="31569564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1354706" y="1676400"/>
            <a:ext cx="14739223" cy="902838"/>
          </a:xfrm>
        </p:spPr>
        <p:txBody>
          <a:bodyPr/>
          <a:lstStyle/>
          <a:p>
            <a:r>
              <a:rPr lang="en-US" dirty="0" err="1"/>
              <a:t>Módulo</a:t>
            </a:r>
            <a:r>
              <a:rPr lang="en-US" dirty="0"/>
              <a:t>: Base de </a:t>
            </a:r>
            <a:r>
              <a:rPr lang="en-US" dirty="0" err="1"/>
              <a:t>Datos</a:t>
            </a:r>
            <a:endParaRPr lang="es-AR" dirty="0"/>
          </a:p>
        </p:txBody>
      </p:sp>
      <p:pic>
        <p:nvPicPr>
          <p:cNvPr id="4" name="Imagen 3" descr="https://i.ytimg.com/vi/ZRmGlfJa78w/maxresdefault.jpg"/>
          <p:cNvPicPr/>
          <p:nvPr/>
        </p:nvPicPr>
        <p:blipFill rotWithShape="1">
          <a:blip r:embed="rId2">
            <a:extLst>
              <a:ext uri="{28A0092B-C50C-407E-A947-70E740481C1C}">
                <a14:useLocalDpi xmlns:a14="http://schemas.microsoft.com/office/drawing/2010/main" val="0"/>
              </a:ext>
            </a:extLst>
          </a:blip>
          <a:srcRect l="5713" r="6713"/>
          <a:stretch/>
        </p:blipFill>
        <p:spPr bwMode="auto">
          <a:xfrm>
            <a:off x="3364832" y="3200400"/>
            <a:ext cx="10718973" cy="6248400"/>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a:extLst>
            <a:ext uri="{53640926-AAD7-44d8-BBD7-CCE9431645EC}">
              <a14:shadowObscured xmlns:lc="http://schemas.openxmlformats.org/drawingml/2006/lockedCanvas" xmlns:a14="http://schemas.microsoft.com/office/drawing/2010/main" xmlns:w="http://schemas.openxmlformats.org/wordprocessingml/2006/main" xmlns:w10="urn:schemas-microsoft-com:office:word" xmlns:v="urn:schemas-microsoft-com:vml" xmlns:o="urn:schemas-microsoft-com:office:office" xmlns:mv="urn:schemas-microsoft-com:mac:vml" xmlns:mo="http://schemas.microsoft.com/office/mac/office/2008/main" xmlns="" xmlns:pic="http://schemas.openxmlformats.org/drawingml/2006/picture" xmlns:wps="http://schemas.microsoft.com/office/word/2010/wordprocessingShape" xmlns:wne="http://schemas.microsoft.com/office/word/2006/wordml" xmlns:wpi="http://schemas.microsoft.com/office/word/2010/wordprocessingInk" xmlns:wpg="http://schemas.microsoft.com/office/word/2010/wordprocessingGroup" xmlns:w16se="http://schemas.microsoft.com/office/word/2015/wordml/symex" xmlns:w15="http://schemas.microsoft.com/office/word/2012/wordml" xmlns:w14="http://schemas.microsoft.com/office/word/2010/wordml" xmlns:wp="http://schemas.openxmlformats.org/drawingml/2006/wordprocessingDrawing" xmlns:wp14="http://schemas.microsoft.com/office/word/2010/wordprocessingDrawing" xmlns:m="http://schemas.openxmlformats.org/officeDocument/2006/math" xmlns:mc="http://schemas.openxmlformats.org/markup-compatibility/2006" xmlns:cx5="http://schemas.microsoft.com/office/drawing/2016/5/11/chartex" xmlns:cx4="http://schemas.microsoft.com/office/drawing/2016/5/10/chartex" xmlns:cx3="http://schemas.microsoft.com/office/drawing/2016/5/9/chartex" xmlns:cx2="http://schemas.microsoft.com/office/drawing/2015/10/21/chartex" xmlns:cx1="http://schemas.microsoft.com/office/drawing/2015/9/8/chartex" xmlns:cx="http://schemas.microsoft.com/office/drawing/2014/chartex" xmlns:wpc="http://schemas.microsoft.com/office/word/2010/wordprocessingCanvas"/>
            </a:ext>
          </a:extLst>
        </p:spPr>
      </p:pic>
    </p:spTree>
    <p:extLst>
      <p:ext uri="{BB962C8B-B14F-4D97-AF65-F5344CB8AC3E}">
        <p14:creationId xmlns:p14="http://schemas.microsoft.com/office/powerpoint/2010/main" val="173301247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869531" y="1143000"/>
            <a:ext cx="10363295" cy="759310"/>
          </a:xfrm>
        </p:spPr>
        <p:txBody>
          <a:bodyPr/>
          <a:lstStyle/>
          <a:p>
            <a:r>
              <a:rPr lang="es-AR" dirty="0"/>
              <a:t>Base de Datos: Contenidos</a:t>
            </a:r>
          </a:p>
        </p:txBody>
      </p:sp>
      <p:graphicFrame>
        <p:nvGraphicFramePr>
          <p:cNvPr id="7" name="Tabla 6"/>
          <p:cNvGraphicFramePr>
            <a:graphicFrameLocks noGrp="1"/>
          </p:cNvGraphicFramePr>
          <p:nvPr>
            <p:extLst>
              <p:ext uri="{D42A27DB-BD31-4B8C-83A1-F6EECF244321}">
                <p14:modId xmlns:p14="http://schemas.microsoft.com/office/powerpoint/2010/main" val="3900334175"/>
              </p:ext>
            </p:extLst>
          </p:nvPr>
        </p:nvGraphicFramePr>
        <p:xfrm>
          <a:off x="745331" y="1930336"/>
          <a:ext cx="16078200" cy="7399592"/>
        </p:xfrm>
        <a:graphic>
          <a:graphicData uri="http://schemas.openxmlformats.org/drawingml/2006/table">
            <a:tbl>
              <a:tblPr firstRow="1" bandRow="1">
                <a:tableStyleId>{5C22544A-7EE6-4342-B048-85BDC9FD1C3A}</a:tableStyleId>
              </a:tblPr>
              <a:tblGrid>
                <a:gridCol w="7391400">
                  <a:extLst>
                    <a:ext uri="{9D8B030D-6E8A-4147-A177-3AD203B41FA5}">
                      <a16:colId xmlns:a16="http://schemas.microsoft.com/office/drawing/2014/main" val="1718804461"/>
                    </a:ext>
                  </a:extLst>
                </a:gridCol>
                <a:gridCol w="8686800">
                  <a:extLst>
                    <a:ext uri="{9D8B030D-6E8A-4147-A177-3AD203B41FA5}">
                      <a16:colId xmlns:a16="http://schemas.microsoft.com/office/drawing/2014/main" val="2280906050"/>
                    </a:ext>
                  </a:extLst>
                </a:gridCol>
              </a:tblGrid>
              <a:tr h="450152">
                <a:tc>
                  <a:txBody>
                    <a:bodyPr/>
                    <a:lstStyle/>
                    <a:p>
                      <a:pPr>
                        <a:lnSpc>
                          <a:spcPct val="115000"/>
                        </a:lnSpc>
                        <a:spcAft>
                          <a:spcPts val="0"/>
                        </a:spcAft>
                      </a:pPr>
                      <a:r>
                        <a:rPr lang="es-AR" sz="2400" b="1" dirty="0">
                          <a:effectLst/>
                          <a:latin typeface="Arial" panose="020B0604020202020204" pitchFamily="34" charset="0"/>
                          <a:ea typeface="Calibri" panose="020F0502020204030204" pitchFamily="34" charset="0"/>
                          <a:cs typeface="Times New Roman" panose="02020603050405020304" pitchFamily="18" charset="0"/>
                        </a:rPr>
                        <a:t> Bloques de contenidos</a:t>
                      </a:r>
                      <a:endParaRPr lang="es-AR"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0"/>
                        </a:spcAft>
                      </a:pPr>
                      <a:r>
                        <a:rPr lang="es-AR" sz="2400" b="1" dirty="0">
                          <a:effectLst/>
                          <a:latin typeface="Arial" panose="020B0604020202020204" pitchFamily="34" charset="0"/>
                          <a:ea typeface="Calibri" panose="020F0502020204030204" pitchFamily="34" charset="0"/>
                          <a:cs typeface="Times New Roman" panose="02020603050405020304" pitchFamily="18" charset="0"/>
                        </a:rPr>
                        <a:t> Prácticas formativas Profesionalizantes</a:t>
                      </a:r>
                      <a:endParaRPr lang="es-AR"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509506349"/>
                  </a:ext>
                </a:extLst>
              </a:tr>
              <a:tr h="6949440">
                <a:tc>
                  <a:txBody>
                    <a:bodyPr/>
                    <a:lstStyle/>
                    <a:p>
                      <a:r>
                        <a:rPr lang="es-AR" sz="2400" b="1" dirty="0">
                          <a:solidFill>
                            <a:schemeClr val="dk1"/>
                          </a:solidFill>
                          <a:effectLst/>
                          <a:latin typeface="+mn-lt"/>
                          <a:ea typeface="+mn-ea"/>
                          <a:cs typeface="+mn-cs"/>
                        </a:rPr>
                        <a:t>Bloque: Organización lógica de los datos </a:t>
                      </a:r>
                      <a:endParaRPr lang="es-AR" sz="2400" dirty="0">
                        <a:solidFill>
                          <a:schemeClr val="dk1"/>
                        </a:solidFill>
                        <a:effectLst/>
                        <a:latin typeface="+mn-lt"/>
                        <a:ea typeface="+mn-ea"/>
                        <a:cs typeface="+mn-cs"/>
                      </a:endParaRPr>
                    </a:p>
                    <a:p>
                      <a:r>
                        <a:rPr lang="es-AR" sz="2400" dirty="0">
                          <a:solidFill>
                            <a:schemeClr val="dk1"/>
                          </a:solidFill>
                          <a:effectLst/>
                          <a:latin typeface="+mn-lt"/>
                          <a:ea typeface="+mn-ea"/>
                          <a:cs typeface="+mn-cs"/>
                        </a:rPr>
                        <a:t> </a:t>
                      </a:r>
                    </a:p>
                    <a:p>
                      <a:pPr lvl="0"/>
                      <a:r>
                        <a:rPr lang="es-AR" sz="2400" dirty="0">
                          <a:solidFill>
                            <a:schemeClr val="dk1"/>
                          </a:solidFill>
                          <a:effectLst/>
                          <a:latin typeface="+mn-lt"/>
                          <a:ea typeface="+mn-ea"/>
                          <a:cs typeface="+mn-cs"/>
                        </a:rPr>
                        <a:t>Concepto de datos, procesos, salida.</a:t>
                      </a:r>
                    </a:p>
                    <a:p>
                      <a:pPr lvl="0"/>
                      <a:r>
                        <a:rPr lang="es-AR" sz="2400" dirty="0">
                          <a:solidFill>
                            <a:schemeClr val="dk1"/>
                          </a:solidFill>
                          <a:effectLst/>
                          <a:latin typeface="+mn-lt"/>
                          <a:ea typeface="+mn-ea"/>
                          <a:cs typeface="+mn-cs"/>
                        </a:rPr>
                        <a:t>Noción de registro y Concepto de archivo.</a:t>
                      </a:r>
                    </a:p>
                    <a:p>
                      <a:pPr lvl="0"/>
                      <a:r>
                        <a:rPr lang="es-AR" sz="2400" dirty="0">
                          <a:solidFill>
                            <a:schemeClr val="dk1"/>
                          </a:solidFill>
                          <a:effectLst/>
                          <a:latin typeface="+mn-lt"/>
                          <a:ea typeface="+mn-ea"/>
                          <a:cs typeface="+mn-cs"/>
                        </a:rPr>
                        <a:t>Noción de base de datos.</a:t>
                      </a:r>
                    </a:p>
                    <a:p>
                      <a:pPr lvl="0"/>
                      <a:r>
                        <a:rPr lang="es-AR" sz="2400" dirty="0">
                          <a:solidFill>
                            <a:schemeClr val="dk1"/>
                          </a:solidFill>
                          <a:effectLst/>
                          <a:latin typeface="+mn-lt"/>
                          <a:ea typeface="+mn-ea"/>
                          <a:cs typeface="+mn-cs"/>
                        </a:rPr>
                        <a:t>Ventajas de las Bases de Datos.</a:t>
                      </a:r>
                    </a:p>
                    <a:p>
                      <a:pPr lvl="0"/>
                      <a:r>
                        <a:rPr lang="es-AR" sz="2400" dirty="0">
                          <a:solidFill>
                            <a:schemeClr val="dk1"/>
                          </a:solidFill>
                          <a:effectLst/>
                          <a:latin typeface="+mn-lt"/>
                          <a:ea typeface="+mn-ea"/>
                          <a:cs typeface="+mn-cs"/>
                        </a:rPr>
                        <a:t>Concepto de Tabla.</a:t>
                      </a:r>
                    </a:p>
                    <a:p>
                      <a:pPr lvl="0"/>
                      <a:r>
                        <a:rPr lang="es-AR" sz="2400" dirty="0">
                          <a:solidFill>
                            <a:schemeClr val="dk1"/>
                          </a:solidFill>
                          <a:effectLst/>
                          <a:latin typeface="+mn-lt"/>
                          <a:ea typeface="+mn-ea"/>
                          <a:cs typeface="+mn-cs"/>
                        </a:rPr>
                        <a:t>Concepto de Entidad.</a:t>
                      </a:r>
                    </a:p>
                    <a:p>
                      <a:pPr lvl="0"/>
                      <a:r>
                        <a:rPr lang="es-AR" sz="2400" dirty="0">
                          <a:solidFill>
                            <a:schemeClr val="dk1"/>
                          </a:solidFill>
                          <a:effectLst/>
                          <a:latin typeface="+mn-lt"/>
                          <a:ea typeface="+mn-ea"/>
                          <a:cs typeface="+mn-cs"/>
                        </a:rPr>
                        <a:t>Relaciones entre entidades.</a:t>
                      </a:r>
                    </a:p>
                    <a:p>
                      <a:pPr lvl="0"/>
                      <a:r>
                        <a:rPr lang="es-AR" sz="2400" dirty="0">
                          <a:solidFill>
                            <a:schemeClr val="dk1"/>
                          </a:solidFill>
                          <a:effectLst/>
                          <a:latin typeface="+mn-lt"/>
                          <a:ea typeface="+mn-ea"/>
                          <a:cs typeface="+mn-cs"/>
                        </a:rPr>
                        <a:t>Atributo de las entidades.</a:t>
                      </a:r>
                    </a:p>
                    <a:p>
                      <a:pPr lvl="0"/>
                      <a:r>
                        <a:rPr lang="es-AR" sz="2400" dirty="0">
                          <a:solidFill>
                            <a:schemeClr val="dk1"/>
                          </a:solidFill>
                          <a:effectLst/>
                          <a:latin typeface="+mn-lt"/>
                          <a:ea typeface="+mn-ea"/>
                          <a:cs typeface="+mn-cs"/>
                        </a:rPr>
                        <a:t>Clave principal y Clave secundaria.</a:t>
                      </a:r>
                    </a:p>
                    <a:p>
                      <a:pPr lvl="0"/>
                      <a:r>
                        <a:rPr lang="es-AR" sz="2400" dirty="0">
                          <a:solidFill>
                            <a:schemeClr val="dk1"/>
                          </a:solidFill>
                          <a:effectLst/>
                          <a:latin typeface="+mn-lt"/>
                          <a:ea typeface="+mn-ea"/>
                          <a:cs typeface="+mn-cs"/>
                        </a:rPr>
                        <a:t>Cardinalidad de las relaciones.</a:t>
                      </a:r>
                    </a:p>
                    <a:p>
                      <a:pPr lvl="0"/>
                      <a:r>
                        <a:rPr lang="es-AR" sz="2400" dirty="0">
                          <a:solidFill>
                            <a:schemeClr val="dk1"/>
                          </a:solidFill>
                          <a:effectLst/>
                          <a:latin typeface="+mn-lt"/>
                          <a:ea typeface="+mn-ea"/>
                          <a:cs typeface="+mn-cs"/>
                        </a:rPr>
                        <a:t>Diagrama Entidad-Relación (ER). </a:t>
                      </a:r>
                    </a:p>
                    <a:p>
                      <a:pPr lvl="0"/>
                      <a:r>
                        <a:rPr lang="es-AR" sz="2400" dirty="0">
                          <a:solidFill>
                            <a:schemeClr val="dk1"/>
                          </a:solidFill>
                          <a:effectLst/>
                          <a:latin typeface="+mn-lt"/>
                          <a:ea typeface="+mn-ea"/>
                          <a:cs typeface="+mn-cs"/>
                        </a:rPr>
                        <a:t>Concepto de normalización y redundancia.	</a:t>
                      </a:r>
                    </a:p>
                    <a:p>
                      <a:pPr lvl="0"/>
                      <a:r>
                        <a:rPr lang="es-AR" sz="2400" dirty="0">
                          <a:solidFill>
                            <a:schemeClr val="dk1"/>
                          </a:solidFill>
                          <a:effectLst/>
                          <a:latin typeface="+mn-lt"/>
                          <a:ea typeface="+mn-ea"/>
                          <a:cs typeface="+mn-cs"/>
                        </a:rPr>
                        <a:t>Consultas anidadas.</a:t>
                      </a:r>
                    </a:p>
                    <a:p>
                      <a:pPr lvl="0"/>
                      <a:r>
                        <a:rPr lang="es-AR" sz="2400" dirty="0">
                          <a:solidFill>
                            <a:schemeClr val="dk1"/>
                          </a:solidFill>
                          <a:effectLst/>
                          <a:latin typeface="+mn-lt"/>
                          <a:ea typeface="+mn-ea"/>
                          <a:cs typeface="+mn-cs"/>
                        </a:rPr>
                        <a:t>Tablas relacionadas.</a:t>
                      </a:r>
                    </a:p>
                    <a:p>
                      <a:pPr lvl="0"/>
                      <a:r>
                        <a:rPr lang="es-AR" sz="2400" dirty="0">
                          <a:solidFill>
                            <a:schemeClr val="dk1"/>
                          </a:solidFill>
                          <a:effectLst/>
                          <a:latin typeface="+mn-lt"/>
                          <a:ea typeface="+mn-ea"/>
                          <a:cs typeface="+mn-cs"/>
                        </a:rPr>
                        <a:t>Índices</a:t>
                      </a:r>
                    </a:p>
                    <a:p>
                      <a:pPr lvl="0"/>
                      <a:r>
                        <a:rPr lang="es-AR" sz="2400" dirty="0">
                          <a:solidFill>
                            <a:schemeClr val="dk1"/>
                          </a:solidFill>
                          <a:effectLst/>
                          <a:latin typeface="+mn-lt"/>
                          <a:ea typeface="+mn-ea"/>
                          <a:cs typeface="+mn-cs"/>
                        </a:rPr>
                        <a:t>Consultas de datos.</a:t>
                      </a:r>
                    </a:p>
                    <a:p>
                      <a:pPr lvl="0"/>
                      <a:r>
                        <a:rPr lang="es-AR" sz="2400" dirty="0">
                          <a:solidFill>
                            <a:schemeClr val="dk1"/>
                          </a:solidFill>
                          <a:effectLst/>
                          <a:latin typeface="+mn-lt"/>
                          <a:ea typeface="+mn-ea"/>
                          <a:cs typeface="+mn-cs"/>
                        </a:rPr>
                        <a:t>Altas, Bajas y Modificaciones (ABM).</a:t>
                      </a:r>
                    </a:p>
                  </a:txBody>
                  <a:tcPr marL="68580" marR="68580" marT="0" marB="0"/>
                </a:tc>
                <a:tc>
                  <a:txBody>
                    <a:bodyPr/>
                    <a:lstStyle/>
                    <a:p>
                      <a:r>
                        <a:rPr lang="es-AR" sz="2400" dirty="0">
                          <a:solidFill>
                            <a:schemeClr val="dk1"/>
                          </a:solidFill>
                          <a:effectLst/>
                          <a:latin typeface="+mn-lt"/>
                          <a:ea typeface="+mn-ea"/>
                          <a:cs typeface="+mn-cs"/>
                        </a:rPr>
                        <a:t>A partir de situaciones problemáticas definidas por el equipo docente, aplicaciones informáticas existentes y/o desarrolladas por ellos, las/os estudiantes analizarán y vincularán los datos a los programas para resolver el requerimiento planteado, elaborando las consultas correspondientes en el sistema gestor adecuado.</a:t>
                      </a:r>
                    </a:p>
                    <a:p>
                      <a:r>
                        <a:rPr lang="es-AR" sz="2400" dirty="0">
                          <a:solidFill>
                            <a:schemeClr val="dk1"/>
                          </a:solidFill>
                          <a:effectLst/>
                          <a:latin typeface="+mn-lt"/>
                          <a:ea typeface="+mn-ea"/>
                          <a:cs typeface="+mn-cs"/>
                        </a:rPr>
                        <a:t>Mediante estas prácticas, se espera que las/os estudiantes puedan:</a:t>
                      </a:r>
                    </a:p>
                    <a:p>
                      <a:r>
                        <a:rPr lang="es-AR" sz="2400" dirty="0">
                          <a:solidFill>
                            <a:schemeClr val="dk1"/>
                          </a:solidFill>
                          <a:effectLst/>
                          <a:latin typeface="+mn-lt"/>
                          <a:ea typeface="+mn-ea"/>
                          <a:cs typeface="+mn-cs"/>
                        </a:rPr>
                        <a:t> </a:t>
                      </a:r>
                    </a:p>
                    <a:p>
                      <a:r>
                        <a:rPr lang="es-AR" sz="2400" dirty="0">
                          <a:solidFill>
                            <a:schemeClr val="dk1"/>
                          </a:solidFill>
                          <a:effectLst/>
                          <a:latin typeface="+mn-lt"/>
                          <a:ea typeface="+mn-ea"/>
                          <a:cs typeface="+mn-cs"/>
                        </a:rPr>
                        <a:t>Identificar las ventajas del uso de las bases de datos vinculadas con la consulta y la actualización de los datos</a:t>
                      </a:r>
                    </a:p>
                    <a:p>
                      <a:r>
                        <a:rPr lang="es-AR" sz="2400" dirty="0">
                          <a:solidFill>
                            <a:schemeClr val="dk1"/>
                          </a:solidFill>
                          <a:effectLst/>
                          <a:latin typeface="+mn-lt"/>
                          <a:ea typeface="+mn-ea"/>
                          <a:cs typeface="+mn-cs"/>
                        </a:rPr>
                        <a:t> </a:t>
                      </a:r>
                    </a:p>
                    <a:p>
                      <a:r>
                        <a:rPr lang="es-AR" sz="2400" dirty="0">
                          <a:solidFill>
                            <a:schemeClr val="dk1"/>
                          </a:solidFill>
                          <a:effectLst/>
                          <a:latin typeface="+mn-lt"/>
                          <a:ea typeface="+mn-ea"/>
                          <a:cs typeface="+mn-cs"/>
                        </a:rPr>
                        <a:t>Diferenciar los tipos de datos según las operaciones que se deban realizar sobre ellos.</a:t>
                      </a:r>
                    </a:p>
                    <a:p>
                      <a:r>
                        <a:rPr lang="es-AR" sz="2400" dirty="0">
                          <a:solidFill>
                            <a:schemeClr val="dk1"/>
                          </a:solidFill>
                          <a:effectLst/>
                          <a:latin typeface="+mn-lt"/>
                          <a:ea typeface="+mn-ea"/>
                          <a:cs typeface="+mn-cs"/>
                        </a:rPr>
                        <a:t> </a:t>
                      </a:r>
                    </a:p>
                    <a:p>
                      <a:r>
                        <a:rPr lang="es-AR" sz="2400" dirty="0">
                          <a:solidFill>
                            <a:schemeClr val="dk1"/>
                          </a:solidFill>
                          <a:effectLst/>
                          <a:latin typeface="+mn-lt"/>
                          <a:ea typeface="+mn-ea"/>
                          <a:cs typeface="+mn-cs"/>
                        </a:rPr>
                        <a:t>Construir los diagramas Entidad-Relación relacionadas con las situaciones problemáticas planteadas.</a:t>
                      </a:r>
                    </a:p>
                    <a:p>
                      <a:r>
                        <a:rPr lang="es-AR" sz="2400" dirty="0">
                          <a:solidFill>
                            <a:schemeClr val="dk1"/>
                          </a:solidFill>
                          <a:effectLst/>
                          <a:latin typeface="+mn-lt"/>
                          <a:ea typeface="+mn-ea"/>
                          <a:cs typeface="+mn-cs"/>
                        </a:rPr>
                        <a:t> </a:t>
                      </a:r>
                    </a:p>
                    <a:p>
                      <a:r>
                        <a:rPr lang="es-AR" sz="2400" dirty="0">
                          <a:solidFill>
                            <a:schemeClr val="dk1"/>
                          </a:solidFill>
                          <a:effectLst/>
                          <a:latin typeface="+mn-lt"/>
                          <a:ea typeface="+mn-ea"/>
                          <a:cs typeface="+mn-cs"/>
                        </a:rPr>
                        <a:t>Resolver problemas de redundancia en los datos</a:t>
                      </a:r>
                      <a:endParaRPr lang="es-AR" sz="2800" dirty="0">
                        <a:effectLst/>
                        <a:latin typeface="+mn-lt"/>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013466821"/>
                  </a:ext>
                </a:extLst>
              </a:tr>
            </a:tbl>
          </a:graphicData>
        </a:graphic>
      </p:graphicFrame>
    </p:spTree>
    <p:extLst>
      <p:ext uri="{BB962C8B-B14F-4D97-AF65-F5344CB8AC3E}">
        <p14:creationId xmlns:p14="http://schemas.microsoft.com/office/powerpoint/2010/main" val="307747585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869531" y="1143000"/>
            <a:ext cx="10363295" cy="759310"/>
          </a:xfrm>
        </p:spPr>
        <p:txBody>
          <a:bodyPr/>
          <a:lstStyle/>
          <a:p>
            <a:r>
              <a:rPr lang="es-AR" dirty="0"/>
              <a:t>Base de Datos: Contenidos</a:t>
            </a:r>
          </a:p>
        </p:txBody>
      </p:sp>
      <p:graphicFrame>
        <p:nvGraphicFramePr>
          <p:cNvPr id="7" name="Tabla 6"/>
          <p:cNvGraphicFramePr>
            <a:graphicFrameLocks noGrp="1"/>
          </p:cNvGraphicFramePr>
          <p:nvPr>
            <p:extLst>
              <p:ext uri="{D42A27DB-BD31-4B8C-83A1-F6EECF244321}">
                <p14:modId xmlns:p14="http://schemas.microsoft.com/office/powerpoint/2010/main" val="2421772180"/>
              </p:ext>
            </p:extLst>
          </p:nvPr>
        </p:nvGraphicFramePr>
        <p:xfrm>
          <a:off x="897731" y="2133600"/>
          <a:ext cx="16078200" cy="7370064"/>
        </p:xfrm>
        <a:graphic>
          <a:graphicData uri="http://schemas.openxmlformats.org/drawingml/2006/table">
            <a:tbl>
              <a:tblPr firstRow="1" bandRow="1">
                <a:tableStyleId>{5C22544A-7EE6-4342-B048-85BDC9FD1C3A}</a:tableStyleId>
              </a:tblPr>
              <a:tblGrid>
                <a:gridCol w="8039100">
                  <a:extLst>
                    <a:ext uri="{9D8B030D-6E8A-4147-A177-3AD203B41FA5}">
                      <a16:colId xmlns:a16="http://schemas.microsoft.com/office/drawing/2014/main" val="1718804461"/>
                    </a:ext>
                  </a:extLst>
                </a:gridCol>
                <a:gridCol w="8039100">
                  <a:extLst>
                    <a:ext uri="{9D8B030D-6E8A-4147-A177-3AD203B41FA5}">
                      <a16:colId xmlns:a16="http://schemas.microsoft.com/office/drawing/2014/main" val="2280906050"/>
                    </a:ext>
                  </a:extLst>
                </a:gridCol>
              </a:tblGrid>
              <a:tr h="420624">
                <a:tc>
                  <a:txBody>
                    <a:bodyPr/>
                    <a:lstStyle/>
                    <a:p>
                      <a:pPr>
                        <a:lnSpc>
                          <a:spcPct val="115000"/>
                        </a:lnSpc>
                        <a:spcAft>
                          <a:spcPts val="0"/>
                        </a:spcAft>
                      </a:pPr>
                      <a:r>
                        <a:rPr lang="es-AR" sz="2400" b="1" dirty="0">
                          <a:effectLst/>
                          <a:latin typeface="Arial" panose="020B0604020202020204" pitchFamily="34" charset="0"/>
                          <a:ea typeface="Calibri" panose="020F0502020204030204" pitchFamily="34" charset="0"/>
                          <a:cs typeface="Times New Roman" panose="02020603050405020304" pitchFamily="18" charset="0"/>
                        </a:rPr>
                        <a:t> Bloques de contenidos</a:t>
                      </a:r>
                      <a:endParaRPr lang="es-AR"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0"/>
                        </a:spcAft>
                      </a:pPr>
                      <a:r>
                        <a:rPr lang="es-AR" sz="2400" b="1" dirty="0">
                          <a:effectLst/>
                          <a:latin typeface="Arial" panose="020B0604020202020204" pitchFamily="34" charset="0"/>
                          <a:ea typeface="Calibri" panose="020F0502020204030204" pitchFamily="34" charset="0"/>
                          <a:cs typeface="Times New Roman" panose="02020603050405020304" pitchFamily="18" charset="0"/>
                        </a:rPr>
                        <a:t> Prácticas formativas Profesionalizantes</a:t>
                      </a:r>
                      <a:endParaRPr lang="es-AR"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509506349"/>
                  </a:ext>
                </a:extLst>
              </a:tr>
              <a:tr h="6949440">
                <a:tc>
                  <a:txBody>
                    <a:bodyPr/>
                    <a:lstStyle/>
                    <a:p>
                      <a:r>
                        <a:rPr lang="es-AR" sz="2000" b="1" dirty="0">
                          <a:solidFill>
                            <a:schemeClr val="dk1"/>
                          </a:solidFill>
                          <a:effectLst/>
                          <a:latin typeface="+mn-lt"/>
                          <a:ea typeface="+mn-ea"/>
                          <a:cs typeface="+mn-cs"/>
                        </a:rPr>
                        <a:t>Bloque: Manipulación de Base de datos</a:t>
                      </a:r>
                      <a:r>
                        <a:rPr lang="es-AR" sz="2000" dirty="0">
                          <a:solidFill>
                            <a:schemeClr val="dk1"/>
                          </a:solidFill>
                          <a:effectLst/>
                          <a:latin typeface="+mn-lt"/>
                          <a:ea typeface="+mn-ea"/>
                          <a:cs typeface="+mn-cs"/>
                        </a:rPr>
                        <a:t>.</a:t>
                      </a:r>
                    </a:p>
                    <a:p>
                      <a:r>
                        <a:rPr lang="es-AR" sz="2000" dirty="0">
                          <a:solidFill>
                            <a:schemeClr val="dk1"/>
                          </a:solidFill>
                          <a:effectLst/>
                          <a:latin typeface="+mn-lt"/>
                          <a:ea typeface="+mn-ea"/>
                          <a:cs typeface="+mn-cs"/>
                        </a:rPr>
                        <a:t>Lenguaje de Consulta</a:t>
                      </a:r>
                    </a:p>
                    <a:p>
                      <a:pPr lvl="0"/>
                      <a:r>
                        <a:rPr lang="es-AR" sz="2000" dirty="0">
                          <a:solidFill>
                            <a:schemeClr val="dk1"/>
                          </a:solidFill>
                          <a:effectLst/>
                          <a:latin typeface="+mn-lt"/>
                          <a:ea typeface="+mn-ea"/>
                          <a:cs typeface="+mn-cs"/>
                        </a:rPr>
                        <a:t>Software libre.</a:t>
                      </a:r>
                    </a:p>
                    <a:p>
                      <a:pPr lvl="0"/>
                      <a:r>
                        <a:rPr lang="es-AR" sz="2000" dirty="0">
                          <a:solidFill>
                            <a:schemeClr val="dk1"/>
                          </a:solidFill>
                          <a:effectLst/>
                          <a:latin typeface="+mn-lt"/>
                          <a:ea typeface="+mn-ea"/>
                          <a:cs typeface="+mn-cs"/>
                        </a:rPr>
                        <a:t>Software propietario.</a:t>
                      </a:r>
                    </a:p>
                    <a:p>
                      <a:r>
                        <a:rPr lang="es-AR" sz="2000" dirty="0">
                          <a:solidFill>
                            <a:schemeClr val="dk1"/>
                          </a:solidFill>
                          <a:effectLst/>
                          <a:latin typeface="+mn-lt"/>
                          <a:ea typeface="+mn-ea"/>
                          <a:cs typeface="+mn-cs"/>
                        </a:rPr>
                        <a:t> Construcción de Base de datos.</a:t>
                      </a:r>
                    </a:p>
                    <a:p>
                      <a:pPr lvl="0"/>
                      <a:r>
                        <a:rPr lang="es-AR" sz="2000" dirty="0">
                          <a:solidFill>
                            <a:schemeClr val="dk1"/>
                          </a:solidFill>
                          <a:effectLst/>
                          <a:latin typeface="+mn-lt"/>
                          <a:ea typeface="+mn-ea"/>
                          <a:cs typeface="+mn-cs"/>
                        </a:rPr>
                        <a:t>Consultas sobre una tabla </a:t>
                      </a:r>
                    </a:p>
                    <a:p>
                      <a:pPr lvl="0"/>
                      <a:r>
                        <a:rPr lang="es-AR" sz="2000" dirty="0">
                          <a:solidFill>
                            <a:schemeClr val="dk1"/>
                          </a:solidFill>
                          <a:effectLst/>
                          <a:latin typeface="+mn-lt"/>
                          <a:ea typeface="+mn-ea"/>
                          <a:cs typeface="+mn-cs"/>
                        </a:rPr>
                        <a:t>Selección simple.</a:t>
                      </a:r>
                    </a:p>
                    <a:p>
                      <a:pPr lvl="0"/>
                      <a:r>
                        <a:rPr lang="es-AR" sz="2000" dirty="0">
                          <a:solidFill>
                            <a:schemeClr val="dk1"/>
                          </a:solidFill>
                          <a:effectLst/>
                          <a:latin typeface="+mn-lt"/>
                          <a:ea typeface="+mn-ea"/>
                          <a:cs typeface="+mn-cs"/>
                        </a:rPr>
                        <a:t>Eliminación de respuestas duplicadas.</a:t>
                      </a:r>
                    </a:p>
                    <a:p>
                      <a:pPr lvl="0"/>
                      <a:r>
                        <a:rPr lang="es-AR" sz="2000" dirty="0">
                          <a:solidFill>
                            <a:schemeClr val="dk1"/>
                          </a:solidFill>
                          <a:effectLst/>
                          <a:latin typeface="+mn-lt"/>
                          <a:ea typeface="+mn-ea"/>
                          <a:cs typeface="+mn-cs"/>
                        </a:rPr>
                        <a:t>Selección ordenada.</a:t>
                      </a:r>
                    </a:p>
                    <a:p>
                      <a:pPr lvl="0"/>
                      <a:r>
                        <a:rPr lang="es-AR" sz="2000" dirty="0">
                          <a:solidFill>
                            <a:schemeClr val="dk1"/>
                          </a:solidFill>
                          <a:effectLst/>
                          <a:latin typeface="+mn-lt"/>
                          <a:ea typeface="+mn-ea"/>
                          <a:cs typeface="+mn-cs"/>
                        </a:rPr>
                        <a:t>Selección condicionada. </a:t>
                      </a:r>
                    </a:p>
                    <a:p>
                      <a:pPr lvl="0"/>
                      <a:r>
                        <a:rPr lang="es-AR" sz="2000" dirty="0">
                          <a:solidFill>
                            <a:schemeClr val="dk1"/>
                          </a:solidFill>
                          <a:effectLst/>
                          <a:latin typeface="+mn-lt"/>
                          <a:ea typeface="+mn-ea"/>
                          <a:cs typeface="+mn-cs"/>
                        </a:rPr>
                        <a:t>Operadores de comparación</a:t>
                      </a:r>
                    </a:p>
                    <a:p>
                      <a:pPr lvl="0"/>
                      <a:r>
                        <a:rPr lang="es-AR" sz="2000" dirty="0">
                          <a:solidFill>
                            <a:schemeClr val="dk1"/>
                          </a:solidFill>
                          <a:effectLst/>
                          <a:latin typeface="+mn-lt"/>
                          <a:ea typeface="+mn-ea"/>
                          <a:cs typeface="+mn-cs"/>
                        </a:rPr>
                        <a:t>Operadores lógicos.</a:t>
                      </a:r>
                    </a:p>
                    <a:p>
                      <a:r>
                        <a:rPr lang="es-AR" sz="2000" dirty="0">
                          <a:solidFill>
                            <a:schemeClr val="dk1"/>
                          </a:solidFill>
                          <a:effectLst/>
                          <a:latin typeface="+mn-lt"/>
                          <a:ea typeface="+mn-ea"/>
                          <a:cs typeface="+mn-cs"/>
                        </a:rPr>
                        <a:t>Campos calculados.</a:t>
                      </a:r>
                    </a:p>
                    <a:p>
                      <a:pPr lvl="0"/>
                      <a:r>
                        <a:rPr lang="es-AR" sz="2000" dirty="0">
                          <a:solidFill>
                            <a:schemeClr val="dk1"/>
                          </a:solidFill>
                          <a:effectLst/>
                          <a:latin typeface="+mn-lt"/>
                          <a:ea typeface="+mn-ea"/>
                          <a:cs typeface="+mn-cs"/>
                        </a:rPr>
                        <a:t>Funciones agregadas de dominio (mínimo, máximo, suma, promedio).</a:t>
                      </a:r>
                    </a:p>
                    <a:p>
                      <a:r>
                        <a:rPr lang="es-AR" sz="2000" dirty="0">
                          <a:solidFill>
                            <a:schemeClr val="dk1"/>
                          </a:solidFill>
                          <a:effectLst/>
                          <a:latin typeface="+mn-lt"/>
                          <a:ea typeface="+mn-ea"/>
                          <a:cs typeface="+mn-cs"/>
                        </a:rPr>
                        <a:t> Selección con agrupamientos (agrupar).</a:t>
                      </a:r>
                    </a:p>
                    <a:p>
                      <a:pPr lvl="0"/>
                      <a:r>
                        <a:rPr lang="es-AR" sz="2000" dirty="0">
                          <a:solidFill>
                            <a:schemeClr val="dk1"/>
                          </a:solidFill>
                          <a:effectLst/>
                          <a:latin typeface="+mn-lt"/>
                          <a:ea typeface="+mn-ea"/>
                          <a:cs typeface="+mn-cs"/>
                        </a:rPr>
                        <a:t>Altas, bajas y modificaciones (ABM).</a:t>
                      </a:r>
                    </a:p>
                    <a:p>
                      <a:pPr lvl="0"/>
                      <a:r>
                        <a:rPr lang="es-AR" sz="2000" dirty="0">
                          <a:solidFill>
                            <a:schemeClr val="dk1"/>
                          </a:solidFill>
                          <a:effectLst/>
                          <a:latin typeface="+mn-lt"/>
                          <a:ea typeface="+mn-ea"/>
                          <a:cs typeface="+mn-cs"/>
                        </a:rPr>
                        <a:t>Actualización de un registro.</a:t>
                      </a:r>
                    </a:p>
                    <a:p>
                      <a:pPr lvl="0"/>
                      <a:r>
                        <a:rPr lang="es-AR" sz="2000" dirty="0">
                          <a:solidFill>
                            <a:schemeClr val="dk1"/>
                          </a:solidFill>
                          <a:effectLst/>
                          <a:latin typeface="+mn-lt"/>
                          <a:ea typeface="+mn-ea"/>
                          <a:cs typeface="+mn-cs"/>
                        </a:rPr>
                        <a:t>Actualización de registros múltiples </a:t>
                      </a:r>
                    </a:p>
                    <a:p>
                      <a:pPr lvl="0"/>
                      <a:r>
                        <a:rPr lang="es-AR" sz="2000" dirty="0">
                          <a:solidFill>
                            <a:schemeClr val="dk1"/>
                          </a:solidFill>
                          <a:effectLst/>
                          <a:latin typeface="+mn-lt"/>
                          <a:ea typeface="+mn-ea"/>
                          <a:cs typeface="+mn-cs"/>
                        </a:rPr>
                        <a:t>Actualización condicionada. </a:t>
                      </a:r>
                    </a:p>
                    <a:p>
                      <a:pPr lvl="0"/>
                      <a:r>
                        <a:rPr lang="es-AR" sz="2000" dirty="0">
                          <a:solidFill>
                            <a:schemeClr val="dk1"/>
                          </a:solidFill>
                          <a:effectLst/>
                          <a:latin typeface="+mn-lt"/>
                          <a:ea typeface="+mn-ea"/>
                          <a:cs typeface="+mn-cs"/>
                        </a:rPr>
                        <a:t>Inserción y eliminación de un registro.</a:t>
                      </a:r>
                    </a:p>
                    <a:p>
                      <a:pPr lvl="0"/>
                      <a:r>
                        <a:rPr lang="es-AR" sz="2000" dirty="0">
                          <a:solidFill>
                            <a:schemeClr val="dk1"/>
                          </a:solidFill>
                          <a:effectLst/>
                          <a:latin typeface="+mn-lt"/>
                          <a:ea typeface="+mn-ea"/>
                          <a:cs typeface="+mn-cs"/>
                        </a:rPr>
                        <a:t> Eliminación de múltiples registros.</a:t>
                      </a:r>
                    </a:p>
                    <a:p>
                      <a:r>
                        <a:rPr lang="es-AR" sz="2000" dirty="0">
                          <a:solidFill>
                            <a:schemeClr val="dk1"/>
                          </a:solidFill>
                          <a:effectLst/>
                          <a:latin typeface="+mn-lt"/>
                          <a:ea typeface="+mn-ea"/>
                          <a:cs typeface="+mn-cs"/>
                        </a:rPr>
                        <a:t>Uso de Transacciones</a:t>
                      </a:r>
                      <a:endParaRPr lang="es-AR"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s-AR" sz="2200" dirty="0">
                          <a:solidFill>
                            <a:schemeClr val="dk1"/>
                          </a:solidFill>
                          <a:effectLst/>
                          <a:latin typeface="+mn-lt"/>
                          <a:ea typeface="+mn-ea"/>
                          <a:cs typeface="+mn-cs"/>
                        </a:rPr>
                        <a:t>A partir de situaciones problemáticas definidas por el equipo docente, aplicaciones informáticas existentes y/o desarrolladas por ellos, las/os estudiantes analizarán y vincularán los datos a los programas para resolver el requerimiento planteado, elaborando las consultas correspondientes en el sistema gestor adecuado.</a:t>
                      </a:r>
                    </a:p>
                    <a:p>
                      <a:r>
                        <a:rPr lang="es-AR" sz="2200" dirty="0">
                          <a:solidFill>
                            <a:schemeClr val="dk1"/>
                          </a:solidFill>
                          <a:effectLst/>
                          <a:latin typeface="+mn-lt"/>
                          <a:ea typeface="+mn-ea"/>
                          <a:cs typeface="+mn-cs"/>
                        </a:rPr>
                        <a:t>Mediante estas prácticas, se espera que las/os estudiantes puedan:</a:t>
                      </a:r>
                    </a:p>
                    <a:p>
                      <a:r>
                        <a:rPr lang="es-AR" sz="2200" dirty="0">
                          <a:solidFill>
                            <a:schemeClr val="dk1"/>
                          </a:solidFill>
                          <a:effectLst/>
                          <a:latin typeface="+mn-lt"/>
                          <a:ea typeface="+mn-ea"/>
                          <a:cs typeface="+mn-cs"/>
                        </a:rPr>
                        <a:t> </a:t>
                      </a:r>
                    </a:p>
                    <a:p>
                      <a:r>
                        <a:rPr lang="es-AR" sz="2200" dirty="0">
                          <a:solidFill>
                            <a:schemeClr val="dk1"/>
                          </a:solidFill>
                          <a:effectLst/>
                          <a:latin typeface="+mn-lt"/>
                          <a:ea typeface="+mn-ea"/>
                          <a:cs typeface="+mn-cs"/>
                        </a:rPr>
                        <a:t>Identificar las ventajas del uso de las bases de datos vinculadas con la consulta y la actualización de los datos</a:t>
                      </a:r>
                    </a:p>
                    <a:p>
                      <a:r>
                        <a:rPr lang="es-AR" sz="2200" dirty="0">
                          <a:solidFill>
                            <a:schemeClr val="dk1"/>
                          </a:solidFill>
                          <a:effectLst/>
                          <a:latin typeface="+mn-lt"/>
                          <a:ea typeface="+mn-ea"/>
                          <a:cs typeface="+mn-cs"/>
                        </a:rPr>
                        <a:t> </a:t>
                      </a:r>
                    </a:p>
                    <a:p>
                      <a:r>
                        <a:rPr lang="es-AR" sz="2200" dirty="0">
                          <a:solidFill>
                            <a:schemeClr val="dk1"/>
                          </a:solidFill>
                          <a:effectLst/>
                          <a:latin typeface="+mn-lt"/>
                          <a:ea typeface="+mn-ea"/>
                          <a:cs typeface="+mn-cs"/>
                        </a:rPr>
                        <a:t>Diferenciar los tipos de datos según las operaciones que se deban realizar sobre ellos.</a:t>
                      </a:r>
                    </a:p>
                    <a:p>
                      <a:r>
                        <a:rPr lang="es-AR" sz="2200" dirty="0">
                          <a:solidFill>
                            <a:schemeClr val="dk1"/>
                          </a:solidFill>
                          <a:effectLst/>
                          <a:latin typeface="+mn-lt"/>
                          <a:ea typeface="+mn-ea"/>
                          <a:cs typeface="+mn-cs"/>
                        </a:rPr>
                        <a:t> </a:t>
                      </a:r>
                    </a:p>
                    <a:p>
                      <a:r>
                        <a:rPr lang="es-AR" sz="2200" dirty="0">
                          <a:solidFill>
                            <a:schemeClr val="dk1"/>
                          </a:solidFill>
                          <a:effectLst/>
                          <a:latin typeface="+mn-lt"/>
                          <a:ea typeface="+mn-ea"/>
                          <a:cs typeface="+mn-cs"/>
                        </a:rPr>
                        <a:t>Construir los diagramas Entidad-Relación relacionadas con las situaciones problemáticas planteadas.</a:t>
                      </a:r>
                    </a:p>
                    <a:p>
                      <a:r>
                        <a:rPr lang="es-AR" sz="2200" dirty="0">
                          <a:solidFill>
                            <a:schemeClr val="dk1"/>
                          </a:solidFill>
                          <a:effectLst/>
                          <a:latin typeface="+mn-lt"/>
                          <a:ea typeface="+mn-ea"/>
                          <a:cs typeface="+mn-cs"/>
                        </a:rPr>
                        <a:t> </a:t>
                      </a:r>
                    </a:p>
                    <a:p>
                      <a:r>
                        <a:rPr lang="es-AR" sz="2200" dirty="0">
                          <a:solidFill>
                            <a:schemeClr val="dk1"/>
                          </a:solidFill>
                          <a:effectLst/>
                          <a:latin typeface="+mn-lt"/>
                          <a:ea typeface="+mn-ea"/>
                          <a:cs typeface="+mn-cs"/>
                        </a:rPr>
                        <a:t>Resolver problemas de redundancia en los datos</a:t>
                      </a:r>
                      <a:endParaRPr lang="es-AR" sz="2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723683228"/>
                  </a:ext>
                </a:extLst>
              </a:tr>
            </a:tbl>
          </a:graphicData>
        </a:graphic>
      </p:graphicFrame>
    </p:spTree>
    <p:extLst>
      <p:ext uri="{BB962C8B-B14F-4D97-AF65-F5344CB8AC3E}">
        <p14:creationId xmlns:p14="http://schemas.microsoft.com/office/powerpoint/2010/main" val="303583065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11931" y="1541464"/>
            <a:ext cx="16840201" cy="1518621"/>
          </a:xfrm>
        </p:spPr>
        <p:txBody>
          <a:bodyPr/>
          <a:lstStyle/>
          <a:p>
            <a:r>
              <a:rPr lang="es-AR" dirty="0"/>
              <a:t>Contenidos tratados en el Apunte del </a:t>
            </a:r>
            <a:br>
              <a:rPr lang="es-AR" dirty="0"/>
            </a:br>
            <a:r>
              <a:rPr lang="es-AR" dirty="0"/>
              <a:t>Módulo de Base de Datos</a:t>
            </a:r>
          </a:p>
        </p:txBody>
      </p:sp>
      <p:sp>
        <p:nvSpPr>
          <p:cNvPr id="3" name="Marcador de texto 2"/>
          <p:cNvSpPr>
            <a:spLocks noGrp="1"/>
          </p:cNvSpPr>
          <p:nvPr>
            <p:ph type="body" idx="1"/>
          </p:nvPr>
        </p:nvSpPr>
        <p:spPr>
          <a:xfrm>
            <a:off x="897731" y="3581400"/>
            <a:ext cx="15189664" cy="2511457"/>
          </a:xfrm>
        </p:spPr>
        <p:txBody>
          <a:bodyPr/>
          <a:lstStyle/>
          <a:p>
            <a:r>
              <a:rPr lang="es-AR" sz="4800" dirty="0"/>
              <a:t>DBMS – Data Base Management </a:t>
            </a:r>
            <a:r>
              <a:rPr lang="es-AR" sz="4800" dirty="0" err="1"/>
              <a:t>System</a:t>
            </a:r>
            <a:r>
              <a:rPr lang="es-AR" sz="4800" dirty="0"/>
              <a:t> </a:t>
            </a:r>
          </a:p>
          <a:p>
            <a:r>
              <a:rPr lang="es-ES" sz="4800" dirty="0"/>
              <a:t>Funciones de los DBMS</a:t>
            </a:r>
            <a:r>
              <a:rPr lang="es-AR" sz="4800" dirty="0"/>
              <a:t> </a:t>
            </a:r>
            <a:r>
              <a:rPr lang="es-ES" sz="4800" dirty="0"/>
              <a:t> </a:t>
            </a:r>
            <a:endParaRPr lang="es-AR" sz="4800" dirty="0"/>
          </a:p>
          <a:p>
            <a:endParaRPr lang="es-AR" sz="4800" dirty="0"/>
          </a:p>
        </p:txBody>
      </p:sp>
      <p:pic>
        <p:nvPicPr>
          <p:cNvPr id="4" name="Imagen 3"/>
          <p:cNvPicPr/>
          <p:nvPr/>
        </p:nvPicPr>
        <p:blipFill>
          <a:blip r:embed="rId2">
            <a:extLst>
              <a:ext uri="{28A0092B-C50C-407E-A947-70E740481C1C}">
                <a14:useLocalDpi xmlns:a14="http://schemas.microsoft.com/office/drawing/2010/main" val="0"/>
              </a:ext>
            </a:extLst>
          </a:blip>
          <a:srcRect/>
          <a:stretch>
            <a:fillRect/>
          </a:stretch>
        </p:blipFill>
        <p:spPr bwMode="auto">
          <a:xfrm>
            <a:off x="11489531" y="4114800"/>
            <a:ext cx="5334000" cy="5181600"/>
          </a:xfrm>
          <a:prstGeom prst="rect">
            <a:avLst/>
          </a:prstGeom>
          <a:noFill/>
          <a:ln>
            <a:noFill/>
          </a:ln>
        </p:spPr>
      </p:pic>
    </p:spTree>
    <p:extLst>
      <p:ext uri="{BB962C8B-B14F-4D97-AF65-F5344CB8AC3E}">
        <p14:creationId xmlns:p14="http://schemas.microsoft.com/office/powerpoint/2010/main" val="195840162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p:cNvSpPr>
            <a:spLocks noGrp="1"/>
          </p:cNvSpPr>
          <p:nvPr>
            <p:ph type="body" idx="1"/>
          </p:nvPr>
        </p:nvSpPr>
        <p:spPr>
          <a:xfrm>
            <a:off x="1023556" y="3217906"/>
            <a:ext cx="15189664" cy="2232599"/>
          </a:xfrm>
        </p:spPr>
        <p:txBody>
          <a:bodyPr/>
          <a:lstStyle/>
          <a:p>
            <a:r>
              <a:rPr lang="es-AR" b="1" dirty="0"/>
              <a:t>Tecnología de Base de Datos vs. Tecnología Tradicional</a:t>
            </a:r>
          </a:p>
          <a:p>
            <a:r>
              <a:rPr lang="es-ES" b="1" dirty="0"/>
              <a:t>Sistemas de Base de Datos Distribuidos y Centralizados</a:t>
            </a:r>
            <a:endParaRPr lang="es-AR" b="1" dirty="0"/>
          </a:p>
          <a:p>
            <a:endParaRPr lang="es-AR" dirty="0"/>
          </a:p>
        </p:txBody>
      </p:sp>
      <p:grpSp>
        <p:nvGrpSpPr>
          <p:cNvPr id="4" name="Grupo 3"/>
          <p:cNvGrpSpPr/>
          <p:nvPr/>
        </p:nvGrpSpPr>
        <p:grpSpPr>
          <a:xfrm>
            <a:off x="5810351" y="5562600"/>
            <a:ext cx="3621780" cy="2971800"/>
            <a:chOff x="0" y="0"/>
            <a:chExt cx="4305300" cy="4469130"/>
          </a:xfrm>
        </p:grpSpPr>
        <p:pic>
          <p:nvPicPr>
            <p:cNvPr id="5" name="Imagen 4" descr="https://image.freepik.com/iconos-gratis/nube-simbolo-de-conexion-con-dos-flechas-en-direcciones-opuestas_318-50724.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285875" y="1143000"/>
              <a:ext cx="1714500" cy="1447800"/>
            </a:xfrm>
            <a:prstGeom prst="rect">
              <a:avLst/>
            </a:prstGeom>
            <a:noFill/>
            <a:ln>
              <a:noFill/>
            </a:ln>
          </p:spPr>
        </p:pic>
        <p:grpSp>
          <p:nvGrpSpPr>
            <p:cNvPr id="6" name="Grupo 5"/>
            <p:cNvGrpSpPr/>
            <p:nvPr/>
          </p:nvGrpSpPr>
          <p:grpSpPr>
            <a:xfrm>
              <a:off x="0" y="0"/>
              <a:ext cx="4305300" cy="1781175"/>
              <a:chOff x="0" y="0"/>
              <a:chExt cx="4305300" cy="1781175"/>
            </a:xfrm>
          </p:grpSpPr>
          <p:pic>
            <p:nvPicPr>
              <p:cNvPr id="8" name="Imagen 7" descr="http://publicdomainvectors.org/photos/Anonymous_thin_client.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467100" y="228600"/>
                <a:ext cx="838200" cy="737235"/>
              </a:xfrm>
              <a:prstGeom prst="rect">
                <a:avLst/>
              </a:prstGeom>
              <a:noFill/>
              <a:ln>
                <a:noFill/>
              </a:ln>
            </p:spPr>
          </p:pic>
          <p:pic>
            <p:nvPicPr>
              <p:cNvPr id="9" name="Imagen 8" descr="http://publicdomainvectors.org/photos/Anonymous_thin_client.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81175" y="0"/>
                <a:ext cx="811530" cy="714375"/>
              </a:xfrm>
              <a:prstGeom prst="rect">
                <a:avLst/>
              </a:prstGeom>
              <a:noFill/>
              <a:ln>
                <a:noFill/>
              </a:ln>
            </p:spPr>
          </p:pic>
          <p:pic>
            <p:nvPicPr>
              <p:cNvPr id="10" name="Imagen 9" descr="http://publicdomainvectors.org/photos/Anonymous_thin_client.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238125"/>
                <a:ext cx="789940" cy="695325"/>
              </a:xfrm>
              <a:prstGeom prst="rect">
                <a:avLst/>
              </a:prstGeom>
              <a:noFill/>
              <a:ln>
                <a:noFill/>
              </a:ln>
            </p:spPr>
          </p:pic>
          <p:cxnSp>
            <p:nvCxnSpPr>
              <p:cNvPr id="11" name="Conector recto de flecha 10"/>
              <p:cNvCxnSpPr/>
              <p:nvPr/>
            </p:nvCxnSpPr>
            <p:spPr>
              <a:xfrm>
                <a:off x="400050" y="1000125"/>
                <a:ext cx="1057275" cy="771525"/>
              </a:xfrm>
              <a:prstGeom prst="straightConnector1">
                <a:avLst/>
              </a:prstGeom>
              <a:ln w="57150">
                <a:tailEnd type="triangle"/>
              </a:ln>
            </p:spPr>
            <p:style>
              <a:lnRef idx="1">
                <a:schemeClr val="accent6"/>
              </a:lnRef>
              <a:fillRef idx="0">
                <a:schemeClr val="accent6"/>
              </a:fillRef>
              <a:effectRef idx="0">
                <a:schemeClr val="accent6"/>
              </a:effectRef>
              <a:fontRef idx="minor">
                <a:schemeClr val="tx1"/>
              </a:fontRef>
            </p:style>
          </p:cxnSp>
          <p:cxnSp>
            <p:nvCxnSpPr>
              <p:cNvPr id="12" name="Conector recto de flecha 11"/>
              <p:cNvCxnSpPr/>
              <p:nvPr/>
            </p:nvCxnSpPr>
            <p:spPr>
              <a:xfrm flipH="1">
                <a:off x="2867025" y="1038225"/>
                <a:ext cx="1104900" cy="742950"/>
              </a:xfrm>
              <a:prstGeom prst="straightConnector1">
                <a:avLst/>
              </a:prstGeom>
              <a:ln w="57150">
                <a:tailEnd type="triangle"/>
              </a:ln>
            </p:spPr>
            <p:style>
              <a:lnRef idx="1">
                <a:schemeClr val="accent6"/>
              </a:lnRef>
              <a:fillRef idx="0">
                <a:schemeClr val="accent6"/>
              </a:fillRef>
              <a:effectRef idx="0">
                <a:schemeClr val="accent6"/>
              </a:effectRef>
              <a:fontRef idx="minor">
                <a:schemeClr val="tx1"/>
              </a:fontRef>
            </p:style>
          </p:cxnSp>
          <p:cxnSp>
            <p:nvCxnSpPr>
              <p:cNvPr id="13" name="Conector recto de flecha 12"/>
              <p:cNvCxnSpPr/>
              <p:nvPr/>
            </p:nvCxnSpPr>
            <p:spPr>
              <a:xfrm>
                <a:off x="2200275" y="771525"/>
                <a:ext cx="45719" cy="571500"/>
              </a:xfrm>
              <a:prstGeom prst="straightConnector1">
                <a:avLst/>
              </a:prstGeom>
              <a:ln w="57150">
                <a:tailEnd type="triangle"/>
              </a:ln>
            </p:spPr>
            <p:style>
              <a:lnRef idx="1">
                <a:schemeClr val="accent6"/>
              </a:lnRef>
              <a:fillRef idx="0">
                <a:schemeClr val="accent6"/>
              </a:fillRef>
              <a:effectRef idx="0">
                <a:schemeClr val="accent6"/>
              </a:effectRef>
              <a:fontRef idx="minor">
                <a:schemeClr val="tx1"/>
              </a:fontRef>
            </p:style>
          </p:cxnSp>
        </p:grpSp>
        <p:pic>
          <p:nvPicPr>
            <p:cNvPr id="7" name="Imagen 6" descr="http://publicdomainvectors.org/photos/database_server.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628775" y="3105150"/>
              <a:ext cx="1104900" cy="1363980"/>
            </a:xfrm>
            <a:prstGeom prst="rect">
              <a:avLst/>
            </a:prstGeom>
            <a:noFill/>
            <a:ln>
              <a:noFill/>
            </a:ln>
          </p:spPr>
        </p:pic>
      </p:grpSp>
      <p:grpSp>
        <p:nvGrpSpPr>
          <p:cNvPr id="14" name="Grupo 13"/>
          <p:cNvGrpSpPr/>
          <p:nvPr/>
        </p:nvGrpSpPr>
        <p:grpSpPr>
          <a:xfrm>
            <a:off x="11337131" y="6042114"/>
            <a:ext cx="2514600" cy="1848670"/>
            <a:chOff x="183332" y="324730"/>
            <a:chExt cx="2721793" cy="2029558"/>
          </a:xfrm>
        </p:grpSpPr>
        <p:pic>
          <p:nvPicPr>
            <p:cNvPr id="15" name="Imagen 14" descr="https://upload.wikimedia.org/wikipedia/commons/5/59/%C3%8Dcono_Computadora_-_Internet.JPG"/>
            <p:cNvPicPr>
              <a:picLocks noChangeAspect="1"/>
            </p:cNvPicPr>
            <p:nvPr/>
          </p:nvPicPr>
          <p:blipFill rotWithShape="1">
            <a:blip r:embed="rId5">
              <a:extLst>
                <a:ext uri="{28A0092B-C50C-407E-A947-70E740481C1C}">
                  <a14:useLocalDpi xmlns:a14="http://schemas.microsoft.com/office/drawing/2010/main" val="0"/>
                </a:ext>
              </a:extLst>
            </a:blip>
            <a:srcRect l="6948" t="12308" r="4858" b="10768"/>
            <a:stretch/>
          </p:blipFill>
          <p:spPr bwMode="auto">
            <a:xfrm>
              <a:off x="183332" y="324730"/>
              <a:ext cx="2326921" cy="2029558"/>
            </a:xfrm>
            <a:prstGeom prst="rect">
              <a:avLst/>
            </a:prstGeom>
            <a:noFill/>
            <a:ln>
              <a:noFill/>
            </a:ln>
          </p:spPr>
        </p:pic>
        <p:pic>
          <p:nvPicPr>
            <p:cNvPr id="16" name="Imagen 15" descr="http://1.bp.blogspot.com/-28r8VYOnp7o/VpViB5Kz-6I/AAAAAAAAbS4/UEkus_vTwUc/s1600/Get%2BADABAS.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828800" y="923925"/>
              <a:ext cx="1076325" cy="1076325"/>
            </a:xfrm>
            <a:prstGeom prst="rect">
              <a:avLst/>
            </a:prstGeom>
            <a:noFill/>
            <a:ln>
              <a:noFill/>
            </a:ln>
          </p:spPr>
        </p:pic>
      </p:grpSp>
      <p:sp>
        <p:nvSpPr>
          <p:cNvPr id="17" name="Título 1"/>
          <p:cNvSpPr>
            <a:spLocks noGrp="1"/>
          </p:cNvSpPr>
          <p:nvPr>
            <p:ph type="title"/>
          </p:nvPr>
        </p:nvSpPr>
        <p:spPr>
          <a:xfrm>
            <a:off x="211931" y="1541464"/>
            <a:ext cx="16840201" cy="1518621"/>
          </a:xfrm>
        </p:spPr>
        <p:txBody>
          <a:bodyPr/>
          <a:lstStyle/>
          <a:p>
            <a:r>
              <a:rPr lang="es-AR" dirty="0"/>
              <a:t>Contenidos tratados en el Apunte del </a:t>
            </a:r>
            <a:br>
              <a:rPr lang="es-AR" dirty="0"/>
            </a:br>
            <a:r>
              <a:rPr lang="es-AR" dirty="0"/>
              <a:t>Módulo de Base de Datos</a:t>
            </a:r>
          </a:p>
        </p:txBody>
      </p:sp>
    </p:spTree>
    <p:extLst>
      <p:ext uri="{BB962C8B-B14F-4D97-AF65-F5344CB8AC3E}">
        <p14:creationId xmlns:p14="http://schemas.microsoft.com/office/powerpoint/2010/main" val="390981004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p:cNvSpPr>
            <a:spLocks noGrp="1"/>
          </p:cNvSpPr>
          <p:nvPr>
            <p:ph type="body" idx="1"/>
          </p:nvPr>
        </p:nvSpPr>
        <p:spPr>
          <a:xfrm>
            <a:off x="973931" y="3276600"/>
            <a:ext cx="15189664" cy="5483489"/>
          </a:xfrm>
        </p:spPr>
        <p:txBody>
          <a:bodyPr/>
          <a:lstStyle/>
          <a:p>
            <a:r>
              <a:rPr lang="es-AR" b="1" dirty="0"/>
              <a:t>Clasificación de Bases de Datos</a:t>
            </a:r>
          </a:p>
          <a:p>
            <a:pPr lvl="1"/>
            <a:r>
              <a:rPr lang="es-AR" b="1" dirty="0"/>
              <a:t> Bases de datos Jerárquicas</a:t>
            </a:r>
          </a:p>
          <a:p>
            <a:pPr lvl="1"/>
            <a:r>
              <a:rPr lang="es-AR" b="1" dirty="0"/>
              <a:t> Bases de Datos de Redes</a:t>
            </a:r>
          </a:p>
          <a:p>
            <a:pPr lvl="1"/>
            <a:r>
              <a:rPr lang="es-AR" b="1" dirty="0"/>
              <a:t> Bases de Datos Relacionales</a:t>
            </a:r>
          </a:p>
          <a:p>
            <a:pPr lvl="1"/>
            <a:r>
              <a:rPr lang="es-AR" b="1" dirty="0"/>
              <a:t> Bases de Datos OO</a:t>
            </a:r>
          </a:p>
          <a:p>
            <a:pPr lvl="1"/>
            <a:r>
              <a:rPr lang="es-AR" b="1" dirty="0"/>
              <a:t> Bases de Datos Orientadas a Documentos</a:t>
            </a:r>
          </a:p>
          <a:p>
            <a:pPr lvl="1"/>
            <a:r>
              <a:rPr lang="es-AR" b="1" dirty="0"/>
              <a:t> Bases de Datos Multidimensionales </a:t>
            </a:r>
          </a:p>
          <a:p>
            <a:pPr lvl="1"/>
            <a:r>
              <a:rPr lang="es-AR" b="1" dirty="0"/>
              <a:t> Bases de Datos </a:t>
            </a:r>
            <a:r>
              <a:rPr lang="es-AR" b="1" dirty="0" err="1"/>
              <a:t>NoSQL</a:t>
            </a:r>
            <a:endParaRPr lang="es-AR" b="1" dirty="0"/>
          </a:p>
        </p:txBody>
      </p:sp>
      <p:pic>
        <p:nvPicPr>
          <p:cNvPr id="4" name="Imagen 3"/>
          <p:cNvPicPr/>
          <p:nvPr/>
        </p:nvPicPr>
        <p:blipFill>
          <a:blip r:embed="rId2"/>
          <a:stretch>
            <a:fillRect/>
          </a:stretch>
        </p:blipFill>
        <p:spPr>
          <a:xfrm>
            <a:off x="10879931" y="4191000"/>
            <a:ext cx="5870575" cy="4114800"/>
          </a:xfrm>
          <a:prstGeom prst="rect">
            <a:avLst/>
          </a:prstGeom>
        </p:spPr>
      </p:pic>
      <p:sp>
        <p:nvSpPr>
          <p:cNvPr id="5" name="Título 1"/>
          <p:cNvSpPr>
            <a:spLocks noGrp="1"/>
          </p:cNvSpPr>
          <p:nvPr>
            <p:ph type="title"/>
          </p:nvPr>
        </p:nvSpPr>
        <p:spPr>
          <a:xfrm>
            <a:off x="364331" y="1143000"/>
            <a:ext cx="16840201" cy="1518621"/>
          </a:xfrm>
        </p:spPr>
        <p:txBody>
          <a:bodyPr/>
          <a:lstStyle/>
          <a:p>
            <a:r>
              <a:rPr lang="es-AR" dirty="0"/>
              <a:t>Contenidos tratados en el Apunte del </a:t>
            </a:r>
            <a:br>
              <a:rPr lang="es-AR" dirty="0"/>
            </a:br>
            <a:r>
              <a:rPr lang="es-AR" dirty="0"/>
              <a:t>Módulo de Base de Datos</a:t>
            </a:r>
          </a:p>
        </p:txBody>
      </p:sp>
    </p:spTree>
    <p:extLst>
      <p:ext uri="{BB962C8B-B14F-4D97-AF65-F5344CB8AC3E}">
        <p14:creationId xmlns:p14="http://schemas.microsoft.com/office/powerpoint/2010/main" val="23399749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174" name="Rectangle 8"/>
          <p:cNvSpPr>
            <a:spLocks noChangeArrowheads="1"/>
          </p:cNvSpPr>
          <p:nvPr/>
        </p:nvSpPr>
        <p:spPr bwMode="auto">
          <a:xfrm>
            <a:off x="6697337" y="3746573"/>
            <a:ext cx="9415221" cy="2182136"/>
          </a:xfrm>
          <a:prstGeom prst="rect">
            <a:avLst/>
          </a:prstGeom>
          <a:noFill/>
          <a:ln>
            <a:noFill/>
          </a:ln>
          <a:extLst/>
        </p:spPr>
        <p:txBody>
          <a:bodyPr tIns="0" bIns="0" anchor="ctr">
            <a:spAutoFit/>
          </a:bodyPr>
          <a:lstStyle>
            <a:lvl1pPr indent="457200">
              <a:spcBef>
                <a:spcPct val="20000"/>
              </a:spcBef>
              <a:buChar char="•"/>
              <a:defRPr sz="3200">
                <a:solidFill>
                  <a:schemeClr val="tx1"/>
                </a:solidFill>
                <a:latin typeface="Arial" panose="020B0604020202020204" pitchFamily="34" charset="0"/>
              </a:defRPr>
            </a:lvl1pPr>
            <a:lvl2pPr>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defTabSz="609598">
              <a:lnSpc>
                <a:spcPct val="90000"/>
              </a:lnSpc>
              <a:spcBef>
                <a:spcPct val="0"/>
              </a:spcBef>
              <a:buNone/>
              <a:defRPr/>
            </a:pPr>
            <a:endParaRPr lang="es-AR" altLang="en-US" sz="7878" b="1" dirty="0">
              <a:solidFill>
                <a:srgbClr val="006600"/>
              </a:solidFill>
            </a:endParaRPr>
          </a:p>
          <a:p>
            <a:pPr defTabSz="609598">
              <a:lnSpc>
                <a:spcPct val="90000"/>
              </a:lnSpc>
              <a:spcBef>
                <a:spcPct val="0"/>
              </a:spcBef>
              <a:buNone/>
              <a:defRPr/>
            </a:pPr>
            <a:endParaRPr lang="es-AR" altLang="en-US" sz="7878" dirty="0">
              <a:solidFill>
                <a:prstClr val="black"/>
              </a:solidFill>
            </a:endParaRPr>
          </a:p>
        </p:txBody>
      </p:sp>
      <p:sp>
        <p:nvSpPr>
          <p:cNvPr id="7179" name="AutoShape 24" descr="Mostrando Netowrk_gente.jpg"/>
          <p:cNvSpPr>
            <a:spLocks noChangeAspect="1" noChangeArrowheads="1"/>
          </p:cNvSpPr>
          <p:nvPr/>
        </p:nvSpPr>
        <p:spPr bwMode="auto">
          <a:xfrm>
            <a:off x="6697338" y="5444084"/>
            <a:ext cx="533416" cy="533416"/>
          </a:xfrm>
          <a:prstGeom prst="rect">
            <a:avLst/>
          </a:prstGeom>
          <a:noFill/>
          <a:ln>
            <a:noFill/>
          </a:ln>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defTabSz="609598">
              <a:spcBef>
                <a:spcPct val="0"/>
              </a:spcBef>
              <a:buNone/>
              <a:defRPr/>
            </a:pPr>
            <a:endParaRPr lang="en-US" altLang="en-US" sz="3149">
              <a:solidFill>
                <a:prstClr val="black"/>
              </a:solidFill>
            </a:endParaRPr>
          </a:p>
        </p:txBody>
      </p:sp>
      <p:pic>
        <p:nvPicPr>
          <p:cNvPr id="10244" name="0 Image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05136" y="-1323105"/>
            <a:ext cx="4354116" cy="776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75" name="Rectangle 8"/>
          <p:cNvSpPr>
            <a:spLocks noChangeArrowheads="1"/>
          </p:cNvSpPr>
          <p:nvPr/>
        </p:nvSpPr>
        <p:spPr bwMode="auto">
          <a:xfrm>
            <a:off x="-1" y="-896037"/>
            <a:ext cx="184731"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defRPr/>
            </a:pPr>
            <a:endParaRPr lang="es-AR">
              <a:latin typeface="Calibri" charset="0"/>
              <a:ea typeface="ＭＳ Ｐゴシック" charset="0"/>
              <a:cs typeface="ＭＳ Ｐゴシック" charset="0"/>
            </a:endParaRPr>
          </a:p>
        </p:txBody>
      </p:sp>
      <p:sp>
        <p:nvSpPr>
          <p:cNvPr id="10246" name="Rectángulo 7173"/>
          <p:cNvSpPr>
            <a:spLocks noChangeArrowheads="1"/>
          </p:cNvSpPr>
          <p:nvPr/>
        </p:nvSpPr>
        <p:spPr bwMode="auto">
          <a:xfrm>
            <a:off x="40219" y="1981200"/>
            <a:ext cx="17300044" cy="14056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49263">
              <a:defRPr sz="2400">
                <a:solidFill>
                  <a:schemeClr val="tx1"/>
                </a:solidFill>
                <a:latin typeface="Calibri" panose="020F0502020204030204" pitchFamily="34" charset="0"/>
                <a:ea typeface="MS PGothic" panose="020B0600070205080204" pitchFamily="34" charset="-128"/>
              </a:defRPr>
            </a:lvl1pPr>
            <a:lvl2pPr marL="742950" indent="-285750">
              <a:defRPr sz="2400">
                <a:solidFill>
                  <a:schemeClr val="tx1"/>
                </a:solidFill>
                <a:latin typeface="Calibri" panose="020F0502020204030204" pitchFamily="34" charset="0"/>
                <a:ea typeface="MS PGothic" panose="020B0600070205080204" pitchFamily="34" charset="-128"/>
              </a:defRPr>
            </a:lvl2pPr>
            <a:lvl3pPr marL="1143000" indent="-228600">
              <a:defRPr sz="2400">
                <a:solidFill>
                  <a:schemeClr val="tx1"/>
                </a:solidFill>
                <a:latin typeface="Calibri" panose="020F0502020204030204" pitchFamily="34" charset="0"/>
                <a:ea typeface="MS PGothic" panose="020B0600070205080204" pitchFamily="34" charset="-128"/>
              </a:defRPr>
            </a:lvl3pPr>
            <a:lvl4pPr marL="1600200" indent="-228600">
              <a:defRPr sz="2400">
                <a:solidFill>
                  <a:schemeClr val="tx1"/>
                </a:solidFill>
                <a:latin typeface="Calibri" panose="020F0502020204030204" pitchFamily="34" charset="0"/>
                <a:ea typeface="MS PGothic" panose="020B0600070205080204" pitchFamily="34" charset="-128"/>
              </a:defRPr>
            </a:lvl4pPr>
            <a:lvl5pPr marL="2057400" indent="-228600">
              <a:defRPr sz="2400">
                <a:solidFill>
                  <a:schemeClr val="tx1"/>
                </a:solidFill>
                <a:latin typeface="Calibri" panose="020F0502020204030204" pitchFamily="34" charset="0"/>
                <a:ea typeface="MS PGothic" panose="020B0600070205080204" pitchFamily="34" charset="-128"/>
              </a:defRPr>
            </a:lvl5pPr>
            <a:lvl6pPr marL="2514600" indent="-228600" defTabSz="4556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556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556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556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algn="ctr"/>
            <a:r>
              <a:rPr lang="es-AR" sz="4267" b="1" dirty="0"/>
              <a:t>Capacidades esperadas para la Certificación de Analista del Conocimiento - Dimensión Programador</a:t>
            </a:r>
            <a:endParaRPr lang="es-AR" sz="4267" dirty="0"/>
          </a:p>
        </p:txBody>
      </p:sp>
      <p:sp>
        <p:nvSpPr>
          <p:cNvPr id="4" name="Marcador de texto 3"/>
          <p:cNvSpPr>
            <a:spLocks noGrp="1"/>
          </p:cNvSpPr>
          <p:nvPr>
            <p:ph type="body" idx="1"/>
          </p:nvPr>
        </p:nvSpPr>
        <p:spPr>
          <a:xfrm>
            <a:off x="541883" y="4111303"/>
            <a:ext cx="16256496" cy="4727897"/>
          </a:xfrm>
        </p:spPr>
        <p:txBody>
          <a:bodyPr/>
          <a:lstStyle/>
          <a:p>
            <a:pPr marL="0" indent="0">
              <a:buNone/>
            </a:pPr>
            <a:r>
              <a:rPr lang="es-AR" b="1" dirty="0"/>
              <a:t> 5. Analizar Errores de código</a:t>
            </a:r>
          </a:p>
          <a:p>
            <a:pPr algn="just"/>
            <a:r>
              <a:rPr lang="es-AR" dirty="0"/>
              <a:t>El </a:t>
            </a:r>
            <a:r>
              <a:rPr lang="es-AR" i="1" dirty="0"/>
              <a:t>Programador</a:t>
            </a:r>
            <a:r>
              <a:rPr lang="es-AR" dirty="0"/>
              <a:t> relaciona resultados incorrectos con los datos o porciones de código que los originaron, </a:t>
            </a:r>
            <a:r>
              <a:rPr lang="es-AR" b="1" dirty="0"/>
              <a:t>analiza estos datos y/o partes del código que causaron el mal funcionamiento y determina el tipo de corrección o reemplazo requeridos</a:t>
            </a:r>
            <a:r>
              <a:rPr lang="es-AR" dirty="0"/>
              <a:t>; verifica que la </a:t>
            </a:r>
            <a:r>
              <a:rPr lang="es-AR" b="1" dirty="0">
                <a:solidFill>
                  <a:schemeClr val="accent1">
                    <a:lumMod val="75000"/>
                  </a:schemeClr>
                </a:solidFill>
              </a:rPr>
              <a:t>corrección y/o reemplazo solucionen el mal </a:t>
            </a:r>
            <a:r>
              <a:rPr lang="es-AR" dirty="0"/>
              <a:t>funcionamiento o la salida de resultados erróneos.</a:t>
            </a:r>
          </a:p>
        </p:txBody>
      </p:sp>
    </p:spTree>
    <p:extLst>
      <p:ext uri="{BB962C8B-B14F-4D97-AF65-F5344CB8AC3E}">
        <p14:creationId xmlns:p14="http://schemas.microsoft.com/office/powerpoint/2010/main" val="192993486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p:cNvSpPr>
            <a:spLocks noGrp="1"/>
          </p:cNvSpPr>
          <p:nvPr>
            <p:ph type="body" idx="1"/>
          </p:nvPr>
        </p:nvSpPr>
        <p:spPr>
          <a:xfrm>
            <a:off x="973931" y="3276600"/>
            <a:ext cx="15189664" cy="4596515"/>
          </a:xfrm>
        </p:spPr>
        <p:txBody>
          <a:bodyPr/>
          <a:lstStyle/>
          <a:p>
            <a:r>
              <a:rPr lang="es-AR" b="1" dirty="0"/>
              <a:t>Modelo Entidad Relación</a:t>
            </a:r>
          </a:p>
          <a:p>
            <a:r>
              <a:rPr lang="es-AR" b="1" dirty="0"/>
              <a:t>Modelo Lógico Relacional </a:t>
            </a:r>
          </a:p>
          <a:p>
            <a:r>
              <a:rPr lang="es-ES" b="1" dirty="0"/>
              <a:t>Motores de bases de datos relacionales</a:t>
            </a:r>
            <a:endParaRPr lang="es-AR" b="1" dirty="0"/>
          </a:p>
          <a:p>
            <a:r>
              <a:rPr lang="es-ES_tradnl" b="1" dirty="0"/>
              <a:t>Lenguajes de consultas </a:t>
            </a:r>
            <a:endParaRPr lang="es-AR" b="1" dirty="0"/>
          </a:p>
          <a:p>
            <a:endParaRPr lang="es-AR" b="1" dirty="0"/>
          </a:p>
          <a:p>
            <a:endParaRPr lang="es-AR" dirty="0"/>
          </a:p>
        </p:txBody>
      </p:sp>
      <p:sp>
        <p:nvSpPr>
          <p:cNvPr id="5" name="Título 1"/>
          <p:cNvSpPr>
            <a:spLocks noGrp="1"/>
          </p:cNvSpPr>
          <p:nvPr>
            <p:ph type="title"/>
          </p:nvPr>
        </p:nvSpPr>
        <p:spPr>
          <a:xfrm>
            <a:off x="211931" y="1541464"/>
            <a:ext cx="16840201" cy="1518621"/>
          </a:xfrm>
        </p:spPr>
        <p:txBody>
          <a:bodyPr/>
          <a:lstStyle/>
          <a:p>
            <a:r>
              <a:rPr lang="es-AR" dirty="0"/>
              <a:t>Contenidos tratados en el Apunte del </a:t>
            </a:r>
            <a:br>
              <a:rPr lang="es-AR" dirty="0"/>
            </a:br>
            <a:r>
              <a:rPr lang="es-AR" dirty="0"/>
              <a:t>Módulo de Base de Datos</a:t>
            </a:r>
          </a:p>
        </p:txBody>
      </p:sp>
      <p:pic>
        <p:nvPicPr>
          <p:cNvPr id="7" name="Imagen 6"/>
          <p:cNvPicPr/>
          <p:nvPr/>
        </p:nvPicPr>
        <p:blipFill>
          <a:blip r:embed="rId2"/>
          <a:stretch>
            <a:fillRect/>
          </a:stretch>
        </p:blipFill>
        <p:spPr>
          <a:xfrm>
            <a:off x="14145651" y="4787593"/>
            <a:ext cx="2533650" cy="2343150"/>
          </a:xfrm>
          <a:prstGeom prst="rect">
            <a:avLst/>
          </a:prstGeom>
        </p:spPr>
      </p:pic>
      <p:pic>
        <p:nvPicPr>
          <p:cNvPr id="8" name="Imagen 7"/>
          <p:cNvPicPr/>
          <p:nvPr/>
        </p:nvPicPr>
        <p:blipFill>
          <a:blip r:embed="rId3"/>
          <a:stretch>
            <a:fillRect/>
          </a:stretch>
        </p:blipFill>
        <p:spPr>
          <a:xfrm>
            <a:off x="10670381" y="5181600"/>
            <a:ext cx="2647950" cy="2562225"/>
          </a:xfrm>
          <a:prstGeom prst="rect">
            <a:avLst/>
          </a:prstGeom>
        </p:spPr>
      </p:pic>
      <p:pic>
        <p:nvPicPr>
          <p:cNvPr id="9" name="Imagen 8"/>
          <p:cNvPicPr/>
          <p:nvPr/>
        </p:nvPicPr>
        <p:blipFill rotWithShape="1">
          <a:blip r:embed="rId4"/>
          <a:srcRect/>
          <a:stretch/>
        </p:blipFill>
        <p:spPr bwMode="auto">
          <a:xfrm>
            <a:off x="13699331" y="7239000"/>
            <a:ext cx="3495675" cy="2400300"/>
          </a:xfrm>
          <a:prstGeom prst="rect">
            <a:avLst/>
          </a:prstGeom>
          <a:ln>
            <a:noFill/>
          </a:ln>
          <a:extLst>
            <a:ext uri="{53640926-AAD7-44d8-BBD7-CCE9431645EC}">
              <a14:shadowObscured xmlns:lc="http://schemas.openxmlformats.org/drawingml/2006/lockedCanvas" xmlns="" xmlns:mo="http://schemas.microsoft.com/office/mac/office/2008/main" xmlns:mv="urn:schemas-microsoft-com:mac:vml" xmlns:o="urn:schemas-microsoft-com:office:office" xmlns:v="urn:schemas-microsoft-com:vml" xmlns:w10="urn:schemas-microsoft-com:office:word" xmlns:w="http://schemas.openxmlformats.org/wordprocessingml/2006/main" xmlns:a14="http://schemas.microsoft.com/office/drawing/2010/main" xmlns:pic="http://schemas.openxmlformats.org/drawingml/2006/picture" xmlns:wps="http://schemas.microsoft.com/office/word/2010/wordprocessingShape" xmlns:wne="http://schemas.microsoft.com/office/word/2006/wordml" xmlns:wpi="http://schemas.microsoft.com/office/word/2010/wordprocessingInk" xmlns:wpg="http://schemas.microsoft.com/office/word/2010/wordprocessingGroup" xmlns:w16se="http://schemas.microsoft.com/office/word/2015/wordml/symex" xmlns:w15="http://schemas.microsoft.com/office/word/2012/wordml" xmlns:w14="http://schemas.microsoft.com/office/word/2010/wordml" xmlns:wp="http://schemas.openxmlformats.org/drawingml/2006/wordprocessingDrawing" xmlns:wp14="http://schemas.microsoft.com/office/word/2010/wordprocessingDrawing" xmlns:m="http://schemas.openxmlformats.org/officeDocument/2006/math" xmlns:mc="http://schemas.openxmlformats.org/markup-compatibility/2006" xmlns:cx5="http://schemas.microsoft.com/office/drawing/2016/5/11/chartex" xmlns:cx4="http://schemas.microsoft.com/office/drawing/2016/5/10/chartex" xmlns:cx3="http://schemas.microsoft.com/office/drawing/2016/5/9/chartex" xmlns:cx2="http://schemas.microsoft.com/office/drawing/2015/10/21/chartex" xmlns:cx1="http://schemas.microsoft.com/office/drawing/2015/9/8/chartex" xmlns:cx="http://schemas.microsoft.com/office/drawing/2014/chartex" xmlns:wpc="http://schemas.microsoft.com/office/word/2010/wordprocessingCanvas"/>
            </a:ext>
          </a:extLst>
        </p:spPr>
      </p:pic>
      <p:pic>
        <p:nvPicPr>
          <p:cNvPr id="10" name="Imagen 9"/>
          <p:cNvPicPr/>
          <p:nvPr/>
        </p:nvPicPr>
        <p:blipFill>
          <a:blip r:embed="rId5"/>
          <a:stretch>
            <a:fillRect/>
          </a:stretch>
        </p:blipFill>
        <p:spPr>
          <a:xfrm>
            <a:off x="13318331" y="3200400"/>
            <a:ext cx="2734310" cy="1440815"/>
          </a:xfrm>
          <a:prstGeom prst="rect">
            <a:avLst/>
          </a:prstGeom>
        </p:spPr>
      </p:pic>
    </p:spTree>
    <p:extLst>
      <p:ext uri="{BB962C8B-B14F-4D97-AF65-F5344CB8AC3E}">
        <p14:creationId xmlns:p14="http://schemas.microsoft.com/office/powerpoint/2010/main" val="117287898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64331" y="1295400"/>
            <a:ext cx="10210895" cy="759310"/>
          </a:xfrm>
        </p:spPr>
        <p:txBody>
          <a:bodyPr/>
          <a:lstStyle/>
          <a:p>
            <a:pPr algn="l"/>
            <a:r>
              <a:rPr lang="es-AR" dirty="0" err="1"/>
              <a:t>Acid</a:t>
            </a:r>
            <a:r>
              <a:rPr lang="es-AR" dirty="0"/>
              <a:t> en las Transacciones</a:t>
            </a:r>
          </a:p>
        </p:txBody>
      </p:sp>
      <p:sp>
        <p:nvSpPr>
          <p:cNvPr id="3" name="Marcador de texto 2"/>
          <p:cNvSpPr>
            <a:spLocks noGrp="1"/>
          </p:cNvSpPr>
          <p:nvPr>
            <p:ph type="body" idx="1"/>
          </p:nvPr>
        </p:nvSpPr>
        <p:spPr>
          <a:xfrm>
            <a:off x="669131" y="2054710"/>
            <a:ext cx="15189664" cy="8051435"/>
          </a:xfrm>
        </p:spPr>
        <p:txBody>
          <a:bodyPr/>
          <a:lstStyle/>
          <a:p>
            <a:pPr marL="0" indent="0">
              <a:buNone/>
            </a:pPr>
            <a:endParaRPr lang="es-AR" sz="2400" dirty="0"/>
          </a:p>
          <a:p>
            <a:r>
              <a:rPr lang="pt-PT" sz="2400" b="1" dirty="0"/>
              <a:t>Atomicidad</a:t>
            </a:r>
            <a:endParaRPr lang="es-AR" sz="2400" dirty="0"/>
          </a:p>
          <a:p>
            <a:pPr marL="0" indent="0">
              <a:buNone/>
            </a:pPr>
            <a:r>
              <a:rPr lang="es-ES_tradnl" sz="2400" dirty="0"/>
              <a:t>La </a:t>
            </a:r>
            <a:r>
              <a:rPr lang="es-ES_tradnl" sz="2400" i="1" dirty="0"/>
              <a:t>Atomicidad</a:t>
            </a:r>
            <a:r>
              <a:rPr lang="es-ES_tradnl" sz="2400" dirty="0"/>
              <a:t> requiere que cada transacción sea "todo o nada": si una parte de la transacción falla, todas las operaciones de la transacción fallan, y por lo tanto la base de datos no sufre cambios. Un sistema atómico tiene que garantizar la atomicidad en cualquier operación y situación, incluyendo fallas de alimentación el</a:t>
            </a:r>
            <a:r>
              <a:rPr lang="fr-FR" sz="2400" dirty="0"/>
              <a:t>é</a:t>
            </a:r>
            <a:r>
              <a:rPr lang="es-ES_tradnl" sz="2400" dirty="0"/>
              <a:t>ctrica, errores y caídas del sistema.</a:t>
            </a:r>
            <a:endParaRPr lang="es-AR" sz="2400" dirty="0"/>
          </a:p>
          <a:p>
            <a:r>
              <a:rPr lang="es-ES_tradnl" sz="2400" b="1" dirty="0"/>
              <a:t>Consistencia</a:t>
            </a:r>
            <a:endParaRPr lang="es-AR" sz="2400" dirty="0"/>
          </a:p>
          <a:p>
            <a:pPr marL="0" indent="0">
              <a:buNone/>
            </a:pPr>
            <a:r>
              <a:rPr lang="es-ES_tradnl" sz="2400" dirty="0"/>
              <a:t>La propiedad de </a:t>
            </a:r>
            <a:r>
              <a:rPr lang="es-ES_tradnl" sz="2400" i="1" dirty="0"/>
              <a:t>Consistencia</a:t>
            </a:r>
            <a:r>
              <a:rPr lang="es-ES_tradnl" sz="2400" dirty="0"/>
              <a:t> se asegura que cualquier transacción llevar</a:t>
            </a:r>
            <a:r>
              <a:rPr lang="es-ES" sz="2400" dirty="0"/>
              <a:t>á </a:t>
            </a:r>
            <a:r>
              <a:rPr lang="es-ES_tradnl" sz="2400" dirty="0"/>
              <a:t>a la base de datos de un estado v</a:t>
            </a:r>
            <a:r>
              <a:rPr lang="es-ES" sz="2400" dirty="0"/>
              <a:t>á</a:t>
            </a:r>
            <a:r>
              <a:rPr lang="es-ES_tradnl" sz="2400" dirty="0"/>
              <a:t>lido a otro estado v</a:t>
            </a:r>
            <a:r>
              <a:rPr lang="es-ES" sz="2400" dirty="0"/>
              <a:t>á</a:t>
            </a:r>
            <a:r>
              <a:rPr lang="es-ES_tradnl" sz="2400" dirty="0"/>
              <a:t>lido. Cualquier dato que se escriba en la base de datos tiene que ser v</a:t>
            </a:r>
            <a:r>
              <a:rPr lang="es-ES" sz="2400" dirty="0"/>
              <a:t>á</a:t>
            </a:r>
            <a:r>
              <a:rPr lang="es-ES_tradnl" sz="2400" dirty="0"/>
              <a:t>lido de acuerdo a todas las reglas definidas.</a:t>
            </a:r>
            <a:endParaRPr lang="es-AR" sz="2400" dirty="0"/>
          </a:p>
          <a:p>
            <a:r>
              <a:rPr lang="es-ES" sz="2400" b="1" dirty="0" err="1"/>
              <a:t>Ai</a:t>
            </a:r>
            <a:r>
              <a:rPr lang="es-ES_tradnl" sz="2400" b="1" dirty="0" err="1"/>
              <a:t>slamiento</a:t>
            </a:r>
            <a:endParaRPr lang="es-AR" sz="2400" dirty="0"/>
          </a:p>
          <a:p>
            <a:pPr marL="0" indent="0">
              <a:buNone/>
            </a:pPr>
            <a:r>
              <a:rPr lang="es-ES_tradnl" sz="2400" dirty="0"/>
              <a:t>El </a:t>
            </a:r>
            <a:r>
              <a:rPr lang="es-ES_tradnl" sz="2400" i="1" dirty="0"/>
              <a:t>Aislamiento</a:t>
            </a:r>
            <a:r>
              <a:rPr lang="es-ES_tradnl" sz="2400" dirty="0"/>
              <a:t> ("</a:t>
            </a:r>
            <a:r>
              <a:rPr lang="es-ES_tradnl" sz="2400" dirty="0" err="1"/>
              <a:t>Isolation</a:t>
            </a:r>
            <a:r>
              <a:rPr lang="es-ES_tradnl" sz="2400" dirty="0"/>
              <a:t>" en </a:t>
            </a:r>
            <a:r>
              <a:rPr lang="es-ES_tradnl" sz="2400" dirty="0" err="1"/>
              <a:t>ingl</a:t>
            </a:r>
            <a:r>
              <a:rPr lang="fr-FR" sz="2400" dirty="0"/>
              <a:t>é</a:t>
            </a:r>
            <a:r>
              <a:rPr lang="es-ES_tradnl" sz="2400" dirty="0"/>
              <a:t>s) se asegura que la ejecución concurrente de las transacciones resulte en un estado del sistema que se obtendr</a:t>
            </a:r>
            <a:r>
              <a:rPr lang="es-ES" sz="2400" dirty="0"/>
              <a:t>í</a:t>
            </a:r>
            <a:r>
              <a:rPr lang="es-ES_tradnl" sz="2400" dirty="0"/>
              <a:t>a si estas transacciones fueran ejecutadas una atr</a:t>
            </a:r>
            <a:r>
              <a:rPr lang="es-ES" sz="2400" dirty="0"/>
              <a:t>á</a:t>
            </a:r>
            <a:r>
              <a:rPr lang="es-ES_tradnl" sz="2400" dirty="0"/>
              <a:t>s de otra. Cada transacción debe ejecutarse en aislamiento total; por ejemplo, si T1 y T2 se ejecutan concurrentemente, luego cada una debe mantenerse independiente de la otra.</a:t>
            </a:r>
            <a:endParaRPr lang="es-AR" sz="2400" dirty="0"/>
          </a:p>
          <a:p>
            <a:r>
              <a:rPr lang="pt-PT" sz="2400" b="1" dirty="0"/>
              <a:t>Durabilidad</a:t>
            </a:r>
            <a:endParaRPr lang="es-AR" sz="2400" dirty="0"/>
          </a:p>
          <a:p>
            <a:pPr marL="0" indent="0">
              <a:buNone/>
            </a:pPr>
            <a:r>
              <a:rPr lang="es-ES_tradnl" sz="2400" dirty="0"/>
              <a:t>La </a:t>
            </a:r>
            <a:r>
              <a:rPr lang="es-ES_tradnl" sz="2400" i="1" dirty="0"/>
              <a:t>Durabilidad</a:t>
            </a:r>
            <a:r>
              <a:rPr lang="es-ES_tradnl" sz="2400" dirty="0"/>
              <a:t> significa que una vez que se confirmó </a:t>
            </a:r>
            <a:r>
              <a:rPr lang="it-IT" sz="2400" dirty="0"/>
              <a:t>una transacci</a:t>
            </a:r>
            <a:r>
              <a:rPr lang="es-ES_tradnl" sz="2400" dirty="0" err="1"/>
              <a:t>ón</a:t>
            </a:r>
            <a:r>
              <a:rPr lang="es-ES_tradnl" sz="2400" dirty="0"/>
              <a:t> quedar</a:t>
            </a:r>
            <a:r>
              <a:rPr lang="es-ES" sz="2400" dirty="0"/>
              <a:t>á </a:t>
            </a:r>
            <a:r>
              <a:rPr lang="es-ES_tradnl" sz="2400" dirty="0"/>
              <a:t>persistida, incluso ante eventos como p</a:t>
            </a:r>
            <a:r>
              <a:rPr lang="fr-FR" sz="2400" dirty="0"/>
              <a:t>é</a:t>
            </a:r>
            <a:r>
              <a:rPr lang="es-ES_tradnl" sz="2400" dirty="0"/>
              <a:t>rdida de alimentación el</a:t>
            </a:r>
            <a:r>
              <a:rPr lang="fr-FR" sz="2400" dirty="0"/>
              <a:t>é</a:t>
            </a:r>
            <a:r>
              <a:rPr lang="es-ES_tradnl" sz="2400" dirty="0"/>
              <a:t>ctrica, errores y </a:t>
            </a:r>
            <a:r>
              <a:rPr lang="es-ES_tradnl" sz="2400" dirty="0" err="1"/>
              <a:t>ca</a:t>
            </a:r>
            <a:r>
              <a:rPr lang="es-ES" sz="2400" dirty="0"/>
              <a:t>í</a:t>
            </a:r>
            <a:r>
              <a:rPr lang="es-ES_tradnl" sz="2400" dirty="0"/>
              <a:t>das del sistema. Por ejemplo, en las bases de datos relacionales, una vez que se ejecuta un grupo de sentencias SQL, los resultados tienen que almacenarse inmediatamente (incluso si la base de datos se cae inmediatamente </a:t>
            </a:r>
            <a:r>
              <a:rPr lang="es-ES" sz="2400" dirty="0"/>
              <a:t>después).</a:t>
            </a:r>
            <a:endParaRPr lang="es-AR" sz="2400" dirty="0"/>
          </a:p>
          <a:p>
            <a:endParaRPr lang="es-AR" sz="2400" dirty="0"/>
          </a:p>
        </p:txBody>
      </p:sp>
    </p:spTree>
    <p:extLst>
      <p:ext uri="{BB962C8B-B14F-4D97-AF65-F5344CB8AC3E}">
        <p14:creationId xmlns:p14="http://schemas.microsoft.com/office/powerpoint/2010/main" val="57162811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p:cNvSpPr>
            <a:spLocks noGrp="1"/>
          </p:cNvSpPr>
          <p:nvPr>
            <p:ph type="body" idx="1"/>
          </p:nvPr>
        </p:nvSpPr>
        <p:spPr>
          <a:xfrm>
            <a:off x="1075300" y="2667001"/>
            <a:ext cx="15189664" cy="7748403"/>
          </a:xfrm>
        </p:spPr>
        <p:txBody>
          <a:bodyPr/>
          <a:lstStyle/>
          <a:p>
            <a:r>
              <a:rPr lang="es-AR" b="1" dirty="0"/>
              <a:t>Índices</a:t>
            </a:r>
          </a:p>
          <a:p>
            <a:r>
              <a:rPr lang="es-AR" b="1" dirty="0"/>
              <a:t>Procedimientos almacenados y funciones</a:t>
            </a:r>
          </a:p>
          <a:p>
            <a:r>
              <a:rPr lang="es-AR" b="1" dirty="0"/>
              <a:t>Vistas</a:t>
            </a:r>
          </a:p>
          <a:p>
            <a:r>
              <a:rPr lang="es-AR" b="1" dirty="0"/>
              <a:t>Triggers o Disparadores</a:t>
            </a:r>
          </a:p>
          <a:p>
            <a:r>
              <a:rPr lang="es-AR" b="1" dirty="0"/>
              <a:t>Lenguaje de Consulta SQL</a:t>
            </a:r>
          </a:p>
          <a:p>
            <a:r>
              <a:rPr lang="es-AR" b="1" dirty="0"/>
              <a:t>Manipulación de Datos</a:t>
            </a:r>
          </a:p>
          <a:p>
            <a:r>
              <a:rPr lang="es-AR" b="1" dirty="0"/>
              <a:t>Seguridad</a:t>
            </a:r>
          </a:p>
          <a:p>
            <a:pPr lvl="1"/>
            <a:r>
              <a:rPr lang="es-ES" b="1" dirty="0"/>
              <a:t>Administración de cuentas de usuario en MySQL</a:t>
            </a:r>
            <a:endParaRPr lang="es-AR" b="1" dirty="0"/>
          </a:p>
          <a:p>
            <a:pPr lvl="1"/>
            <a:r>
              <a:rPr lang="es-ES" b="1" dirty="0"/>
              <a:t>Conexiones seguras con MySQL</a:t>
            </a:r>
            <a:endParaRPr lang="es-AR" b="1" dirty="0"/>
          </a:p>
          <a:p>
            <a:endParaRPr lang="es-AR" dirty="0"/>
          </a:p>
        </p:txBody>
      </p:sp>
      <p:sp>
        <p:nvSpPr>
          <p:cNvPr id="4" name="Título 1"/>
          <p:cNvSpPr>
            <a:spLocks noGrp="1"/>
          </p:cNvSpPr>
          <p:nvPr>
            <p:ph type="title"/>
          </p:nvPr>
        </p:nvSpPr>
        <p:spPr>
          <a:xfrm>
            <a:off x="211931" y="1066800"/>
            <a:ext cx="16840201" cy="1518621"/>
          </a:xfrm>
        </p:spPr>
        <p:txBody>
          <a:bodyPr/>
          <a:lstStyle/>
          <a:p>
            <a:r>
              <a:rPr lang="es-AR" dirty="0"/>
              <a:t>Contenidos tratados en el Apunte del </a:t>
            </a:r>
            <a:br>
              <a:rPr lang="es-AR" dirty="0"/>
            </a:br>
            <a:r>
              <a:rPr lang="es-AR" dirty="0"/>
              <a:t>Módulo de Base de Datos</a:t>
            </a:r>
          </a:p>
        </p:txBody>
      </p:sp>
    </p:spTree>
    <p:extLst>
      <p:ext uri="{BB962C8B-B14F-4D97-AF65-F5344CB8AC3E}">
        <p14:creationId xmlns:p14="http://schemas.microsoft.com/office/powerpoint/2010/main" val="251609945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p:cNvSpPr>
            <a:spLocks noGrp="1"/>
          </p:cNvSpPr>
          <p:nvPr>
            <p:ph type="body" idx="1"/>
          </p:nvPr>
        </p:nvSpPr>
        <p:spPr>
          <a:xfrm>
            <a:off x="1075300" y="2667001"/>
            <a:ext cx="15189664" cy="4596515"/>
          </a:xfrm>
        </p:spPr>
        <p:txBody>
          <a:bodyPr/>
          <a:lstStyle/>
          <a:p>
            <a:r>
              <a:rPr lang="es-ES" b="1" dirty="0"/>
              <a:t>Modelos de Persistencia</a:t>
            </a:r>
          </a:p>
          <a:p>
            <a:r>
              <a:rPr lang="es-ES" b="1" dirty="0"/>
              <a:t>Mapeo Objetos Relacional</a:t>
            </a:r>
            <a:endParaRPr lang="es-AR" b="1" dirty="0"/>
          </a:p>
          <a:p>
            <a:endParaRPr lang="es-ES" b="1" dirty="0"/>
          </a:p>
          <a:p>
            <a:endParaRPr lang="es-ES" b="1" dirty="0"/>
          </a:p>
          <a:p>
            <a:endParaRPr lang="es-AR" b="1" dirty="0"/>
          </a:p>
          <a:p>
            <a:endParaRPr lang="es-AR" dirty="0"/>
          </a:p>
        </p:txBody>
      </p:sp>
      <p:pic>
        <p:nvPicPr>
          <p:cNvPr id="4" name="Imagen 3"/>
          <p:cNvPicPr/>
          <p:nvPr/>
        </p:nvPicPr>
        <p:blipFill>
          <a:blip r:embed="rId3">
            <a:extLst>
              <a:ext uri="{28A0092B-C50C-407E-A947-70E740481C1C}">
                <a14:useLocalDpi xmlns:a14="http://schemas.microsoft.com/office/drawing/2010/main" val="0"/>
              </a:ext>
            </a:extLst>
          </a:blip>
          <a:srcRect/>
          <a:stretch>
            <a:fillRect/>
          </a:stretch>
        </p:blipFill>
        <p:spPr bwMode="auto">
          <a:xfrm>
            <a:off x="7831931" y="2971800"/>
            <a:ext cx="7258685" cy="2971800"/>
          </a:xfrm>
          <a:prstGeom prst="rect">
            <a:avLst/>
          </a:prstGeom>
          <a:noFill/>
          <a:ln>
            <a:noFill/>
          </a:ln>
        </p:spPr>
      </p:pic>
      <p:pic>
        <p:nvPicPr>
          <p:cNvPr id="5" name="Imagen 4"/>
          <p:cNvPicPr/>
          <p:nvPr/>
        </p:nvPicPr>
        <p:blipFill>
          <a:blip r:embed="rId4">
            <a:extLst>
              <a:ext uri="{28A0092B-C50C-407E-A947-70E740481C1C}">
                <a14:useLocalDpi xmlns:a14="http://schemas.microsoft.com/office/drawing/2010/main" val="0"/>
              </a:ext>
            </a:extLst>
          </a:blip>
          <a:srcRect/>
          <a:stretch>
            <a:fillRect/>
          </a:stretch>
        </p:blipFill>
        <p:spPr bwMode="auto">
          <a:xfrm>
            <a:off x="10575131" y="6400800"/>
            <a:ext cx="1498600" cy="1498600"/>
          </a:xfrm>
          <a:prstGeom prst="rect">
            <a:avLst/>
          </a:prstGeom>
          <a:noFill/>
          <a:ln>
            <a:noFill/>
          </a:ln>
        </p:spPr>
      </p:pic>
      <p:sp>
        <p:nvSpPr>
          <p:cNvPr id="7" name="Título 1"/>
          <p:cNvSpPr>
            <a:spLocks noGrp="1"/>
          </p:cNvSpPr>
          <p:nvPr>
            <p:ph type="title"/>
          </p:nvPr>
        </p:nvSpPr>
        <p:spPr>
          <a:xfrm>
            <a:off x="211931" y="990600"/>
            <a:ext cx="16840201" cy="1518621"/>
          </a:xfrm>
        </p:spPr>
        <p:txBody>
          <a:bodyPr/>
          <a:lstStyle/>
          <a:p>
            <a:r>
              <a:rPr lang="es-AR" dirty="0"/>
              <a:t>Contenidos tratados en el Apunte del </a:t>
            </a:r>
            <a:br>
              <a:rPr lang="es-AR" dirty="0"/>
            </a:br>
            <a:r>
              <a:rPr lang="es-AR" dirty="0"/>
              <a:t>Módulo de Base de Datos</a:t>
            </a:r>
          </a:p>
        </p:txBody>
      </p:sp>
    </p:spTree>
    <p:extLst>
      <p:ext uri="{BB962C8B-B14F-4D97-AF65-F5344CB8AC3E}">
        <p14:creationId xmlns:p14="http://schemas.microsoft.com/office/powerpoint/2010/main" val="331857968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p:cNvSpPr>
            <a:spLocks noGrp="1"/>
          </p:cNvSpPr>
          <p:nvPr>
            <p:ph type="body" idx="1"/>
          </p:nvPr>
        </p:nvSpPr>
        <p:spPr>
          <a:xfrm>
            <a:off x="221305" y="2537193"/>
            <a:ext cx="15189664" cy="5384487"/>
          </a:xfrm>
        </p:spPr>
        <p:txBody>
          <a:bodyPr/>
          <a:lstStyle/>
          <a:p>
            <a:r>
              <a:rPr lang="es-ES" b="1" dirty="0" err="1"/>
              <a:t>Hibernate</a:t>
            </a:r>
            <a:r>
              <a:rPr lang="es-ES" b="1" dirty="0"/>
              <a:t> ORM</a:t>
            </a:r>
            <a:endParaRPr lang="es-AR" b="1" dirty="0"/>
          </a:p>
          <a:p>
            <a:r>
              <a:rPr lang="es-AR" dirty="0" err="1"/>
              <a:t>Hibernate</a:t>
            </a:r>
            <a:r>
              <a:rPr lang="es-AR" dirty="0"/>
              <a:t>  con el API de </a:t>
            </a:r>
            <a:r>
              <a:rPr lang="es-AR" dirty="0" err="1"/>
              <a:t>Criteria</a:t>
            </a:r>
            <a:endParaRPr lang="es-AR" u="sng" dirty="0">
              <a:hlinkClick r:id="rId2"/>
            </a:endParaRPr>
          </a:p>
          <a:p>
            <a:r>
              <a:rPr lang="es-AR" u="sng" dirty="0">
                <a:hlinkClick r:id="rId2"/>
              </a:rPr>
              <a:t>http://hibernate.org/orm/documentation/</a:t>
            </a:r>
            <a:r>
              <a:rPr lang="es-AR" dirty="0"/>
              <a:t>. </a:t>
            </a:r>
            <a:endParaRPr lang="es-AR" b="1" dirty="0"/>
          </a:p>
          <a:p>
            <a:endParaRPr lang="es-ES" b="1" dirty="0"/>
          </a:p>
          <a:p>
            <a:pPr marL="0" indent="0">
              <a:buNone/>
            </a:pPr>
            <a:endParaRPr lang="es-ES" b="1" dirty="0"/>
          </a:p>
          <a:p>
            <a:endParaRPr lang="es-AR" b="1" dirty="0"/>
          </a:p>
          <a:p>
            <a:endParaRPr lang="es-AR" dirty="0"/>
          </a:p>
        </p:txBody>
      </p:sp>
      <p:pic>
        <p:nvPicPr>
          <p:cNvPr id="6" name="Imagen 5"/>
          <p:cNvPicPr/>
          <p:nvPr/>
        </p:nvPicPr>
        <p:blipFill>
          <a:blip r:embed="rId3">
            <a:extLst>
              <a:ext uri="{28A0092B-C50C-407E-A947-70E740481C1C}">
                <a14:useLocalDpi xmlns:a14="http://schemas.microsoft.com/office/drawing/2010/main" val="0"/>
              </a:ext>
            </a:extLst>
          </a:blip>
          <a:stretch>
            <a:fillRect/>
          </a:stretch>
        </p:blipFill>
        <p:spPr>
          <a:xfrm>
            <a:off x="9508331" y="5155527"/>
            <a:ext cx="7682865" cy="4379595"/>
          </a:xfrm>
          <a:prstGeom prst="rect">
            <a:avLst/>
          </a:prstGeom>
        </p:spPr>
      </p:pic>
      <p:sp>
        <p:nvSpPr>
          <p:cNvPr id="7" name="Título 1"/>
          <p:cNvSpPr>
            <a:spLocks noGrp="1"/>
          </p:cNvSpPr>
          <p:nvPr>
            <p:ph type="title"/>
          </p:nvPr>
        </p:nvSpPr>
        <p:spPr>
          <a:xfrm>
            <a:off x="592931" y="1018572"/>
            <a:ext cx="16840201" cy="1518621"/>
          </a:xfrm>
        </p:spPr>
        <p:txBody>
          <a:bodyPr/>
          <a:lstStyle/>
          <a:p>
            <a:r>
              <a:rPr lang="es-AR" dirty="0"/>
              <a:t>Contenidos tratados en el Apunte del </a:t>
            </a:r>
            <a:br>
              <a:rPr lang="es-AR" dirty="0"/>
            </a:br>
            <a:r>
              <a:rPr lang="es-AR" dirty="0"/>
              <a:t>Módulo de Base de Datos</a:t>
            </a:r>
          </a:p>
        </p:txBody>
      </p:sp>
    </p:spTree>
    <p:extLst>
      <p:ext uri="{BB962C8B-B14F-4D97-AF65-F5344CB8AC3E}">
        <p14:creationId xmlns:p14="http://schemas.microsoft.com/office/powerpoint/2010/main" val="27774212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1431131" y="1245152"/>
            <a:ext cx="14739223" cy="902838"/>
          </a:xfrm>
        </p:spPr>
        <p:txBody>
          <a:bodyPr/>
          <a:lstStyle/>
          <a:p>
            <a:r>
              <a:rPr lang="en-US" dirty="0" err="1"/>
              <a:t>Módulo</a:t>
            </a:r>
            <a:r>
              <a:rPr lang="en-US" dirty="0"/>
              <a:t>: Desarrollo de Software</a:t>
            </a:r>
            <a:endParaRPr lang="es-AR" dirty="0"/>
          </a:p>
        </p:txBody>
      </p:sp>
      <p:pic>
        <p:nvPicPr>
          <p:cNvPr id="4" name="Imagen 3"/>
          <p:cNvPicPr/>
          <p:nvPr/>
        </p:nvPicPr>
        <p:blipFill>
          <a:blip r:embed="rId2"/>
          <a:stretch>
            <a:fillRect/>
          </a:stretch>
        </p:blipFill>
        <p:spPr>
          <a:xfrm>
            <a:off x="3259931" y="2286000"/>
            <a:ext cx="11277952" cy="7437370"/>
          </a:xfrm>
          <a:prstGeom prst="rect">
            <a:avLst/>
          </a:prstGeom>
        </p:spPr>
      </p:pic>
      <p:sp>
        <p:nvSpPr>
          <p:cNvPr id="6" name="Bocadillo nube: nube 5"/>
          <p:cNvSpPr/>
          <p:nvPr/>
        </p:nvSpPr>
        <p:spPr>
          <a:xfrm>
            <a:off x="8898731" y="3429000"/>
            <a:ext cx="4064124" cy="1625650"/>
          </a:xfrm>
          <a:prstGeom prst="cloudCallout">
            <a:avLst>
              <a:gd name="adj1" fmla="val -46707"/>
              <a:gd name="adj2" fmla="val 73885"/>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21924" tIns="60962" rIns="121924" bIns="60962" numCol="1" spcCol="0" rtlCol="0" fromWordArt="0" anchor="ctr" anchorCtr="0" forceAA="0" compatLnSpc="1">
            <a:prstTxWarp prst="textNoShape">
              <a:avLst/>
            </a:prstTxWarp>
            <a:noAutofit/>
          </a:bodyPr>
          <a:lstStyle/>
          <a:p>
            <a:pPr algn="ctr">
              <a:lnSpc>
                <a:spcPct val="110000"/>
              </a:lnSpc>
              <a:spcAft>
                <a:spcPts val="800"/>
              </a:spcAft>
            </a:pPr>
            <a:r>
              <a:rPr lang="es-AR" dirty="0">
                <a:effectLst/>
                <a:latin typeface="AR CENA" panose="02000000000000000000" pitchFamily="2" charset="0"/>
                <a:ea typeface="MS PGothic" panose="020B0600070205080204" pitchFamily="34" charset="-128"/>
                <a:cs typeface="Times New Roman" panose="02020603050405020304" pitchFamily="18" charset="0"/>
              </a:rPr>
              <a:t>El camino al éxito está siempre en construcción</a:t>
            </a:r>
            <a:endParaRPr lang="es-AR" sz="2133" dirty="0">
              <a:ea typeface="MS PGothic" panose="020B0600070205080204" pitchFamily="34" charset="-128"/>
              <a:cs typeface="Times New Roman" panose="02020603050405020304" pitchFamily="18" charset="0"/>
            </a:endParaRPr>
          </a:p>
        </p:txBody>
      </p:sp>
    </p:spTree>
    <p:extLst>
      <p:ext uri="{BB962C8B-B14F-4D97-AF65-F5344CB8AC3E}">
        <p14:creationId xmlns:p14="http://schemas.microsoft.com/office/powerpoint/2010/main" val="107069051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869531" y="1143000"/>
            <a:ext cx="10363295" cy="1518621"/>
          </a:xfrm>
        </p:spPr>
        <p:txBody>
          <a:bodyPr/>
          <a:lstStyle/>
          <a:p>
            <a:r>
              <a:rPr lang="es-AR" dirty="0"/>
              <a:t>Desarrollo de Software: Contenidos</a:t>
            </a:r>
          </a:p>
        </p:txBody>
      </p:sp>
      <p:graphicFrame>
        <p:nvGraphicFramePr>
          <p:cNvPr id="7" name="Tabla 6"/>
          <p:cNvGraphicFramePr>
            <a:graphicFrameLocks noGrp="1"/>
          </p:cNvGraphicFramePr>
          <p:nvPr>
            <p:extLst>
              <p:ext uri="{D42A27DB-BD31-4B8C-83A1-F6EECF244321}">
                <p14:modId xmlns:p14="http://schemas.microsoft.com/office/powerpoint/2010/main" val="2600534538"/>
              </p:ext>
            </p:extLst>
          </p:nvPr>
        </p:nvGraphicFramePr>
        <p:xfrm>
          <a:off x="745331" y="1930336"/>
          <a:ext cx="16078200" cy="6964998"/>
        </p:xfrm>
        <a:graphic>
          <a:graphicData uri="http://schemas.openxmlformats.org/drawingml/2006/table">
            <a:tbl>
              <a:tblPr firstRow="1" bandRow="1">
                <a:tableStyleId>{5C22544A-7EE6-4342-B048-85BDC9FD1C3A}</a:tableStyleId>
              </a:tblPr>
              <a:tblGrid>
                <a:gridCol w="8039100">
                  <a:extLst>
                    <a:ext uri="{9D8B030D-6E8A-4147-A177-3AD203B41FA5}">
                      <a16:colId xmlns:a16="http://schemas.microsoft.com/office/drawing/2014/main" val="1718804461"/>
                    </a:ext>
                  </a:extLst>
                </a:gridCol>
                <a:gridCol w="8039100">
                  <a:extLst>
                    <a:ext uri="{9D8B030D-6E8A-4147-A177-3AD203B41FA5}">
                      <a16:colId xmlns:a16="http://schemas.microsoft.com/office/drawing/2014/main" val="2280906050"/>
                    </a:ext>
                  </a:extLst>
                </a:gridCol>
              </a:tblGrid>
              <a:tr h="450152">
                <a:tc>
                  <a:txBody>
                    <a:bodyPr/>
                    <a:lstStyle/>
                    <a:p>
                      <a:pPr>
                        <a:lnSpc>
                          <a:spcPct val="115000"/>
                        </a:lnSpc>
                        <a:spcAft>
                          <a:spcPts val="0"/>
                        </a:spcAft>
                      </a:pPr>
                      <a:r>
                        <a:rPr lang="es-AR" sz="2400" b="1" dirty="0">
                          <a:effectLst/>
                          <a:latin typeface="Arial" panose="020B0604020202020204" pitchFamily="34" charset="0"/>
                          <a:ea typeface="Calibri" panose="020F0502020204030204" pitchFamily="34" charset="0"/>
                          <a:cs typeface="Times New Roman" panose="02020603050405020304" pitchFamily="18" charset="0"/>
                        </a:rPr>
                        <a:t> Bloques de contenidos</a:t>
                      </a:r>
                      <a:endParaRPr lang="es-AR"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0"/>
                        </a:spcAft>
                      </a:pPr>
                      <a:r>
                        <a:rPr lang="es-AR" sz="2400" b="1" dirty="0">
                          <a:effectLst/>
                          <a:latin typeface="Arial" panose="020B0604020202020204" pitchFamily="34" charset="0"/>
                          <a:ea typeface="Calibri" panose="020F0502020204030204" pitchFamily="34" charset="0"/>
                          <a:cs typeface="Times New Roman" panose="02020603050405020304" pitchFamily="18" charset="0"/>
                        </a:rPr>
                        <a:t> Prácticas formativas Profesionalizantes</a:t>
                      </a:r>
                      <a:endParaRPr lang="es-AR"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509506349"/>
                  </a:ext>
                </a:extLst>
              </a:tr>
              <a:tr h="4333240">
                <a:tc>
                  <a:txBody>
                    <a:bodyPr/>
                    <a:lstStyle/>
                    <a:p>
                      <a:pPr algn="just">
                        <a:lnSpc>
                          <a:spcPct val="115000"/>
                        </a:lnSpc>
                        <a:spcAft>
                          <a:spcPts val="0"/>
                        </a:spcAft>
                      </a:pPr>
                      <a:r>
                        <a:rPr lang="es-AR" sz="2000" b="1" dirty="0">
                          <a:effectLst/>
                          <a:latin typeface="+mn-lt"/>
                          <a:ea typeface="Calibri" panose="020F0502020204030204" pitchFamily="34" charset="0"/>
                          <a:cs typeface="Times New Roman" panose="02020603050405020304" pitchFamily="18" charset="0"/>
                        </a:rPr>
                        <a:t> </a:t>
                      </a:r>
                      <a:endParaRPr lang="es-AR" sz="2000" dirty="0">
                        <a:effectLst/>
                        <a:latin typeface="+mn-lt"/>
                        <a:ea typeface="Calibri" panose="020F0502020204030204" pitchFamily="34" charset="0"/>
                        <a:cs typeface="Times New Roman" panose="02020603050405020304" pitchFamily="18" charset="0"/>
                      </a:endParaRPr>
                    </a:p>
                    <a:p>
                      <a:pPr>
                        <a:lnSpc>
                          <a:spcPct val="115000"/>
                        </a:lnSpc>
                        <a:spcAft>
                          <a:spcPts val="1000"/>
                        </a:spcAft>
                      </a:pPr>
                      <a:r>
                        <a:rPr lang="es-AR" sz="2000" b="1" dirty="0">
                          <a:effectLst/>
                          <a:latin typeface="+mn-lt"/>
                          <a:ea typeface="Calibri" panose="020F0502020204030204" pitchFamily="34" charset="0"/>
                          <a:cs typeface="Times New Roman" panose="02020603050405020304" pitchFamily="18" charset="0"/>
                        </a:rPr>
                        <a:t>Bloque: Disciplinas implicadas en el Desarrollo de Software</a:t>
                      </a:r>
                      <a:endParaRPr lang="es-AR" sz="2000" dirty="0">
                        <a:effectLst/>
                        <a:latin typeface="+mn-lt"/>
                        <a:ea typeface="Calibri" panose="020F0502020204030204" pitchFamily="34" charset="0"/>
                        <a:cs typeface="Times New Roman" panose="02020603050405020304" pitchFamily="18" charset="0"/>
                      </a:endParaRPr>
                    </a:p>
                    <a:p>
                      <a:pPr marL="342900" lvl="0" indent="-342900" algn="just">
                        <a:lnSpc>
                          <a:spcPct val="115000"/>
                        </a:lnSpc>
                        <a:spcAft>
                          <a:spcPts val="0"/>
                        </a:spcAft>
                        <a:buFont typeface="Symbol" panose="05050102010706020507" pitchFamily="18" charset="2"/>
                        <a:buChar char=""/>
                      </a:pPr>
                      <a:r>
                        <a:rPr lang="es-AR" sz="2000" dirty="0">
                          <a:effectLst/>
                          <a:latin typeface="+mn-lt"/>
                          <a:ea typeface="Calibri" panose="020F0502020204030204" pitchFamily="34" charset="0"/>
                          <a:cs typeface="Times New Roman" panose="02020603050405020304" pitchFamily="18" charset="0"/>
                        </a:rPr>
                        <a:t>Proceso de Desarrollo definidos y empíricos.</a:t>
                      </a:r>
                    </a:p>
                    <a:p>
                      <a:pPr marL="342900" lvl="0" indent="-342900" algn="just">
                        <a:lnSpc>
                          <a:spcPct val="115000"/>
                        </a:lnSpc>
                        <a:spcAft>
                          <a:spcPts val="0"/>
                        </a:spcAft>
                        <a:buFont typeface="Symbol" panose="05050102010706020507" pitchFamily="18" charset="2"/>
                        <a:buChar char=""/>
                      </a:pPr>
                      <a:r>
                        <a:rPr lang="es-AR" sz="2000" dirty="0">
                          <a:effectLst/>
                          <a:latin typeface="+mn-lt"/>
                          <a:ea typeface="Calibri" panose="020F0502020204030204" pitchFamily="34" charset="0"/>
                          <a:cs typeface="Times New Roman" panose="02020603050405020304" pitchFamily="18" charset="0"/>
                        </a:rPr>
                        <a:t>Procesos de Desarrollo y Modelos de Proceso. Criterios para elección de ciclos de vida en función de las necesidades del proyecto y las características del producto.</a:t>
                      </a:r>
                    </a:p>
                    <a:p>
                      <a:pPr marL="342900" lvl="0" indent="-342900" algn="just">
                        <a:lnSpc>
                          <a:spcPct val="115000"/>
                        </a:lnSpc>
                        <a:spcAft>
                          <a:spcPts val="0"/>
                        </a:spcAft>
                        <a:buFont typeface="Symbol" panose="05050102010706020507" pitchFamily="18" charset="2"/>
                        <a:buChar char=""/>
                      </a:pPr>
                      <a:r>
                        <a:rPr lang="es-AR" sz="2000" dirty="0">
                          <a:effectLst/>
                          <a:latin typeface="+mn-lt"/>
                          <a:ea typeface="Calibri" panose="020F0502020204030204" pitchFamily="34" charset="0"/>
                          <a:cs typeface="Times New Roman" panose="02020603050405020304" pitchFamily="18" charset="0"/>
                        </a:rPr>
                        <a:t>Disciplinas que conforman la Ingeniería de Software: disciplinas técnicas, disciplinas de gestión y de soporte.</a:t>
                      </a:r>
                    </a:p>
                    <a:p>
                      <a:pPr marL="342900" lvl="0" indent="-342900" algn="just">
                        <a:lnSpc>
                          <a:spcPct val="115000"/>
                        </a:lnSpc>
                        <a:spcAft>
                          <a:spcPts val="0"/>
                        </a:spcAft>
                        <a:buFont typeface="Symbol" panose="05050102010706020507" pitchFamily="18" charset="2"/>
                        <a:buChar char=""/>
                      </a:pPr>
                      <a:r>
                        <a:rPr lang="es-AR" sz="2000" dirty="0">
                          <a:effectLst/>
                          <a:latin typeface="+mn-lt"/>
                          <a:ea typeface="Calibri" panose="020F0502020204030204" pitchFamily="34" charset="0"/>
                          <a:cs typeface="Times New Roman" panose="02020603050405020304" pitchFamily="18" charset="0"/>
                        </a:rPr>
                        <a:t>Gestión de Configuración de Software</a:t>
                      </a:r>
                    </a:p>
                    <a:p>
                      <a:pPr marL="342900" lvl="0" indent="-342900" algn="just">
                        <a:lnSpc>
                          <a:spcPct val="115000"/>
                        </a:lnSpc>
                        <a:spcAft>
                          <a:spcPts val="0"/>
                        </a:spcAft>
                        <a:buFont typeface="Symbol" panose="05050102010706020507" pitchFamily="18" charset="2"/>
                        <a:buChar char=""/>
                      </a:pPr>
                      <a:r>
                        <a:rPr lang="es-AR" sz="2000" dirty="0">
                          <a:effectLst/>
                          <a:latin typeface="+mn-lt"/>
                          <a:ea typeface="Calibri" panose="020F0502020204030204" pitchFamily="34" charset="0"/>
                          <a:cs typeface="Times New Roman" panose="02020603050405020304" pitchFamily="18" charset="0"/>
                        </a:rPr>
                        <a:t>Testing de Software.</a:t>
                      </a:r>
                    </a:p>
                    <a:p>
                      <a:pPr marL="342900" lvl="0" indent="-342900" algn="just">
                        <a:lnSpc>
                          <a:spcPct val="115000"/>
                        </a:lnSpc>
                        <a:spcAft>
                          <a:spcPts val="0"/>
                        </a:spcAft>
                        <a:buFont typeface="Symbol" panose="05050102010706020507" pitchFamily="18" charset="2"/>
                        <a:buChar char=""/>
                      </a:pPr>
                      <a:r>
                        <a:rPr lang="es-AR" sz="2000" dirty="0">
                          <a:effectLst/>
                          <a:latin typeface="+mn-lt"/>
                          <a:ea typeface="Calibri" panose="020F0502020204030204" pitchFamily="34" charset="0"/>
                          <a:cs typeface="Times New Roman" panose="02020603050405020304" pitchFamily="18" charset="0"/>
                        </a:rPr>
                        <a:t>Revisiones técnicas al software.</a:t>
                      </a:r>
                    </a:p>
                    <a:p>
                      <a:pPr>
                        <a:lnSpc>
                          <a:spcPct val="115000"/>
                        </a:lnSpc>
                        <a:spcAft>
                          <a:spcPts val="1000"/>
                        </a:spcAft>
                      </a:pPr>
                      <a:r>
                        <a:rPr lang="es-AR" sz="2000" b="1" dirty="0">
                          <a:effectLst/>
                          <a:latin typeface="+mn-lt"/>
                          <a:ea typeface="Calibri" panose="020F0502020204030204" pitchFamily="34" charset="0"/>
                          <a:cs typeface="Times New Roman" panose="02020603050405020304" pitchFamily="18" charset="0"/>
                        </a:rPr>
                        <a:t> </a:t>
                      </a:r>
                      <a:endParaRPr lang="es-AR" sz="2000" dirty="0">
                        <a:effectLst/>
                        <a:latin typeface="+mn-lt"/>
                        <a:ea typeface="Calibri" panose="020F0502020204030204" pitchFamily="34" charset="0"/>
                        <a:cs typeface="Times New Roman" panose="02020603050405020304" pitchFamily="18" charset="0"/>
                      </a:endParaRPr>
                    </a:p>
                  </a:txBody>
                  <a:tcPr marL="68580" marR="68580" marT="0" marB="0"/>
                </a:tc>
                <a:tc>
                  <a:txBody>
                    <a:bodyPr/>
                    <a:lstStyle/>
                    <a:p>
                      <a:pPr marL="135890" algn="just">
                        <a:lnSpc>
                          <a:spcPct val="115000"/>
                        </a:lnSpc>
                        <a:spcAft>
                          <a:spcPts val="0"/>
                        </a:spcAft>
                      </a:pPr>
                      <a:r>
                        <a:rPr lang="es-AR" sz="2000" dirty="0">
                          <a:effectLst/>
                          <a:latin typeface="+mn-lt"/>
                          <a:ea typeface="Calibri" panose="020F0502020204030204" pitchFamily="34" charset="0"/>
                          <a:cs typeface="Times New Roman" panose="02020603050405020304" pitchFamily="18" charset="0"/>
                        </a:rPr>
                        <a:t> </a:t>
                      </a:r>
                    </a:p>
                    <a:p>
                      <a:pPr marL="135890" algn="just">
                        <a:lnSpc>
                          <a:spcPct val="115000"/>
                        </a:lnSpc>
                        <a:spcAft>
                          <a:spcPts val="0"/>
                        </a:spcAft>
                      </a:pPr>
                      <a:r>
                        <a:rPr lang="es-AR" sz="2000" dirty="0">
                          <a:effectLst/>
                          <a:latin typeface="+mn-lt"/>
                          <a:ea typeface="Calibri" panose="020F0502020204030204" pitchFamily="34" charset="0"/>
                          <a:cs typeface="Times New Roman" panose="02020603050405020304" pitchFamily="18" charset="0"/>
                        </a:rPr>
                        <a:t>  </a:t>
                      </a:r>
                    </a:p>
                    <a:p>
                      <a:pPr marL="342900" lvl="0" indent="-342900" algn="just">
                        <a:lnSpc>
                          <a:spcPct val="115000"/>
                        </a:lnSpc>
                        <a:spcAft>
                          <a:spcPts val="0"/>
                        </a:spcAft>
                        <a:buFont typeface="Symbol" panose="05050102010706020507" pitchFamily="18" charset="2"/>
                        <a:buChar char=""/>
                      </a:pPr>
                      <a:r>
                        <a:rPr lang="es-AR" sz="2000" dirty="0">
                          <a:effectLst/>
                          <a:latin typeface="+mn-lt"/>
                          <a:ea typeface="Calibri" panose="020F0502020204030204" pitchFamily="34" charset="0"/>
                          <a:cs typeface="Times New Roman" panose="02020603050405020304" pitchFamily="18" charset="0"/>
                        </a:rPr>
                        <a:t>Abordaje del concepto procesos para el desarrollo de software.</a:t>
                      </a:r>
                    </a:p>
                    <a:p>
                      <a:pPr marL="342900" lvl="0" indent="-342900" algn="just">
                        <a:lnSpc>
                          <a:spcPct val="115000"/>
                        </a:lnSpc>
                        <a:spcAft>
                          <a:spcPts val="0"/>
                        </a:spcAft>
                        <a:buFont typeface="Symbol" panose="05050102010706020507" pitchFamily="18" charset="2"/>
                        <a:buChar char=""/>
                      </a:pPr>
                      <a:r>
                        <a:rPr lang="es-AR" sz="2000" dirty="0">
                          <a:effectLst/>
                          <a:latin typeface="+mn-lt"/>
                          <a:ea typeface="Calibri" panose="020F0502020204030204" pitchFamily="34" charset="0"/>
                          <a:cs typeface="Times New Roman" panose="02020603050405020304" pitchFamily="18" charset="0"/>
                        </a:rPr>
                        <a:t>Aplicación de las disciplinas de ingeniería de software en un proyecto de desarrollo.</a:t>
                      </a:r>
                    </a:p>
                    <a:p>
                      <a:pPr marL="342900" lvl="0" indent="-342900" algn="just">
                        <a:lnSpc>
                          <a:spcPct val="115000"/>
                        </a:lnSpc>
                        <a:spcAft>
                          <a:spcPts val="0"/>
                        </a:spcAft>
                        <a:buFont typeface="Symbol" panose="05050102010706020507" pitchFamily="18" charset="2"/>
                        <a:buChar char=""/>
                      </a:pPr>
                      <a:r>
                        <a:rPr lang="es-AR" sz="2000" dirty="0">
                          <a:effectLst/>
                          <a:latin typeface="+mn-lt"/>
                          <a:ea typeface="Calibri" panose="020F0502020204030204" pitchFamily="34" charset="0"/>
                          <a:cs typeface="Times New Roman" panose="02020603050405020304" pitchFamily="18" charset="0"/>
                        </a:rPr>
                        <a:t>Análisis y selección de un ciclo de vida para un proyecto.</a:t>
                      </a:r>
                    </a:p>
                    <a:p>
                      <a:pPr marL="224790" algn="just">
                        <a:lnSpc>
                          <a:spcPct val="115000"/>
                        </a:lnSpc>
                        <a:spcAft>
                          <a:spcPts val="0"/>
                        </a:spcAft>
                      </a:pPr>
                      <a:r>
                        <a:rPr lang="es-AR" sz="2000" dirty="0">
                          <a:effectLst/>
                          <a:latin typeface="+mn-lt"/>
                          <a:ea typeface="Calibri" panose="020F0502020204030204" pitchFamily="34" charset="0"/>
                          <a:cs typeface="Times New Roman" panose="02020603050405020304" pitchFamily="18" charset="0"/>
                        </a:rPr>
                        <a:t> </a:t>
                      </a:r>
                    </a:p>
                    <a:p>
                      <a:pPr marL="342900" lvl="0" indent="-342900" algn="just">
                        <a:lnSpc>
                          <a:spcPct val="115000"/>
                        </a:lnSpc>
                        <a:spcAft>
                          <a:spcPts val="0"/>
                        </a:spcAft>
                        <a:buFont typeface="Symbol" panose="05050102010706020507" pitchFamily="18" charset="2"/>
                        <a:buChar char=""/>
                      </a:pPr>
                      <a:r>
                        <a:rPr lang="es-AR" sz="2000" dirty="0">
                          <a:effectLst/>
                          <a:latin typeface="+mn-lt"/>
                          <a:ea typeface="Calibri" panose="020F0502020204030204" pitchFamily="34" charset="0"/>
                          <a:cs typeface="Times New Roman" panose="02020603050405020304" pitchFamily="18" charset="0"/>
                        </a:rPr>
                        <a:t>Abordaje del concepto de proyecto de desarrollo de software para contextualizar.</a:t>
                      </a:r>
                    </a:p>
                    <a:p>
                      <a:pPr marL="342900" lvl="0" indent="-342900" algn="just">
                        <a:lnSpc>
                          <a:spcPct val="115000"/>
                        </a:lnSpc>
                        <a:spcAft>
                          <a:spcPts val="0"/>
                        </a:spcAft>
                        <a:buFont typeface="Symbol" panose="05050102010706020507" pitchFamily="18" charset="2"/>
                        <a:buChar char=""/>
                      </a:pPr>
                      <a:r>
                        <a:rPr lang="es-AR" sz="2000" dirty="0">
                          <a:effectLst/>
                          <a:latin typeface="+mn-lt"/>
                          <a:ea typeface="Calibri" panose="020F0502020204030204" pitchFamily="34" charset="0"/>
                          <a:cs typeface="Times New Roman" panose="02020603050405020304" pitchFamily="18" charset="0"/>
                        </a:rPr>
                        <a:t>Uso de prácticas de Gestión de configuración de software</a:t>
                      </a:r>
                    </a:p>
                    <a:p>
                      <a:pPr marL="342900" lvl="0" indent="-342900" algn="just">
                        <a:lnSpc>
                          <a:spcPct val="115000"/>
                        </a:lnSpc>
                        <a:spcAft>
                          <a:spcPts val="0"/>
                        </a:spcAft>
                        <a:buFont typeface="Symbol" panose="05050102010706020507" pitchFamily="18" charset="2"/>
                        <a:buChar char=""/>
                      </a:pPr>
                      <a:r>
                        <a:rPr lang="es-AR" sz="2000" dirty="0">
                          <a:effectLst/>
                          <a:latin typeface="+mn-lt"/>
                          <a:ea typeface="Calibri" panose="020F0502020204030204" pitchFamily="34" charset="0"/>
                          <a:cs typeface="Times New Roman" panose="02020603050405020304" pitchFamily="18" charset="0"/>
                        </a:rPr>
                        <a:t>Aplicación de revisiones técnicas y testing del software.</a:t>
                      </a:r>
                    </a:p>
                    <a:p>
                      <a:pPr marL="454660" algn="just">
                        <a:lnSpc>
                          <a:spcPct val="115000"/>
                        </a:lnSpc>
                        <a:spcAft>
                          <a:spcPts val="0"/>
                        </a:spcAft>
                      </a:pPr>
                      <a:r>
                        <a:rPr lang="es-AR" sz="2000" dirty="0">
                          <a:effectLst/>
                          <a:latin typeface="+mn-lt"/>
                          <a:ea typeface="Calibri" panose="020F0502020204030204" pitchFamily="34" charset="0"/>
                          <a:cs typeface="Times New Roman" panose="02020603050405020304" pitchFamily="18" charset="0"/>
                        </a:rPr>
                        <a:t> </a:t>
                      </a:r>
                    </a:p>
                  </a:txBody>
                  <a:tcPr marL="68580" marR="68580" marT="0" marB="0"/>
                </a:tc>
                <a:extLst>
                  <a:ext uri="{0D108BD9-81ED-4DB2-BD59-A6C34878D82A}">
                    <a16:rowId xmlns:a16="http://schemas.microsoft.com/office/drawing/2014/main" val="2013466821"/>
                  </a:ext>
                </a:extLst>
              </a:tr>
              <a:tr h="2181606">
                <a:tc>
                  <a:txBody>
                    <a:bodyPr/>
                    <a:lstStyle/>
                    <a:p>
                      <a:r>
                        <a:rPr lang="es-AR" sz="2000" b="1" dirty="0">
                          <a:solidFill>
                            <a:schemeClr val="dk1"/>
                          </a:solidFill>
                          <a:effectLst/>
                          <a:latin typeface="+mn-lt"/>
                          <a:ea typeface="+mn-ea"/>
                          <a:cs typeface="+mn-cs"/>
                        </a:rPr>
                        <a:t>Bloque: Gestión de Proyectos</a:t>
                      </a:r>
                      <a:endParaRPr lang="es-AR" sz="2000" dirty="0">
                        <a:solidFill>
                          <a:schemeClr val="dk1"/>
                        </a:solidFill>
                        <a:effectLst/>
                        <a:latin typeface="+mn-lt"/>
                        <a:ea typeface="+mn-ea"/>
                        <a:cs typeface="+mn-cs"/>
                      </a:endParaRPr>
                    </a:p>
                    <a:p>
                      <a:pPr lvl="0"/>
                      <a:r>
                        <a:rPr lang="es-AR" sz="2000" dirty="0">
                          <a:solidFill>
                            <a:schemeClr val="dk1"/>
                          </a:solidFill>
                          <a:effectLst/>
                          <a:latin typeface="+mn-lt"/>
                          <a:ea typeface="+mn-ea"/>
                          <a:cs typeface="+mn-cs"/>
                        </a:rPr>
                        <a:t>Gestión de Proyectos de Desarrollo: tradicional y ágil.</a:t>
                      </a:r>
                    </a:p>
                    <a:p>
                      <a:pPr lvl="0"/>
                      <a:r>
                        <a:rPr lang="es-AR" sz="2000" dirty="0">
                          <a:solidFill>
                            <a:schemeClr val="dk1"/>
                          </a:solidFill>
                          <a:effectLst/>
                          <a:latin typeface="+mn-lt"/>
                          <a:ea typeface="+mn-ea"/>
                          <a:cs typeface="+mn-cs"/>
                        </a:rPr>
                        <a:t>Introducción a los Métodos Ágiles. </a:t>
                      </a:r>
                    </a:p>
                    <a:p>
                      <a:pPr lvl="0"/>
                      <a:r>
                        <a:rPr lang="es-AR" sz="2000" dirty="0">
                          <a:solidFill>
                            <a:schemeClr val="dk1"/>
                          </a:solidFill>
                          <a:effectLst/>
                          <a:latin typeface="+mn-lt"/>
                          <a:ea typeface="+mn-ea"/>
                          <a:cs typeface="+mn-cs"/>
                        </a:rPr>
                        <a:t>Manifiesto Ágil.</a:t>
                      </a:r>
                    </a:p>
                    <a:p>
                      <a:pPr lvl="0"/>
                      <a:r>
                        <a:rPr lang="es-AR" sz="2000" dirty="0">
                          <a:solidFill>
                            <a:schemeClr val="dk1"/>
                          </a:solidFill>
                          <a:effectLst/>
                          <a:latin typeface="+mn-lt"/>
                          <a:ea typeface="+mn-ea"/>
                          <a:cs typeface="+mn-cs"/>
                        </a:rPr>
                        <a:t>Requerimientos en ambientes ágiles - User Stories.</a:t>
                      </a:r>
                    </a:p>
                    <a:p>
                      <a:pPr lvl="0"/>
                      <a:r>
                        <a:rPr lang="es-AR" sz="2000" dirty="0">
                          <a:solidFill>
                            <a:schemeClr val="dk1"/>
                          </a:solidFill>
                          <a:effectLst/>
                          <a:latin typeface="+mn-lt"/>
                          <a:ea typeface="+mn-ea"/>
                          <a:cs typeface="+mn-cs"/>
                        </a:rPr>
                        <a:t>Métodos Ágiles: SCRUM, XP y TDD</a:t>
                      </a:r>
                    </a:p>
                    <a:p>
                      <a:pPr>
                        <a:lnSpc>
                          <a:spcPct val="115000"/>
                        </a:lnSpc>
                        <a:spcAft>
                          <a:spcPts val="1000"/>
                        </a:spcAft>
                      </a:pPr>
                      <a:endParaRPr lang="es-AR"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226060" marR="0" lvl="0" indent="0" algn="just" defTabSz="914400" eaLnBrk="1" fontAlgn="auto" latinLnBrk="0" hangingPunct="1">
                        <a:lnSpc>
                          <a:spcPct val="115000"/>
                        </a:lnSpc>
                        <a:spcBef>
                          <a:spcPts val="0"/>
                        </a:spcBef>
                        <a:spcAft>
                          <a:spcPts val="0"/>
                        </a:spcAft>
                        <a:buClrTx/>
                        <a:buSzTx/>
                        <a:buFontTx/>
                        <a:buNone/>
                        <a:tabLst/>
                        <a:defRPr/>
                      </a:pPr>
                      <a:r>
                        <a:rPr lang="es-AR" sz="2000" dirty="0">
                          <a:solidFill>
                            <a:schemeClr val="dk1"/>
                          </a:solidFill>
                          <a:effectLst/>
                          <a:latin typeface="+mn-lt"/>
                          <a:ea typeface="+mn-ea"/>
                          <a:cs typeface="+mn-cs"/>
                        </a:rPr>
                        <a:t>A partir de situaciones problemáticas definidas por el equipo docente, los estudiantes participarán de dinámicas que posibiliten la vivencia de las prácticas propuestas por el marco de trabajo de gestión ágil de proyectos. </a:t>
                      </a:r>
                    </a:p>
                    <a:p>
                      <a:pPr marL="226060" algn="just">
                        <a:lnSpc>
                          <a:spcPct val="115000"/>
                        </a:lnSpc>
                        <a:spcAft>
                          <a:spcPts val="0"/>
                        </a:spcAft>
                      </a:pPr>
                      <a:endParaRPr lang="es-AR"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723683228"/>
                  </a:ext>
                </a:extLst>
              </a:tr>
            </a:tbl>
          </a:graphicData>
        </a:graphic>
      </p:graphicFrame>
    </p:spTree>
    <p:extLst>
      <p:ext uri="{BB962C8B-B14F-4D97-AF65-F5344CB8AC3E}">
        <p14:creationId xmlns:p14="http://schemas.microsoft.com/office/powerpoint/2010/main" val="103283885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702469" y="1143000"/>
            <a:ext cx="10439495" cy="820736"/>
          </a:xfrm>
        </p:spPr>
        <p:txBody>
          <a:bodyPr/>
          <a:lstStyle/>
          <a:p>
            <a:r>
              <a:rPr lang="es-AR" b="1" dirty="0"/>
              <a:t>Características del software.</a:t>
            </a:r>
            <a:br>
              <a:rPr lang="es-AR" b="1" dirty="0"/>
            </a:br>
            <a:endParaRPr lang="es-AR" dirty="0"/>
          </a:p>
        </p:txBody>
      </p:sp>
      <p:sp>
        <p:nvSpPr>
          <p:cNvPr id="3" name="Marcador de texto 2"/>
          <p:cNvSpPr>
            <a:spLocks noGrp="1"/>
          </p:cNvSpPr>
          <p:nvPr>
            <p:ph type="body" idx="1"/>
          </p:nvPr>
        </p:nvSpPr>
        <p:spPr>
          <a:xfrm>
            <a:off x="516731" y="2209801"/>
            <a:ext cx="16611600" cy="7354449"/>
          </a:xfrm>
        </p:spPr>
        <p:txBody>
          <a:bodyPr/>
          <a:lstStyle/>
          <a:p>
            <a:pPr lvl="0"/>
            <a:r>
              <a:rPr lang="es-AR" dirty="0"/>
              <a:t>El software es intangible.</a:t>
            </a:r>
          </a:p>
          <a:p>
            <a:pPr lvl="0"/>
            <a:r>
              <a:rPr lang="es-AR" dirty="0"/>
              <a:t>Tiene alto contenido intelectual.</a:t>
            </a:r>
          </a:p>
          <a:p>
            <a:pPr lvl="0"/>
            <a:r>
              <a:rPr lang="es-AR" dirty="0"/>
              <a:t>Suele no ser reconocido como un activo, por lo que no está en los balances.</a:t>
            </a:r>
          </a:p>
          <a:p>
            <a:pPr lvl="0"/>
            <a:r>
              <a:rPr lang="es-AR" dirty="0"/>
              <a:t>Su proceso de desarrollo es humano intensivo, basado en equipos y construido en proyectos.</a:t>
            </a:r>
          </a:p>
          <a:p>
            <a:pPr lvl="0"/>
            <a:r>
              <a:rPr lang="es-AR" dirty="0"/>
              <a:t>El software no exhibe una separación profunda entre I&amp;D y producción.</a:t>
            </a:r>
          </a:p>
          <a:p>
            <a:r>
              <a:rPr lang="es-AR" dirty="0"/>
              <a:t>El software puede ser potencialmente modificado, en forma permanente.</a:t>
            </a:r>
          </a:p>
          <a:p>
            <a:endParaRPr lang="es-AR" dirty="0"/>
          </a:p>
        </p:txBody>
      </p:sp>
    </p:spTree>
    <p:extLst>
      <p:ext uri="{BB962C8B-B14F-4D97-AF65-F5344CB8AC3E}">
        <p14:creationId xmlns:p14="http://schemas.microsoft.com/office/powerpoint/2010/main" val="321142168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35731" y="1541464"/>
            <a:ext cx="17525999" cy="2277931"/>
          </a:xfrm>
        </p:spPr>
        <p:txBody>
          <a:bodyPr/>
          <a:lstStyle/>
          <a:p>
            <a:r>
              <a:rPr lang="es-AR" i="1" dirty="0"/>
              <a:t>Principales Disciplinas de la Ingeniería de Software</a:t>
            </a:r>
            <a:endParaRPr lang="es-AR" dirty="0"/>
          </a:p>
        </p:txBody>
      </p:sp>
      <p:graphicFrame>
        <p:nvGraphicFramePr>
          <p:cNvPr id="4" name="Diagrama 3"/>
          <p:cNvGraphicFramePr/>
          <p:nvPr>
            <p:extLst>
              <p:ext uri="{D42A27DB-BD31-4B8C-83A1-F6EECF244321}">
                <p14:modId xmlns:p14="http://schemas.microsoft.com/office/powerpoint/2010/main" val="1401751839"/>
              </p:ext>
            </p:extLst>
          </p:nvPr>
        </p:nvGraphicFramePr>
        <p:xfrm>
          <a:off x="1507331" y="2667000"/>
          <a:ext cx="14554200" cy="6629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7768549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93069" y="1066800"/>
            <a:ext cx="16535400" cy="1518621"/>
          </a:xfrm>
        </p:spPr>
        <p:txBody>
          <a:bodyPr/>
          <a:lstStyle/>
          <a:p>
            <a:r>
              <a:rPr lang="es-AR" b="1" dirty="0"/>
              <a:t>El desarrollo de software en una mirada… </a:t>
            </a:r>
            <a:br>
              <a:rPr lang="es-AR" b="1" dirty="0"/>
            </a:br>
            <a:endParaRPr lang="es-AR" dirty="0"/>
          </a:p>
        </p:txBody>
      </p:sp>
      <p:graphicFrame>
        <p:nvGraphicFramePr>
          <p:cNvPr id="5" name="Diagrama 4"/>
          <p:cNvGraphicFramePr/>
          <p:nvPr>
            <p:extLst>
              <p:ext uri="{D42A27DB-BD31-4B8C-83A1-F6EECF244321}">
                <p14:modId xmlns:p14="http://schemas.microsoft.com/office/powerpoint/2010/main" val="773248197"/>
              </p:ext>
            </p:extLst>
          </p:nvPr>
        </p:nvGraphicFramePr>
        <p:xfrm>
          <a:off x="1812131" y="1905000"/>
          <a:ext cx="13792199" cy="7848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708854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174" name="Rectangle 8"/>
          <p:cNvSpPr>
            <a:spLocks noChangeArrowheads="1"/>
          </p:cNvSpPr>
          <p:nvPr/>
        </p:nvSpPr>
        <p:spPr bwMode="auto">
          <a:xfrm>
            <a:off x="6697337" y="3746573"/>
            <a:ext cx="9415221" cy="2182136"/>
          </a:xfrm>
          <a:prstGeom prst="rect">
            <a:avLst/>
          </a:prstGeom>
          <a:noFill/>
          <a:ln>
            <a:noFill/>
          </a:ln>
          <a:extLst/>
        </p:spPr>
        <p:txBody>
          <a:bodyPr tIns="0" bIns="0" anchor="ctr">
            <a:spAutoFit/>
          </a:bodyPr>
          <a:lstStyle>
            <a:lvl1pPr indent="457200">
              <a:spcBef>
                <a:spcPct val="20000"/>
              </a:spcBef>
              <a:buChar char="•"/>
              <a:defRPr sz="3200">
                <a:solidFill>
                  <a:schemeClr val="tx1"/>
                </a:solidFill>
                <a:latin typeface="Arial" panose="020B0604020202020204" pitchFamily="34" charset="0"/>
              </a:defRPr>
            </a:lvl1pPr>
            <a:lvl2pPr>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defTabSz="609598">
              <a:lnSpc>
                <a:spcPct val="90000"/>
              </a:lnSpc>
              <a:spcBef>
                <a:spcPct val="0"/>
              </a:spcBef>
              <a:buNone/>
              <a:defRPr/>
            </a:pPr>
            <a:endParaRPr lang="es-AR" altLang="en-US" sz="7878" b="1" dirty="0">
              <a:solidFill>
                <a:srgbClr val="006600"/>
              </a:solidFill>
            </a:endParaRPr>
          </a:p>
          <a:p>
            <a:pPr defTabSz="609598">
              <a:lnSpc>
                <a:spcPct val="90000"/>
              </a:lnSpc>
              <a:spcBef>
                <a:spcPct val="0"/>
              </a:spcBef>
              <a:buNone/>
              <a:defRPr/>
            </a:pPr>
            <a:endParaRPr lang="es-AR" altLang="en-US" sz="7878" dirty="0">
              <a:solidFill>
                <a:prstClr val="black"/>
              </a:solidFill>
            </a:endParaRPr>
          </a:p>
        </p:txBody>
      </p:sp>
      <p:sp>
        <p:nvSpPr>
          <p:cNvPr id="7179" name="AutoShape 24" descr="Mostrando Netowrk_gente.jpg"/>
          <p:cNvSpPr>
            <a:spLocks noChangeAspect="1" noChangeArrowheads="1"/>
          </p:cNvSpPr>
          <p:nvPr/>
        </p:nvSpPr>
        <p:spPr bwMode="auto">
          <a:xfrm>
            <a:off x="6697338" y="5444084"/>
            <a:ext cx="533416" cy="533416"/>
          </a:xfrm>
          <a:prstGeom prst="rect">
            <a:avLst/>
          </a:prstGeom>
          <a:noFill/>
          <a:ln>
            <a:noFill/>
          </a:ln>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defTabSz="609598">
              <a:spcBef>
                <a:spcPct val="0"/>
              </a:spcBef>
              <a:buNone/>
              <a:defRPr/>
            </a:pPr>
            <a:endParaRPr lang="en-US" altLang="en-US" sz="3149">
              <a:solidFill>
                <a:prstClr val="black"/>
              </a:solidFill>
            </a:endParaRPr>
          </a:p>
        </p:txBody>
      </p:sp>
      <p:pic>
        <p:nvPicPr>
          <p:cNvPr id="10244" name="0 Image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05136" y="-1323105"/>
            <a:ext cx="4354116" cy="776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75" name="Rectangle 8"/>
          <p:cNvSpPr>
            <a:spLocks noChangeArrowheads="1"/>
          </p:cNvSpPr>
          <p:nvPr/>
        </p:nvSpPr>
        <p:spPr bwMode="auto">
          <a:xfrm>
            <a:off x="-1" y="-896037"/>
            <a:ext cx="184731"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defRPr/>
            </a:pPr>
            <a:endParaRPr lang="es-AR">
              <a:latin typeface="Calibri" charset="0"/>
              <a:ea typeface="ＭＳ Ｐゴシック" charset="0"/>
              <a:cs typeface="ＭＳ Ｐゴシック" charset="0"/>
            </a:endParaRPr>
          </a:p>
        </p:txBody>
      </p:sp>
      <p:sp>
        <p:nvSpPr>
          <p:cNvPr id="10246" name="Rectángulo 7173"/>
          <p:cNvSpPr>
            <a:spLocks noChangeArrowheads="1"/>
          </p:cNvSpPr>
          <p:nvPr/>
        </p:nvSpPr>
        <p:spPr bwMode="auto">
          <a:xfrm>
            <a:off x="40219" y="1143000"/>
            <a:ext cx="17300044" cy="14056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49263">
              <a:defRPr sz="2400">
                <a:solidFill>
                  <a:schemeClr val="tx1"/>
                </a:solidFill>
                <a:latin typeface="Calibri" panose="020F0502020204030204" pitchFamily="34" charset="0"/>
                <a:ea typeface="MS PGothic" panose="020B0600070205080204" pitchFamily="34" charset="-128"/>
              </a:defRPr>
            </a:lvl1pPr>
            <a:lvl2pPr marL="742950" indent="-285750">
              <a:defRPr sz="2400">
                <a:solidFill>
                  <a:schemeClr val="tx1"/>
                </a:solidFill>
                <a:latin typeface="Calibri" panose="020F0502020204030204" pitchFamily="34" charset="0"/>
                <a:ea typeface="MS PGothic" panose="020B0600070205080204" pitchFamily="34" charset="-128"/>
              </a:defRPr>
            </a:lvl2pPr>
            <a:lvl3pPr marL="1143000" indent="-228600">
              <a:defRPr sz="2400">
                <a:solidFill>
                  <a:schemeClr val="tx1"/>
                </a:solidFill>
                <a:latin typeface="Calibri" panose="020F0502020204030204" pitchFamily="34" charset="0"/>
                <a:ea typeface="MS PGothic" panose="020B0600070205080204" pitchFamily="34" charset="-128"/>
              </a:defRPr>
            </a:lvl3pPr>
            <a:lvl4pPr marL="1600200" indent="-228600">
              <a:defRPr sz="2400">
                <a:solidFill>
                  <a:schemeClr val="tx1"/>
                </a:solidFill>
                <a:latin typeface="Calibri" panose="020F0502020204030204" pitchFamily="34" charset="0"/>
                <a:ea typeface="MS PGothic" panose="020B0600070205080204" pitchFamily="34" charset="-128"/>
              </a:defRPr>
            </a:lvl4pPr>
            <a:lvl5pPr marL="2057400" indent="-228600">
              <a:defRPr sz="2400">
                <a:solidFill>
                  <a:schemeClr val="tx1"/>
                </a:solidFill>
                <a:latin typeface="Calibri" panose="020F0502020204030204" pitchFamily="34" charset="0"/>
                <a:ea typeface="MS PGothic" panose="020B0600070205080204" pitchFamily="34" charset="-128"/>
              </a:defRPr>
            </a:lvl5pPr>
            <a:lvl6pPr marL="2514600" indent="-228600" defTabSz="4556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556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556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556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algn="ctr"/>
            <a:r>
              <a:rPr lang="es-AR" sz="4267" b="1" dirty="0"/>
              <a:t>Capacidades esperadas para la Certificación de Analista del Conocimiento - Dimensión Programador</a:t>
            </a:r>
            <a:endParaRPr lang="es-AR" sz="4267" dirty="0"/>
          </a:p>
        </p:txBody>
      </p:sp>
      <p:sp>
        <p:nvSpPr>
          <p:cNvPr id="4" name="Marcador de texto 3"/>
          <p:cNvSpPr>
            <a:spLocks noGrp="1"/>
          </p:cNvSpPr>
          <p:nvPr>
            <p:ph type="body" idx="1"/>
          </p:nvPr>
        </p:nvSpPr>
        <p:spPr>
          <a:xfrm>
            <a:off x="516731" y="3234690"/>
            <a:ext cx="16256496" cy="5909310"/>
          </a:xfrm>
        </p:spPr>
        <p:txBody>
          <a:bodyPr/>
          <a:lstStyle/>
          <a:p>
            <a:pPr marL="0" indent="0">
              <a:buNone/>
            </a:pPr>
            <a:r>
              <a:rPr lang="es-AR" sz="4000" b="1" dirty="0"/>
              <a:t>6. Utilizar estructuras de datos vinculadas con las aplicaciones desarrolladas o a desarrollar. </a:t>
            </a:r>
            <a:endParaRPr lang="es-AR" sz="4000" dirty="0"/>
          </a:p>
          <a:p>
            <a:pPr marL="0" indent="0">
              <a:buNone/>
            </a:pPr>
            <a:endParaRPr lang="es-AR" sz="4000" dirty="0"/>
          </a:p>
          <a:p>
            <a:r>
              <a:rPr lang="es-AR" sz="4000" dirty="0"/>
              <a:t>El </a:t>
            </a:r>
            <a:r>
              <a:rPr lang="es-AR" sz="4000" i="1" dirty="0"/>
              <a:t>Programador</a:t>
            </a:r>
            <a:r>
              <a:rPr lang="es-AR" sz="4000" dirty="0"/>
              <a:t> conoce la </a:t>
            </a:r>
            <a:r>
              <a:rPr lang="es-AR" sz="4000" b="1" dirty="0"/>
              <a:t>estructura de los datos</a:t>
            </a:r>
            <a:r>
              <a:rPr lang="es-AR" sz="4000" dirty="0"/>
              <a:t>, su organización, la relación entre entidades y su uso en las aplicaciones desarrolladas o por desarrollar.</a:t>
            </a:r>
          </a:p>
          <a:p>
            <a:pPr algn="just"/>
            <a:r>
              <a:rPr lang="es-AR" sz="4000" dirty="0"/>
              <a:t>También </a:t>
            </a:r>
            <a:r>
              <a:rPr lang="es-AR" sz="4000" b="1" dirty="0"/>
              <a:t>consulta a pares y al líder del equipo </a:t>
            </a:r>
            <a:r>
              <a:rPr lang="es-AR" sz="4000" dirty="0"/>
              <a:t>de proyecto para reflexionar y </a:t>
            </a:r>
            <a:r>
              <a:rPr lang="es-AR" sz="4000" b="1" dirty="0"/>
              <a:t>recibir ayuda </a:t>
            </a:r>
            <a:r>
              <a:rPr lang="es-AR" sz="4000" dirty="0"/>
              <a:t>que le permita resolver problemas relacionados con el manejo de los datos. También aporta sus conocimientos a otros.</a:t>
            </a:r>
          </a:p>
        </p:txBody>
      </p:sp>
    </p:spTree>
    <p:extLst>
      <p:ext uri="{BB962C8B-B14F-4D97-AF65-F5344CB8AC3E}">
        <p14:creationId xmlns:p14="http://schemas.microsoft.com/office/powerpoint/2010/main" val="237694947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p:cNvPicPr>
            <a:picLocks noChangeAspect="1"/>
          </p:cNvPicPr>
          <p:nvPr/>
        </p:nvPicPr>
        <p:blipFill>
          <a:blip r:embed="rId3">
            <a:duotone>
              <a:schemeClr val="accent1">
                <a:shade val="45000"/>
                <a:satMod val="135000"/>
              </a:schemeClr>
              <a:prstClr val="white"/>
            </a:duotone>
            <a:lum bright="-20000" contrast="40000"/>
          </a:blip>
          <a:stretch>
            <a:fillRect/>
          </a:stretch>
        </p:blipFill>
        <p:spPr>
          <a:xfrm>
            <a:off x="3171449" y="3647863"/>
            <a:ext cx="11350209" cy="5266401"/>
          </a:xfrm>
          <a:prstGeom prst="rect">
            <a:avLst/>
          </a:prstGeom>
        </p:spPr>
      </p:pic>
      <p:pic>
        <p:nvPicPr>
          <p:cNvPr id="2" name="Imagen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16522" y="6720207"/>
            <a:ext cx="2405945" cy="1597697"/>
          </a:xfrm>
          <a:prstGeom prst="rect">
            <a:avLst/>
          </a:prstGeom>
        </p:spPr>
      </p:pic>
      <p:pic>
        <p:nvPicPr>
          <p:cNvPr id="8" name="Imagen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16795" y="3056444"/>
            <a:ext cx="1556931" cy="1556931"/>
          </a:xfrm>
          <a:prstGeom prst="rect">
            <a:avLst/>
          </a:prstGeom>
        </p:spPr>
      </p:pic>
      <p:pic>
        <p:nvPicPr>
          <p:cNvPr id="10" name="Imagen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3653278" y="4426357"/>
            <a:ext cx="1433759" cy="1433759"/>
          </a:xfrm>
          <a:prstGeom prst="rect">
            <a:avLst/>
          </a:prstGeom>
        </p:spPr>
      </p:pic>
      <p:pic>
        <p:nvPicPr>
          <p:cNvPr id="12" name="Imagen 1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079776" y="4876800"/>
            <a:ext cx="1164931" cy="1164931"/>
          </a:xfrm>
          <a:prstGeom prst="rect">
            <a:avLst/>
          </a:prstGeom>
        </p:spPr>
      </p:pic>
      <p:pic>
        <p:nvPicPr>
          <p:cNvPr id="5" name="Imagen 4"/>
          <p:cNvPicPr>
            <a:picLocks noChangeAspect="1"/>
          </p:cNvPicPr>
          <p:nvPr/>
        </p:nvPicPr>
        <p:blipFill rotWithShape="1">
          <a:blip r:embed="rId8">
            <a:extLst>
              <a:ext uri="{28A0092B-C50C-407E-A947-70E740481C1C}">
                <a14:useLocalDpi xmlns:a14="http://schemas.microsoft.com/office/drawing/2010/main" val="0"/>
              </a:ext>
            </a:extLst>
          </a:blip>
          <a:srcRect l="10747" t="9681" r="13040" b="11779"/>
          <a:stretch/>
        </p:blipFill>
        <p:spPr>
          <a:xfrm>
            <a:off x="10001480" y="7551271"/>
            <a:ext cx="1810874" cy="1866173"/>
          </a:xfrm>
          <a:prstGeom prst="rect">
            <a:avLst/>
          </a:prstGeom>
        </p:spPr>
      </p:pic>
      <p:sp>
        <p:nvSpPr>
          <p:cNvPr id="7" name="Rectángulo 6"/>
          <p:cNvSpPr/>
          <p:nvPr/>
        </p:nvSpPr>
        <p:spPr>
          <a:xfrm>
            <a:off x="364331" y="1530488"/>
            <a:ext cx="11992129" cy="830997"/>
          </a:xfrm>
          <a:prstGeom prst="rect">
            <a:avLst/>
          </a:prstGeom>
        </p:spPr>
        <p:txBody>
          <a:bodyPr wrap="none">
            <a:spAutoFit/>
          </a:bodyPr>
          <a:lstStyle/>
          <a:p>
            <a:pPr algn="just">
              <a:spcBef>
                <a:spcPts val="800"/>
              </a:spcBef>
              <a:spcAft>
                <a:spcPts val="0"/>
              </a:spcAft>
            </a:pPr>
            <a:r>
              <a:rPr lang="es-AR" sz="4800" b="1" dirty="0">
                <a:solidFill>
                  <a:srgbClr val="6D1D6A"/>
                </a:solidFill>
                <a:latin typeface="Calibri Light" panose="020F0302020204030204" pitchFamily="34" charset="0"/>
                <a:cs typeface="Times New Roman" panose="02020603050405020304" pitchFamily="18" charset="0"/>
              </a:rPr>
              <a:t>Desarrollar Software </a:t>
            </a:r>
            <a:r>
              <a:rPr lang="es-AR" sz="4800" b="1" dirty="0">
                <a:solidFill>
                  <a:srgbClr val="6D1D6A"/>
                </a:solidFill>
                <a:latin typeface="Calibri Light" panose="020F0302020204030204" pitchFamily="34" charset="0"/>
                <a:cs typeface="Times New Roman" panose="02020603050405020304" pitchFamily="18" charset="0"/>
                <a:sym typeface="Wingdings 3" panose="05040102010807070707" pitchFamily="18" charset="2"/>
              </a:rPr>
              <a:t></a:t>
            </a:r>
            <a:r>
              <a:rPr lang="es-AR" sz="4800" b="1" dirty="0">
                <a:solidFill>
                  <a:srgbClr val="6D1D6A"/>
                </a:solidFill>
                <a:latin typeface="Calibri Light" panose="020F0302020204030204" pitchFamily="34" charset="0"/>
                <a:cs typeface="Times New Roman" panose="02020603050405020304" pitchFamily="18" charset="0"/>
              </a:rPr>
              <a:t> Dejar contento al Cliente</a:t>
            </a:r>
          </a:p>
        </p:txBody>
      </p:sp>
      <p:pic>
        <p:nvPicPr>
          <p:cNvPr id="11" name="Imagen 10"/>
          <p:cNvPicPr/>
          <p:nvPr/>
        </p:nvPicPr>
        <p:blipFill>
          <a:blip r:embed="rId9"/>
          <a:stretch>
            <a:fillRect/>
          </a:stretch>
        </p:blipFill>
        <p:spPr>
          <a:xfrm>
            <a:off x="14004131" y="1353159"/>
            <a:ext cx="3040380" cy="2152041"/>
          </a:xfrm>
          <a:prstGeom prst="rect">
            <a:avLst/>
          </a:prstGeom>
        </p:spPr>
      </p:pic>
    </p:spTree>
    <p:extLst>
      <p:ext uri="{BB962C8B-B14F-4D97-AF65-F5344CB8AC3E}">
        <p14:creationId xmlns:p14="http://schemas.microsoft.com/office/powerpoint/2010/main" val="387395555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59531" y="1541464"/>
            <a:ext cx="17280732" cy="3796552"/>
          </a:xfrm>
        </p:spPr>
        <p:txBody>
          <a:bodyPr/>
          <a:lstStyle/>
          <a:p>
            <a:r>
              <a:rPr lang="es-AR" b="1" dirty="0"/>
              <a:t>Recolectar Requerimientos </a:t>
            </a:r>
            <a:r>
              <a:rPr lang="es-AR" b="1" dirty="0">
                <a:sym typeface="Wingdings 3" panose="05040102010807070707" pitchFamily="18" charset="2"/>
              </a:rPr>
              <a:t></a:t>
            </a:r>
            <a:r>
              <a:rPr lang="es-AR" b="1" dirty="0"/>
              <a:t> Saber que quiere el Cliente</a:t>
            </a:r>
            <a:br>
              <a:rPr lang="es-AR" b="1" dirty="0"/>
            </a:br>
            <a:endParaRPr lang="es-AR" dirty="0"/>
          </a:p>
        </p:txBody>
      </p:sp>
      <p:pic>
        <p:nvPicPr>
          <p:cNvPr id="5" name="Imagen 4"/>
          <p:cNvPicPr/>
          <p:nvPr/>
        </p:nvPicPr>
        <p:blipFill>
          <a:blip r:embed="rId2"/>
          <a:stretch>
            <a:fillRect/>
          </a:stretch>
        </p:blipFill>
        <p:spPr>
          <a:xfrm>
            <a:off x="9813131" y="3657600"/>
            <a:ext cx="6096000" cy="4495800"/>
          </a:xfrm>
          <a:prstGeom prst="rect">
            <a:avLst/>
          </a:prstGeom>
        </p:spPr>
      </p:pic>
      <p:sp>
        <p:nvSpPr>
          <p:cNvPr id="6" name="Rectángulo 5"/>
          <p:cNvSpPr/>
          <p:nvPr/>
        </p:nvSpPr>
        <p:spPr>
          <a:xfrm>
            <a:off x="602455" y="3048000"/>
            <a:ext cx="9134475" cy="5620000"/>
          </a:xfrm>
          <a:prstGeom prst="rect">
            <a:avLst/>
          </a:prstGeom>
        </p:spPr>
        <p:txBody>
          <a:bodyPr wrap="square">
            <a:spAutoFit/>
          </a:bodyPr>
          <a:lstStyle/>
          <a:p>
            <a:pPr algn="just">
              <a:lnSpc>
                <a:spcPct val="110000"/>
              </a:lnSpc>
              <a:spcBef>
                <a:spcPts val="1200"/>
              </a:spcBef>
              <a:spcAft>
                <a:spcPts val="600"/>
              </a:spcAft>
            </a:pPr>
            <a:r>
              <a:rPr lang="es-AR" sz="3200" b="1" dirty="0">
                <a:cs typeface="Times New Roman" panose="02020603050405020304" pitchFamily="18" charset="0"/>
              </a:rPr>
              <a:t>Requerimiento</a:t>
            </a:r>
            <a:r>
              <a:rPr lang="es-AR" sz="3200" dirty="0">
                <a:cs typeface="Times New Roman" panose="02020603050405020304" pitchFamily="18" charset="0"/>
              </a:rPr>
              <a:t>: característica que el producto que se va a construir debe satisfacer.</a:t>
            </a:r>
          </a:p>
          <a:p>
            <a:pPr algn="just">
              <a:lnSpc>
                <a:spcPct val="110000"/>
              </a:lnSpc>
              <a:spcBef>
                <a:spcPts val="1200"/>
              </a:spcBef>
              <a:spcAft>
                <a:spcPts val="600"/>
              </a:spcAft>
            </a:pPr>
            <a:r>
              <a:rPr lang="es-AR" sz="3200" dirty="0">
                <a:cs typeface="Times New Roman" panose="02020603050405020304" pitchFamily="18" charset="0"/>
              </a:rPr>
              <a:t>Esa característica puede está relacionada con algún comportamiento o con alguna capacidad, que el Cliente/Usuario espera encontrar en el producto de Software.</a:t>
            </a:r>
          </a:p>
          <a:p>
            <a:r>
              <a:rPr lang="es-AR" sz="3200" dirty="0">
                <a:cs typeface="Times New Roman" panose="02020603050405020304" pitchFamily="18" charset="0"/>
              </a:rPr>
              <a:t>De todas las actividades involucradas en el desarrollo de software, </a:t>
            </a:r>
            <a:r>
              <a:rPr lang="es-AR" sz="3200" b="1" dirty="0">
                <a:cs typeface="Times New Roman" panose="02020603050405020304" pitchFamily="18" charset="0"/>
              </a:rPr>
              <a:t>la más difícil de todas es precisamente esta: acordar qué software</a:t>
            </a:r>
            <a:r>
              <a:rPr lang="es-AR" sz="3200" dirty="0">
                <a:cs typeface="Times New Roman" panose="02020603050405020304" pitchFamily="18" charset="0"/>
              </a:rPr>
              <a:t> es el </a:t>
            </a:r>
            <a:r>
              <a:rPr lang="es-AR" sz="3200" b="1" dirty="0">
                <a:cs typeface="Times New Roman" panose="02020603050405020304" pitchFamily="18" charset="0"/>
              </a:rPr>
              <a:t>que se quiere</a:t>
            </a:r>
            <a:r>
              <a:rPr lang="es-AR" sz="3200" dirty="0">
                <a:cs typeface="Times New Roman" panose="02020603050405020304" pitchFamily="18" charset="0"/>
              </a:rPr>
              <a:t> construir.</a:t>
            </a:r>
            <a:endParaRPr lang="es-AR" sz="3200" dirty="0"/>
          </a:p>
        </p:txBody>
      </p:sp>
    </p:spTree>
    <p:extLst>
      <p:ext uri="{BB962C8B-B14F-4D97-AF65-F5344CB8AC3E}">
        <p14:creationId xmlns:p14="http://schemas.microsoft.com/office/powerpoint/2010/main" val="366510865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11931" y="1541464"/>
            <a:ext cx="16840199" cy="3037242"/>
          </a:xfrm>
        </p:spPr>
        <p:txBody>
          <a:bodyPr/>
          <a:lstStyle/>
          <a:p>
            <a:r>
              <a:rPr lang="es-AR" i="1" dirty="0"/>
              <a:t>Dominios involucrados en el desarrollo de Software</a:t>
            </a:r>
            <a:endParaRPr lang="es-AR" dirty="0"/>
          </a:p>
        </p:txBody>
      </p:sp>
      <p:pic>
        <p:nvPicPr>
          <p:cNvPr id="3" name="Imagen 2"/>
          <p:cNvPicPr/>
          <p:nvPr/>
        </p:nvPicPr>
        <p:blipFill>
          <a:blip r:embed="rId2"/>
          <a:stretch>
            <a:fillRect/>
          </a:stretch>
        </p:blipFill>
        <p:spPr>
          <a:xfrm>
            <a:off x="2345531" y="2743200"/>
            <a:ext cx="12954000" cy="6019800"/>
          </a:xfrm>
          <a:prstGeom prst="rect">
            <a:avLst/>
          </a:prstGeom>
        </p:spPr>
      </p:pic>
    </p:spTree>
    <p:extLst>
      <p:ext uri="{BB962C8B-B14F-4D97-AF65-F5344CB8AC3E}">
        <p14:creationId xmlns:p14="http://schemas.microsoft.com/office/powerpoint/2010/main" val="127635525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516731" y="1219200"/>
            <a:ext cx="16383000" cy="2277931"/>
          </a:xfrm>
        </p:spPr>
        <p:txBody>
          <a:bodyPr/>
          <a:lstStyle/>
          <a:p>
            <a:r>
              <a:rPr lang="es-AR" i="1" dirty="0"/>
              <a:t>El problema de los requerimientos: la comunicación</a:t>
            </a:r>
            <a:endParaRPr lang="es-AR" dirty="0"/>
          </a:p>
        </p:txBody>
      </p:sp>
      <p:pic>
        <p:nvPicPr>
          <p:cNvPr id="3" name="Picture 4" descr="proyect"/>
          <p:cNvPicPr/>
          <p:nvPr/>
        </p:nvPicPr>
        <p:blipFill>
          <a:blip r:embed="rId2"/>
          <a:srcRect/>
          <a:stretch>
            <a:fillRect/>
          </a:stretch>
        </p:blipFill>
        <p:spPr bwMode="auto">
          <a:xfrm>
            <a:off x="1964531" y="2133600"/>
            <a:ext cx="13944600" cy="7391400"/>
          </a:xfrm>
          <a:prstGeom prst="rect">
            <a:avLst/>
          </a:prstGeom>
          <a:noFill/>
          <a:ln w="9525">
            <a:noFill/>
            <a:miter lim="800000"/>
            <a:headEnd/>
            <a:tailEnd/>
          </a:ln>
        </p:spPr>
      </p:pic>
    </p:spTree>
    <p:extLst>
      <p:ext uri="{BB962C8B-B14F-4D97-AF65-F5344CB8AC3E}">
        <p14:creationId xmlns:p14="http://schemas.microsoft.com/office/powerpoint/2010/main" val="267293125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348" name="Picture 2" descr="http://viaspire.blogs.com/photos/uncategorized/2008/03/06/usergroup.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33007" y="4833813"/>
            <a:ext cx="5418667" cy="4735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3" name="Diagrama 2"/>
          <p:cNvGraphicFramePr/>
          <p:nvPr>
            <p:extLst/>
          </p:nvPr>
        </p:nvGraphicFramePr>
        <p:xfrm>
          <a:off x="499014" y="1484986"/>
          <a:ext cx="11559822" cy="790285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 name="Título 1"/>
          <p:cNvSpPr>
            <a:spLocks noGrp="1"/>
          </p:cNvSpPr>
          <p:nvPr>
            <p:ph type="title"/>
          </p:nvPr>
        </p:nvSpPr>
        <p:spPr>
          <a:xfrm>
            <a:off x="1583531" y="1905000"/>
            <a:ext cx="14739224" cy="902876"/>
          </a:xfrm>
        </p:spPr>
        <p:txBody>
          <a:bodyPr/>
          <a:lstStyle/>
          <a:p>
            <a:pPr algn="r"/>
            <a:r>
              <a:rPr lang="es-AR" dirty="0"/>
              <a:t>User Stories</a:t>
            </a:r>
          </a:p>
        </p:txBody>
      </p:sp>
    </p:spTree>
    <p:extLst>
      <p:ext uri="{BB962C8B-B14F-4D97-AF65-F5344CB8AC3E}">
        <p14:creationId xmlns:p14="http://schemas.microsoft.com/office/powerpoint/2010/main" val="668509936"/>
      </p:ext>
    </p:extLst>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a:xfrm>
            <a:off x="-626269" y="1219200"/>
            <a:ext cx="14738773" cy="1625600"/>
          </a:xfrm>
        </p:spPr>
        <p:txBody>
          <a:bodyPr>
            <a:noAutofit/>
          </a:bodyPr>
          <a:lstStyle/>
          <a:p>
            <a:pPr>
              <a:defRPr/>
            </a:pPr>
            <a:r>
              <a:rPr lang="es-AR" sz="6069" b="0" dirty="0">
                <a:solidFill>
                  <a:schemeClr val="tx1"/>
                </a:solidFill>
              </a:rPr>
              <a:t>Sintaxis recomendada</a:t>
            </a:r>
          </a:p>
        </p:txBody>
      </p:sp>
      <p:sp>
        <p:nvSpPr>
          <p:cNvPr id="51203" name="Text Placeholder 5"/>
          <p:cNvSpPr>
            <a:spLocks noGrp="1"/>
          </p:cNvSpPr>
          <p:nvPr>
            <p:ph type="body" sz="half" idx="1"/>
          </p:nvPr>
        </p:nvSpPr>
        <p:spPr>
          <a:xfrm>
            <a:off x="271200" y="2980267"/>
            <a:ext cx="8859521" cy="4902111"/>
          </a:xfrm>
        </p:spPr>
        <p:txBody>
          <a:bodyPr/>
          <a:lstStyle/>
          <a:p>
            <a:pPr marL="0" indent="0" eaLnBrk="1" hangingPunct="1">
              <a:buNone/>
            </a:pPr>
            <a:r>
              <a:rPr lang="es-AR" sz="5309" dirty="0">
                <a:latin typeface="Andy MT" panose="03010101010101010101" pitchFamily="66" charset="0"/>
              </a:rPr>
              <a:t>Como &lt;</a:t>
            </a:r>
            <a:r>
              <a:rPr lang="es-AR" sz="5309" dirty="0">
                <a:solidFill>
                  <a:schemeClr val="accent2">
                    <a:lumMod val="75000"/>
                  </a:schemeClr>
                </a:solidFill>
                <a:latin typeface="Andy MT" panose="03010101010101010101" pitchFamily="66" charset="0"/>
              </a:rPr>
              <a:t>nombre del rol</a:t>
            </a:r>
            <a:r>
              <a:rPr lang="es-AR" sz="5309" dirty="0">
                <a:latin typeface="Andy MT" panose="03010101010101010101" pitchFamily="66" charset="0"/>
              </a:rPr>
              <a:t>&gt;, </a:t>
            </a:r>
            <a:br>
              <a:rPr lang="es-AR" sz="5309" dirty="0">
                <a:latin typeface="Andy MT" panose="03010101010101010101" pitchFamily="66" charset="0"/>
              </a:rPr>
            </a:br>
            <a:r>
              <a:rPr lang="es-AR" sz="5309" dirty="0">
                <a:latin typeface="Andy MT" panose="03010101010101010101" pitchFamily="66" charset="0"/>
              </a:rPr>
              <a:t>yo puedo &lt;</a:t>
            </a:r>
            <a:r>
              <a:rPr lang="es-AR" sz="5309" dirty="0">
                <a:solidFill>
                  <a:schemeClr val="accent2">
                    <a:lumMod val="75000"/>
                  </a:schemeClr>
                </a:solidFill>
                <a:latin typeface="Andy MT" panose="03010101010101010101" pitchFamily="66" charset="0"/>
              </a:rPr>
              <a:t>actividad</a:t>
            </a:r>
            <a:r>
              <a:rPr lang="es-AR" sz="5309" dirty="0">
                <a:latin typeface="Andy MT" panose="03010101010101010101" pitchFamily="66" charset="0"/>
              </a:rPr>
              <a:t>&gt; </a:t>
            </a:r>
            <a:br>
              <a:rPr lang="es-AR" sz="5309" dirty="0">
                <a:latin typeface="Andy MT" panose="03010101010101010101" pitchFamily="66" charset="0"/>
              </a:rPr>
            </a:br>
            <a:r>
              <a:rPr lang="es-AR" sz="5309" dirty="0">
                <a:latin typeface="Andy MT" panose="03010101010101010101" pitchFamily="66" charset="0"/>
              </a:rPr>
              <a:t>de forma tal que &lt;</a:t>
            </a:r>
            <a:r>
              <a:rPr lang="es-AR" sz="5309" dirty="0">
                <a:solidFill>
                  <a:schemeClr val="accent2">
                    <a:lumMod val="75000"/>
                  </a:schemeClr>
                </a:solidFill>
                <a:latin typeface="Andy MT" panose="03010101010101010101" pitchFamily="66" charset="0"/>
              </a:rPr>
              <a:t>valor de negocio que recibo</a:t>
            </a:r>
            <a:r>
              <a:rPr lang="es-AR" sz="5309" dirty="0">
                <a:latin typeface="Andy MT" panose="03010101010101010101" pitchFamily="66" charset="0"/>
              </a:rPr>
              <a:t>&gt;</a:t>
            </a:r>
          </a:p>
        </p:txBody>
      </p:sp>
      <p:sp>
        <p:nvSpPr>
          <p:cNvPr id="8" name="Oval Callout 7"/>
          <p:cNvSpPr/>
          <p:nvPr/>
        </p:nvSpPr>
        <p:spPr>
          <a:xfrm>
            <a:off x="9279731" y="3657600"/>
            <a:ext cx="7450665" cy="2031999"/>
          </a:xfrm>
          <a:prstGeom prst="wedgeEllipseCallout">
            <a:avLst>
              <a:gd name="adj1" fmla="val -107240"/>
              <a:gd name="adj2" fmla="val -44654"/>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s-AR" sz="3034" dirty="0"/>
              <a:t>Permite segmentación de la funcionalidad del producto y ayuda a identificar otros roles</a:t>
            </a:r>
          </a:p>
        </p:txBody>
      </p:sp>
      <p:sp>
        <p:nvSpPr>
          <p:cNvPr id="9" name="Oval Callout 8"/>
          <p:cNvSpPr/>
          <p:nvPr/>
        </p:nvSpPr>
        <p:spPr>
          <a:xfrm>
            <a:off x="10346531" y="7162800"/>
            <a:ext cx="5147733" cy="1625600"/>
          </a:xfrm>
          <a:prstGeom prst="wedgeEllipseCallout">
            <a:avLst>
              <a:gd name="adj1" fmla="val -97678"/>
              <a:gd name="adj2" fmla="val -165923"/>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s-AR" sz="3034" dirty="0"/>
              <a:t>Representa el requerimiento del sistema</a:t>
            </a:r>
          </a:p>
        </p:txBody>
      </p:sp>
      <p:sp>
        <p:nvSpPr>
          <p:cNvPr id="10" name="Oval Callout 9"/>
          <p:cNvSpPr/>
          <p:nvPr/>
        </p:nvSpPr>
        <p:spPr>
          <a:xfrm>
            <a:off x="1761333" y="7857068"/>
            <a:ext cx="6366932" cy="1354667"/>
          </a:xfrm>
          <a:prstGeom prst="wedgeEllipseCallout">
            <a:avLst>
              <a:gd name="adj1" fmla="val -18142"/>
              <a:gd name="adj2" fmla="val -114461"/>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s-AR" sz="3034" dirty="0"/>
              <a:t>Comunica porque es necesaria la actividad</a:t>
            </a:r>
          </a:p>
        </p:txBody>
      </p:sp>
      <p:pic>
        <p:nvPicPr>
          <p:cNvPr id="51207" name="Picture 4" descr="http://t2.gstatic.com/images?q=tbn:ANd9GcQV5pbXWC3bpceEiQoQ2zndEnP8aJ3vEP3NtHnFDjBMUQwroaTj"/>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04131" y="1371600"/>
            <a:ext cx="2826657" cy="2026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63579927"/>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a:xfrm>
            <a:off x="59531" y="1219200"/>
            <a:ext cx="15632852" cy="1625601"/>
          </a:xfrm>
        </p:spPr>
        <p:txBody>
          <a:bodyPr>
            <a:noAutofit/>
          </a:bodyPr>
          <a:lstStyle/>
          <a:p>
            <a:pPr algn="l">
              <a:defRPr/>
            </a:pPr>
            <a:r>
              <a:rPr lang="en-US" sz="5689" dirty="0" err="1">
                <a:solidFill>
                  <a:schemeClr val="tx1"/>
                </a:solidFill>
              </a:rPr>
              <a:t>Ejemplo</a:t>
            </a:r>
            <a:r>
              <a:rPr lang="en-US" sz="5689" dirty="0">
                <a:solidFill>
                  <a:schemeClr val="tx1"/>
                </a:solidFill>
              </a:rPr>
              <a:t>:…</a:t>
            </a:r>
            <a:endParaRPr lang="es-AR" sz="5689" dirty="0">
              <a:solidFill>
                <a:schemeClr val="tx1"/>
              </a:solidFill>
            </a:endParaRPr>
          </a:p>
        </p:txBody>
      </p:sp>
      <p:graphicFrame>
        <p:nvGraphicFramePr>
          <p:cNvPr id="17411" name="Group 3"/>
          <p:cNvGraphicFramePr>
            <a:graphicFrameLocks noGrp="1"/>
          </p:cNvGraphicFramePr>
          <p:nvPr>
            <p:ph sz="quarter" idx="1"/>
            <p:extLst>
              <p:ext uri="{D42A27DB-BD31-4B8C-83A1-F6EECF244321}">
                <p14:modId xmlns:p14="http://schemas.microsoft.com/office/powerpoint/2010/main" val="3263274449"/>
              </p:ext>
            </p:extLst>
          </p:nvPr>
        </p:nvGraphicFramePr>
        <p:xfrm>
          <a:off x="3183731" y="1905000"/>
          <a:ext cx="13244854" cy="2800420"/>
        </p:xfrm>
        <a:graphic>
          <a:graphicData uri="http://schemas.openxmlformats.org/drawingml/2006/table">
            <a:tbl>
              <a:tblPr/>
              <a:tblGrid>
                <a:gridCol w="13244854">
                  <a:extLst>
                    <a:ext uri="{9D8B030D-6E8A-4147-A177-3AD203B41FA5}">
                      <a16:colId xmlns:a16="http://schemas.microsoft.com/office/drawing/2014/main" val="20000"/>
                    </a:ext>
                  </a:extLst>
                </a:gridCol>
              </a:tblGrid>
              <a:tr h="2800420">
                <a:tc>
                  <a:txBody>
                    <a:bodyPr/>
                    <a:lstStyle/>
                    <a:p>
                      <a:pPr marL="0" marR="0" lvl="0" indent="0" algn="l" defTabSz="914400" rtl="0" eaLnBrk="1" fontAlgn="base" latinLnBrk="0" hangingPunct="1">
                        <a:lnSpc>
                          <a:spcPct val="100000"/>
                        </a:lnSpc>
                        <a:spcBef>
                          <a:spcPct val="20000"/>
                        </a:spcBef>
                        <a:spcAft>
                          <a:spcPct val="0"/>
                        </a:spcAft>
                        <a:buClrTx/>
                        <a:buSzPct val="60000"/>
                        <a:buFontTx/>
                        <a:buNone/>
                        <a:tabLst/>
                      </a:pPr>
                      <a:r>
                        <a:rPr kumimoji="0" lang="es-AR" sz="2700" b="0" i="0" u="none" strike="noStrike" cap="none" normalizeH="0" baseline="0" dirty="0">
                          <a:ln>
                            <a:noFill/>
                          </a:ln>
                          <a:solidFill>
                            <a:schemeClr val="bg1"/>
                          </a:solidFill>
                          <a:effectLst/>
                          <a:latin typeface="Lucida Bright" panose="02040602050505020304" pitchFamily="18" charset="0"/>
                        </a:rPr>
                        <a:t>Como compañía quiero pagar por una búsqueda de puestos con una tarjeta de crédito</a:t>
                      </a:r>
                    </a:p>
                    <a:p>
                      <a:pPr marL="0" marR="0" lvl="0" indent="0" algn="l" defTabSz="914400" rtl="0" eaLnBrk="1" fontAlgn="base" latinLnBrk="0" hangingPunct="1">
                        <a:lnSpc>
                          <a:spcPct val="100000"/>
                        </a:lnSpc>
                        <a:spcBef>
                          <a:spcPct val="20000"/>
                        </a:spcBef>
                        <a:spcAft>
                          <a:spcPct val="0"/>
                        </a:spcAft>
                        <a:buClrTx/>
                        <a:buSzPct val="60000"/>
                        <a:buFontTx/>
                        <a:buNone/>
                        <a:tabLst/>
                      </a:pPr>
                      <a:endParaRPr kumimoji="0" lang="es-AR" sz="2700" b="0" i="0" u="none" strike="noStrike" cap="none" normalizeH="0" baseline="0" dirty="0">
                        <a:ln>
                          <a:noFill/>
                        </a:ln>
                        <a:solidFill>
                          <a:schemeClr val="bg1"/>
                        </a:solidFill>
                        <a:effectLst/>
                        <a:latin typeface="Lucida Bright" panose="02040602050505020304" pitchFamily="18" charset="0"/>
                      </a:endParaRPr>
                    </a:p>
                    <a:p>
                      <a:pPr marL="0" marR="0" lvl="0" indent="0" algn="l" defTabSz="914400" rtl="0" eaLnBrk="1" fontAlgn="base" latinLnBrk="0" hangingPunct="1">
                        <a:lnSpc>
                          <a:spcPct val="100000"/>
                        </a:lnSpc>
                        <a:spcBef>
                          <a:spcPct val="20000"/>
                        </a:spcBef>
                        <a:spcAft>
                          <a:spcPct val="0"/>
                        </a:spcAft>
                        <a:buClrTx/>
                        <a:buSzPct val="60000"/>
                        <a:buFontTx/>
                        <a:buNone/>
                        <a:tabLst/>
                      </a:pPr>
                      <a:r>
                        <a:rPr kumimoji="0" lang="es-AR" sz="2700" b="0" i="0" u="none" strike="noStrike" cap="none" normalizeH="0" baseline="0" dirty="0">
                          <a:ln>
                            <a:noFill/>
                          </a:ln>
                          <a:solidFill>
                            <a:schemeClr val="bg1"/>
                          </a:solidFill>
                          <a:effectLst/>
                          <a:latin typeface="Lucida Bright" panose="02040602050505020304" pitchFamily="18" charset="0"/>
                        </a:rPr>
                        <a:t>Nota: Se acepta Visa, </a:t>
                      </a:r>
                      <a:r>
                        <a:rPr kumimoji="0" lang="es-AR" sz="2700" b="0" i="0" u="none" strike="noStrike" cap="none" normalizeH="0" baseline="0" dirty="0" err="1">
                          <a:ln>
                            <a:noFill/>
                          </a:ln>
                          <a:solidFill>
                            <a:schemeClr val="bg1"/>
                          </a:solidFill>
                          <a:effectLst/>
                          <a:latin typeface="Lucida Bright" panose="02040602050505020304" pitchFamily="18" charset="0"/>
                        </a:rPr>
                        <a:t>MasterCard</a:t>
                      </a:r>
                      <a:r>
                        <a:rPr kumimoji="0" lang="es-AR" sz="2700" b="0" i="0" u="none" strike="noStrike" cap="none" normalizeH="0" baseline="0" dirty="0">
                          <a:ln>
                            <a:noFill/>
                          </a:ln>
                          <a:solidFill>
                            <a:schemeClr val="bg1"/>
                          </a:solidFill>
                          <a:effectLst/>
                          <a:latin typeface="Lucida Bright" panose="02040602050505020304" pitchFamily="18" charset="0"/>
                        </a:rPr>
                        <a:t> y American Express</a:t>
                      </a:r>
                    </a:p>
                    <a:p>
                      <a:pPr marL="0" marR="0" lvl="0" indent="0" algn="l" defTabSz="914400" rtl="0" eaLnBrk="1" fontAlgn="base" latinLnBrk="0" hangingPunct="1">
                        <a:lnSpc>
                          <a:spcPct val="100000"/>
                        </a:lnSpc>
                        <a:spcBef>
                          <a:spcPct val="20000"/>
                        </a:spcBef>
                        <a:spcAft>
                          <a:spcPct val="0"/>
                        </a:spcAft>
                        <a:buClrTx/>
                        <a:buSzPct val="60000"/>
                        <a:buFontTx/>
                        <a:buNone/>
                        <a:tabLst/>
                      </a:pPr>
                      <a:r>
                        <a:rPr kumimoji="0" lang="es-AR" sz="2700" b="0" i="0" u="none" strike="noStrike" cap="none" normalizeH="0" baseline="0" dirty="0">
                          <a:ln>
                            <a:noFill/>
                          </a:ln>
                          <a:solidFill>
                            <a:schemeClr val="bg1"/>
                          </a:solidFill>
                          <a:effectLst/>
                          <a:latin typeface="Lucida Bright" panose="02040602050505020304" pitchFamily="18" charset="0"/>
                        </a:rPr>
                        <a:t>En compras mayores de $100  se piden el número del dorso de la tarjeta</a:t>
                      </a:r>
                    </a:p>
                  </a:txBody>
                  <a:tcPr marL="173397" marR="173397" marT="65051" marB="65051"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tx1"/>
                    </a:solidFill>
                  </a:tcPr>
                </a:tc>
                <a:extLst>
                  <a:ext uri="{0D108BD9-81ED-4DB2-BD59-A6C34878D82A}">
                    <a16:rowId xmlns:a16="http://schemas.microsoft.com/office/drawing/2014/main" val="10000"/>
                  </a:ext>
                </a:extLst>
              </a:tr>
            </a:tbl>
          </a:graphicData>
        </a:graphic>
      </p:graphicFrame>
      <p:graphicFrame>
        <p:nvGraphicFramePr>
          <p:cNvPr id="17417" name="Group 9"/>
          <p:cNvGraphicFramePr>
            <a:graphicFrameLocks noGrp="1"/>
          </p:cNvGraphicFramePr>
          <p:nvPr>
            <p:ph sz="quarter" idx="2"/>
            <p:extLst>
              <p:ext uri="{D42A27DB-BD31-4B8C-83A1-F6EECF244321}">
                <p14:modId xmlns:p14="http://schemas.microsoft.com/office/powerpoint/2010/main" val="1307308291"/>
              </p:ext>
            </p:extLst>
          </p:nvPr>
        </p:nvGraphicFramePr>
        <p:xfrm>
          <a:off x="3183731" y="5029200"/>
          <a:ext cx="13223879" cy="4266158"/>
        </p:xfrm>
        <a:graphic>
          <a:graphicData uri="http://schemas.openxmlformats.org/drawingml/2006/table">
            <a:tbl>
              <a:tblPr/>
              <a:tblGrid>
                <a:gridCol w="13223879">
                  <a:extLst>
                    <a:ext uri="{9D8B030D-6E8A-4147-A177-3AD203B41FA5}">
                      <a16:colId xmlns:a16="http://schemas.microsoft.com/office/drawing/2014/main" val="20000"/>
                    </a:ext>
                  </a:extLst>
                </a:gridCol>
              </a:tblGrid>
              <a:tr h="4266158">
                <a:tc>
                  <a:txBody>
                    <a:bodyPr/>
                    <a:lstStyle/>
                    <a:p>
                      <a:pPr marL="285750" marR="0" lvl="0" indent="-285750" algn="l" defTabSz="914400" rtl="0" eaLnBrk="1" fontAlgn="base" latinLnBrk="0" hangingPunct="1">
                        <a:lnSpc>
                          <a:spcPct val="100000"/>
                        </a:lnSpc>
                        <a:spcBef>
                          <a:spcPct val="20000"/>
                        </a:spcBef>
                        <a:spcAft>
                          <a:spcPct val="0"/>
                        </a:spcAft>
                        <a:buClrTx/>
                        <a:buSzPct val="60000"/>
                        <a:buFont typeface="Arial" panose="020B0604020202020204" pitchFamily="34" charset="0"/>
                        <a:buChar char="•"/>
                        <a:tabLst/>
                      </a:pPr>
                      <a:r>
                        <a:rPr kumimoji="0" lang="es-AR" sz="2300" b="0" i="0" u="none" strike="noStrike" cap="none" normalizeH="0" baseline="0" dirty="0">
                          <a:ln>
                            <a:noFill/>
                          </a:ln>
                          <a:solidFill>
                            <a:schemeClr val="bg1"/>
                          </a:solidFill>
                          <a:effectLst/>
                          <a:latin typeface="Lucida Bright" panose="02040602050505020304" pitchFamily="18" charset="0"/>
                        </a:rPr>
                        <a:t>Probar con Visa (pasa)</a:t>
                      </a:r>
                    </a:p>
                    <a:p>
                      <a:pPr marL="285750" marR="0" lvl="0" indent="-285750" algn="l" defTabSz="914400" rtl="0" eaLnBrk="1" fontAlgn="base" latinLnBrk="0" hangingPunct="1">
                        <a:lnSpc>
                          <a:spcPct val="100000"/>
                        </a:lnSpc>
                        <a:spcBef>
                          <a:spcPct val="20000"/>
                        </a:spcBef>
                        <a:spcAft>
                          <a:spcPct val="0"/>
                        </a:spcAft>
                        <a:buClrTx/>
                        <a:buSzPct val="60000"/>
                        <a:buFont typeface="Arial" panose="020B0604020202020204" pitchFamily="34" charset="0"/>
                        <a:buChar char="•"/>
                        <a:tabLst/>
                        <a:defRPr/>
                      </a:pPr>
                      <a:r>
                        <a:rPr kumimoji="0" lang="es-AR" sz="2300" b="0" i="0" u="none" strike="noStrike" cap="none" normalizeH="0" baseline="0" dirty="0">
                          <a:ln>
                            <a:noFill/>
                          </a:ln>
                          <a:solidFill>
                            <a:schemeClr val="bg1"/>
                          </a:solidFill>
                          <a:effectLst/>
                          <a:latin typeface="Lucida Bright" panose="02040602050505020304" pitchFamily="18" charset="0"/>
                        </a:rPr>
                        <a:t>Probar con MasterCard (pasa)</a:t>
                      </a:r>
                    </a:p>
                    <a:p>
                      <a:pPr marL="285750" marR="0" lvl="0" indent="-285750" algn="l" defTabSz="914400" rtl="0" eaLnBrk="1" fontAlgn="base" latinLnBrk="0" hangingPunct="1">
                        <a:lnSpc>
                          <a:spcPct val="100000"/>
                        </a:lnSpc>
                        <a:spcBef>
                          <a:spcPct val="20000"/>
                        </a:spcBef>
                        <a:spcAft>
                          <a:spcPct val="0"/>
                        </a:spcAft>
                        <a:buClrTx/>
                        <a:buSzPct val="60000"/>
                        <a:buFont typeface="Arial" panose="020B0604020202020204" pitchFamily="34" charset="0"/>
                        <a:buChar char="•"/>
                        <a:tabLst/>
                        <a:defRPr/>
                      </a:pPr>
                      <a:r>
                        <a:rPr kumimoji="0" lang="es-AR" sz="2300" b="0" i="0" u="none" strike="noStrike" cap="none" normalizeH="0" baseline="0" dirty="0">
                          <a:ln>
                            <a:noFill/>
                          </a:ln>
                          <a:solidFill>
                            <a:schemeClr val="bg1"/>
                          </a:solidFill>
                          <a:effectLst/>
                          <a:latin typeface="Lucida Bright" panose="02040602050505020304" pitchFamily="18" charset="0"/>
                        </a:rPr>
                        <a:t>Probar con American Express (pasa)</a:t>
                      </a:r>
                    </a:p>
                    <a:p>
                      <a:pPr marL="285750" marR="0" lvl="0" indent="-285750" algn="l" defTabSz="914400" rtl="0" eaLnBrk="1" fontAlgn="base" latinLnBrk="0" hangingPunct="1">
                        <a:lnSpc>
                          <a:spcPct val="100000"/>
                        </a:lnSpc>
                        <a:spcBef>
                          <a:spcPct val="20000"/>
                        </a:spcBef>
                        <a:spcAft>
                          <a:spcPct val="0"/>
                        </a:spcAft>
                        <a:buClrTx/>
                        <a:buSzPct val="60000"/>
                        <a:buFont typeface="Arial" panose="020B0604020202020204" pitchFamily="34" charset="0"/>
                        <a:buChar char="•"/>
                        <a:tabLst/>
                      </a:pPr>
                      <a:r>
                        <a:rPr kumimoji="0" lang="es-AR" sz="2300" b="0" i="0" u="none" strike="noStrike" cap="none" normalizeH="0" baseline="0" dirty="0">
                          <a:ln>
                            <a:noFill/>
                          </a:ln>
                          <a:solidFill>
                            <a:schemeClr val="bg1"/>
                          </a:solidFill>
                          <a:effectLst/>
                          <a:latin typeface="Lucida Bright" panose="02040602050505020304" pitchFamily="18" charset="0"/>
                        </a:rPr>
                        <a:t>Probar con </a:t>
                      </a:r>
                      <a:r>
                        <a:rPr kumimoji="0" lang="es-AR" sz="2300" b="0" i="0" u="none" strike="noStrike" cap="none" normalizeH="0" baseline="0" dirty="0" err="1">
                          <a:ln>
                            <a:noFill/>
                          </a:ln>
                          <a:solidFill>
                            <a:schemeClr val="bg1"/>
                          </a:solidFill>
                          <a:effectLst/>
                          <a:latin typeface="Lucida Bright" panose="02040602050505020304" pitchFamily="18" charset="0"/>
                        </a:rPr>
                        <a:t>Dinner’s</a:t>
                      </a:r>
                      <a:r>
                        <a:rPr kumimoji="0" lang="es-AR" sz="2300" b="0" i="0" u="none" strike="noStrike" cap="none" normalizeH="0" baseline="0" dirty="0">
                          <a:ln>
                            <a:noFill/>
                          </a:ln>
                          <a:solidFill>
                            <a:schemeClr val="bg1"/>
                          </a:solidFill>
                          <a:effectLst/>
                          <a:latin typeface="Lucida Bright" panose="02040602050505020304" pitchFamily="18" charset="0"/>
                        </a:rPr>
                        <a:t> Club (falla)</a:t>
                      </a:r>
                    </a:p>
                    <a:p>
                      <a:pPr marL="285750" marR="0" lvl="0" indent="-285750" algn="l" defTabSz="914400" rtl="0" eaLnBrk="1" fontAlgn="base" latinLnBrk="0" hangingPunct="1">
                        <a:lnSpc>
                          <a:spcPct val="100000"/>
                        </a:lnSpc>
                        <a:spcBef>
                          <a:spcPct val="20000"/>
                        </a:spcBef>
                        <a:spcAft>
                          <a:spcPct val="0"/>
                        </a:spcAft>
                        <a:buClrTx/>
                        <a:buSzPct val="60000"/>
                        <a:buFont typeface="Arial" panose="020B0604020202020204" pitchFamily="34" charset="0"/>
                        <a:buChar char="•"/>
                        <a:tabLst/>
                      </a:pPr>
                      <a:r>
                        <a:rPr kumimoji="0" lang="es-AR" sz="2300" b="0" i="0" u="none" strike="noStrike" cap="none" normalizeH="0" baseline="0" dirty="0">
                          <a:ln>
                            <a:noFill/>
                          </a:ln>
                          <a:solidFill>
                            <a:schemeClr val="bg1"/>
                          </a:solidFill>
                          <a:effectLst/>
                          <a:latin typeface="Lucida Bright" panose="02040602050505020304" pitchFamily="18" charset="0"/>
                        </a:rPr>
                        <a:t>Probar con números de tarjeta buenos (pasa)</a:t>
                      </a:r>
                    </a:p>
                    <a:p>
                      <a:pPr marL="285750" marR="0" lvl="0" indent="-285750" algn="l" defTabSz="914400" rtl="0" eaLnBrk="1" fontAlgn="base" latinLnBrk="0" hangingPunct="1">
                        <a:lnSpc>
                          <a:spcPct val="100000"/>
                        </a:lnSpc>
                        <a:spcBef>
                          <a:spcPct val="20000"/>
                        </a:spcBef>
                        <a:spcAft>
                          <a:spcPct val="0"/>
                        </a:spcAft>
                        <a:buClrTx/>
                        <a:buSzPct val="60000"/>
                        <a:buFont typeface="Arial" panose="020B0604020202020204" pitchFamily="34" charset="0"/>
                        <a:buChar char="•"/>
                        <a:tabLst/>
                        <a:defRPr/>
                      </a:pPr>
                      <a:r>
                        <a:rPr kumimoji="0" lang="es-AR" sz="2300" b="0" i="0" u="none" strike="noStrike" cap="none" normalizeH="0" baseline="0" dirty="0">
                          <a:ln>
                            <a:noFill/>
                          </a:ln>
                          <a:solidFill>
                            <a:schemeClr val="bg1"/>
                          </a:solidFill>
                          <a:effectLst/>
                          <a:latin typeface="Lucida Bright" panose="02040602050505020304" pitchFamily="18" charset="0"/>
                        </a:rPr>
                        <a:t>Probar con números de tarjeta malos (falla)</a:t>
                      </a:r>
                    </a:p>
                    <a:p>
                      <a:pPr marL="285750" marR="0" lvl="0" indent="-285750" algn="l" defTabSz="914400" rtl="0" eaLnBrk="1" fontAlgn="base" latinLnBrk="0" hangingPunct="1">
                        <a:lnSpc>
                          <a:spcPct val="100000"/>
                        </a:lnSpc>
                        <a:spcBef>
                          <a:spcPct val="20000"/>
                        </a:spcBef>
                        <a:spcAft>
                          <a:spcPct val="0"/>
                        </a:spcAft>
                        <a:buClrTx/>
                        <a:buSzPct val="60000"/>
                        <a:buFont typeface="Arial" panose="020B0604020202020204" pitchFamily="34" charset="0"/>
                        <a:buChar char="•"/>
                        <a:tabLst/>
                        <a:defRPr/>
                      </a:pPr>
                      <a:r>
                        <a:rPr kumimoji="0" lang="es-AR" sz="2300" b="0" i="0" u="none" strike="noStrike" cap="none" normalizeH="0" baseline="0" dirty="0">
                          <a:ln>
                            <a:noFill/>
                          </a:ln>
                          <a:solidFill>
                            <a:schemeClr val="bg1"/>
                          </a:solidFill>
                          <a:effectLst/>
                          <a:latin typeface="Lucida Bright" panose="02040602050505020304" pitchFamily="18" charset="0"/>
                        </a:rPr>
                        <a:t>Probar con números de tarjeta faltantes (falla)</a:t>
                      </a:r>
                    </a:p>
                    <a:p>
                      <a:pPr marL="285750" marR="0" lvl="0" indent="-285750" algn="l" defTabSz="914400" rtl="0" eaLnBrk="1" fontAlgn="base" latinLnBrk="0" hangingPunct="1">
                        <a:lnSpc>
                          <a:spcPct val="100000"/>
                        </a:lnSpc>
                        <a:spcBef>
                          <a:spcPct val="20000"/>
                        </a:spcBef>
                        <a:spcAft>
                          <a:spcPct val="0"/>
                        </a:spcAft>
                        <a:buClrTx/>
                        <a:buSzPct val="60000"/>
                        <a:buFont typeface="Arial" panose="020B0604020202020204" pitchFamily="34" charset="0"/>
                        <a:buChar char="•"/>
                        <a:tabLst/>
                      </a:pPr>
                      <a:r>
                        <a:rPr kumimoji="0" lang="es-AR" sz="2300" b="0" i="0" u="none" strike="noStrike" cap="none" normalizeH="0" baseline="0" dirty="0">
                          <a:ln>
                            <a:noFill/>
                          </a:ln>
                          <a:solidFill>
                            <a:schemeClr val="bg1"/>
                          </a:solidFill>
                          <a:effectLst/>
                          <a:latin typeface="Lucida Bright" panose="02040602050505020304" pitchFamily="18" charset="0"/>
                        </a:rPr>
                        <a:t>Probar con tarjetas vencidas (falla)</a:t>
                      </a:r>
                    </a:p>
                    <a:p>
                      <a:pPr marL="285750" marR="0" lvl="0" indent="-285750" algn="l" defTabSz="914400" rtl="0" eaLnBrk="1" fontAlgn="base" latinLnBrk="0" hangingPunct="1">
                        <a:lnSpc>
                          <a:spcPct val="100000"/>
                        </a:lnSpc>
                        <a:spcBef>
                          <a:spcPct val="20000"/>
                        </a:spcBef>
                        <a:spcAft>
                          <a:spcPct val="0"/>
                        </a:spcAft>
                        <a:buClrTx/>
                        <a:buSzPct val="60000"/>
                        <a:buFont typeface="Arial" panose="020B0604020202020204" pitchFamily="34" charset="0"/>
                        <a:buChar char="•"/>
                        <a:tabLst/>
                      </a:pPr>
                      <a:r>
                        <a:rPr kumimoji="0" lang="es-AR" sz="2300" b="0" i="0" u="none" strike="noStrike" cap="none" normalizeH="0" baseline="0" dirty="0">
                          <a:ln>
                            <a:noFill/>
                          </a:ln>
                          <a:solidFill>
                            <a:schemeClr val="bg1"/>
                          </a:solidFill>
                          <a:effectLst/>
                          <a:latin typeface="Lucida Bright" panose="02040602050505020304" pitchFamily="18" charset="0"/>
                        </a:rPr>
                        <a:t>Probar con montos menores a $100 y no pide el número del dorso (pasa)</a:t>
                      </a:r>
                    </a:p>
                    <a:p>
                      <a:pPr marL="285750" marR="0" lvl="0" indent="-285750" algn="l" defTabSz="914400" rtl="0" eaLnBrk="1" fontAlgn="base" latinLnBrk="0" hangingPunct="1">
                        <a:lnSpc>
                          <a:spcPct val="100000"/>
                        </a:lnSpc>
                        <a:spcBef>
                          <a:spcPct val="20000"/>
                        </a:spcBef>
                        <a:spcAft>
                          <a:spcPct val="0"/>
                        </a:spcAft>
                        <a:buClrTx/>
                        <a:buSzPct val="60000"/>
                        <a:buFont typeface="Arial" panose="020B0604020202020204" pitchFamily="34" charset="0"/>
                        <a:buChar char="•"/>
                        <a:tabLst/>
                      </a:pPr>
                      <a:r>
                        <a:rPr kumimoji="0" lang="es-AR" sz="2300" b="0" i="0" u="none" strike="noStrike" cap="none" normalizeH="0" baseline="0" dirty="0">
                          <a:ln>
                            <a:noFill/>
                          </a:ln>
                          <a:solidFill>
                            <a:schemeClr val="bg1"/>
                          </a:solidFill>
                          <a:effectLst/>
                          <a:latin typeface="Lucida Bright" panose="02040602050505020304" pitchFamily="18" charset="0"/>
                        </a:rPr>
                        <a:t>Probar con montos mayores de $100 y no pide el número del dorso (falla)</a:t>
                      </a:r>
                    </a:p>
                  </a:txBody>
                  <a:tcPr marL="173397" marR="173397" marT="65011" marB="65011"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tx1"/>
                    </a:solid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893427300"/>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35731" y="1541464"/>
            <a:ext cx="17204531" cy="1506536"/>
          </a:xfrm>
        </p:spPr>
        <p:txBody>
          <a:bodyPr/>
          <a:lstStyle/>
          <a:p>
            <a:r>
              <a:rPr lang="es-AR" b="1" dirty="0"/>
              <a:t>Estimar </a:t>
            </a:r>
            <a:r>
              <a:rPr lang="es-AR" b="1" dirty="0">
                <a:sym typeface="Wingdings 3" panose="05040102010807070707" pitchFamily="18" charset="2"/>
              </a:rPr>
              <a:t></a:t>
            </a:r>
            <a:r>
              <a:rPr lang="es-AR" b="1" dirty="0"/>
              <a:t> ¿Cuán grande será? ¿Cuánto costará? ¿Cuándo estará?</a:t>
            </a:r>
            <a:br>
              <a:rPr lang="es-AR" b="1" dirty="0"/>
            </a:br>
            <a:endParaRPr lang="es-AR" dirty="0"/>
          </a:p>
        </p:txBody>
      </p:sp>
      <p:pic>
        <p:nvPicPr>
          <p:cNvPr id="3" name="Imagen 2"/>
          <p:cNvPicPr/>
          <p:nvPr/>
        </p:nvPicPr>
        <p:blipFill>
          <a:blip r:embed="rId2"/>
          <a:stretch>
            <a:fillRect/>
          </a:stretch>
        </p:blipFill>
        <p:spPr>
          <a:xfrm>
            <a:off x="10651331" y="4191000"/>
            <a:ext cx="6182360" cy="3844290"/>
          </a:xfrm>
          <a:prstGeom prst="rect">
            <a:avLst/>
          </a:prstGeom>
          <a:effectLst>
            <a:softEdge rad="127000"/>
          </a:effectLst>
        </p:spPr>
      </p:pic>
      <p:sp>
        <p:nvSpPr>
          <p:cNvPr id="4" name="Rectángulo 3"/>
          <p:cNvSpPr/>
          <p:nvPr/>
        </p:nvSpPr>
        <p:spPr>
          <a:xfrm>
            <a:off x="516731" y="3549366"/>
            <a:ext cx="9982200" cy="5312223"/>
          </a:xfrm>
          <a:prstGeom prst="rect">
            <a:avLst/>
          </a:prstGeom>
        </p:spPr>
        <p:txBody>
          <a:bodyPr wrap="square">
            <a:spAutoFit/>
          </a:bodyPr>
          <a:lstStyle/>
          <a:p>
            <a:pPr algn="just">
              <a:lnSpc>
                <a:spcPct val="110000"/>
              </a:lnSpc>
              <a:spcBef>
                <a:spcPts val="1200"/>
              </a:spcBef>
              <a:spcAft>
                <a:spcPts val="600"/>
              </a:spcAft>
            </a:pPr>
            <a:r>
              <a:rPr lang="es-AR" sz="3200" b="1" dirty="0">
                <a:cs typeface="Times New Roman" panose="02020603050405020304" pitchFamily="18" charset="0"/>
              </a:rPr>
              <a:t>Estimar es predecir </a:t>
            </a:r>
            <a:r>
              <a:rPr lang="es-AR" sz="3200" dirty="0">
                <a:cs typeface="Times New Roman" panose="02020603050405020304" pitchFamily="18" charset="0"/>
              </a:rPr>
              <a:t>el tiempo y el costo que llevará desarrollar un producto de software, basándonos es el </a:t>
            </a:r>
            <a:r>
              <a:rPr lang="es-AR" sz="3200" b="1" dirty="0">
                <a:cs typeface="Times New Roman" panose="02020603050405020304" pitchFamily="18" charset="0"/>
              </a:rPr>
              <a:t>tamaño</a:t>
            </a:r>
            <a:r>
              <a:rPr lang="es-AR" sz="3200" dirty="0">
                <a:cs typeface="Times New Roman" panose="02020603050405020304" pitchFamily="18" charset="0"/>
              </a:rPr>
              <a:t> de lo que queremos construir.</a:t>
            </a:r>
          </a:p>
          <a:p>
            <a:pPr algn="just">
              <a:lnSpc>
                <a:spcPct val="110000"/>
              </a:lnSpc>
              <a:spcBef>
                <a:spcPts val="1200"/>
              </a:spcBef>
              <a:spcAft>
                <a:spcPts val="600"/>
              </a:spcAft>
            </a:pPr>
            <a:r>
              <a:rPr lang="es-AR" sz="3200" dirty="0">
                <a:cs typeface="Times New Roman" panose="02020603050405020304" pitchFamily="18" charset="0"/>
              </a:rPr>
              <a:t>Las estimaciones tienen </a:t>
            </a:r>
            <a:r>
              <a:rPr lang="es-AR" sz="3200" b="1" dirty="0">
                <a:cs typeface="Times New Roman" panose="02020603050405020304" pitchFamily="18" charset="0"/>
              </a:rPr>
              <a:t>asociada una probabilidad</a:t>
            </a:r>
            <a:r>
              <a:rPr lang="es-AR" sz="3200" dirty="0">
                <a:cs typeface="Times New Roman" panose="02020603050405020304" pitchFamily="18" charset="0"/>
              </a:rPr>
              <a:t>, y esa probabilidad está relacionada con la información con la que contamos al momento de predecir.</a:t>
            </a:r>
          </a:p>
          <a:p>
            <a:r>
              <a:rPr lang="es-AR" sz="3600" i="1" dirty="0">
                <a:solidFill>
                  <a:srgbClr val="7030A0"/>
                </a:solidFill>
                <a:cs typeface="Times New Roman" panose="02020603050405020304" pitchFamily="18" charset="0"/>
              </a:rPr>
              <a:t>El problema con las estimaciones es que se las requiere muy pronto, y es difícil hacer predicciones, especialmente sobre el futuro.</a:t>
            </a:r>
            <a:endParaRPr lang="es-AR" sz="3600" i="1" dirty="0">
              <a:solidFill>
                <a:srgbClr val="7030A0"/>
              </a:solidFill>
            </a:endParaRPr>
          </a:p>
        </p:txBody>
      </p:sp>
    </p:spTree>
    <p:extLst>
      <p:ext uri="{BB962C8B-B14F-4D97-AF65-F5344CB8AC3E}">
        <p14:creationId xmlns:p14="http://schemas.microsoft.com/office/powerpoint/2010/main" val="58362999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11932" y="1541464"/>
            <a:ext cx="16992600" cy="1049336"/>
          </a:xfrm>
        </p:spPr>
        <p:txBody>
          <a:bodyPr/>
          <a:lstStyle/>
          <a:p>
            <a:r>
              <a:rPr lang="es-AR" b="1" dirty="0"/>
              <a:t>Planificar </a:t>
            </a:r>
            <a:r>
              <a:rPr lang="es-AR" b="1" dirty="0">
                <a:sym typeface="Wingdings 3" panose="05040102010807070707" pitchFamily="18" charset="2"/>
              </a:rPr>
              <a:t></a:t>
            </a:r>
            <a:r>
              <a:rPr lang="es-AR" b="1" dirty="0"/>
              <a:t> Definir la hoja de ruta para el viaje</a:t>
            </a:r>
            <a:br>
              <a:rPr lang="es-AR" b="1" dirty="0"/>
            </a:br>
            <a:endParaRPr lang="es-AR" dirty="0"/>
          </a:p>
        </p:txBody>
      </p:sp>
      <p:pic>
        <p:nvPicPr>
          <p:cNvPr id="3" name="Imagen 2"/>
          <p:cNvPicPr/>
          <p:nvPr/>
        </p:nvPicPr>
        <p:blipFill>
          <a:blip r:embed="rId2"/>
          <a:stretch>
            <a:fillRect/>
          </a:stretch>
        </p:blipFill>
        <p:spPr>
          <a:xfrm>
            <a:off x="10498931" y="3505200"/>
            <a:ext cx="6081712" cy="4362450"/>
          </a:xfrm>
          <a:prstGeom prst="rect">
            <a:avLst/>
          </a:prstGeom>
        </p:spPr>
      </p:pic>
      <p:sp>
        <p:nvSpPr>
          <p:cNvPr id="4" name="Rectángulo 3"/>
          <p:cNvSpPr/>
          <p:nvPr/>
        </p:nvSpPr>
        <p:spPr>
          <a:xfrm>
            <a:off x="440531" y="2950291"/>
            <a:ext cx="9144000" cy="6491008"/>
          </a:xfrm>
          <a:prstGeom prst="rect">
            <a:avLst/>
          </a:prstGeom>
        </p:spPr>
        <p:txBody>
          <a:bodyPr wrap="square">
            <a:spAutoFit/>
          </a:bodyPr>
          <a:lstStyle/>
          <a:p>
            <a:pPr algn="just">
              <a:lnSpc>
                <a:spcPct val="110000"/>
              </a:lnSpc>
              <a:spcBef>
                <a:spcPts val="1200"/>
              </a:spcBef>
              <a:spcAft>
                <a:spcPts val="600"/>
              </a:spcAft>
            </a:pPr>
            <a:r>
              <a:rPr lang="es-AR" sz="3200" b="1" dirty="0">
                <a:solidFill>
                  <a:srgbClr val="7030A0"/>
                </a:solidFill>
                <a:cs typeface="Times New Roman" panose="02020603050405020304" pitchFamily="18" charset="0"/>
              </a:rPr>
              <a:t>Un plan es a un proyecto lo que una hoja de ruta a un viaje.</a:t>
            </a:r>
          </a:p>
          <a:p>
            <a:pPr algn="just">
              <a:lnSpc>
                <a:spcPct val="110000"/>
              </a:lnSpc>
              <a:spcBef>
                <a:spcPts val="1200"/>
              </a:spcBef>
              <a:spcAft>
                <a:spcPts val="600"/>
              </a:spcAft>
            </a:pPr>
            <a:r>
              <a:rPr lang="es-AR" sz="3200" dirty="0">
                <a:cs typeface="Times New Roman" panose="02020603050405020304" pitchFamily="18" charset="0"/>
              </a:rPr>
              <a:t>Planificar es definir </a:t>
            </a:r>
            <a:r>
              <a:rPr lang="es-AR" sz="3200" b="1" dirty="0">
                <a:cs typeface="Times New Roman" panose="02020603050405020304" pitchFamily="18" charset="0"/>
              </a:rPr>
              <a:t>qué es lo que haremos, cuándo lo haremos, cómo vamos a hacerlo y quién lo hará.</a:t>
            </a:r>
          </a:p>
          <a:p>
            <a:pPr algn="just">
              <a:lnSpc>
                <a:spcPct val="110000"/>
              </a:lnSpc>
              <a:spcBef>
                <a:spcPts val="1200"/>
              </a:spcBef>
              <a:spcAft>
                <a:spcPts val="600"/>
              </a:spcAft>
            </a:pPr>
            <a:r>
              <a:rPr lang="es-AR" sz="3200" dirty="0">
                <a:cs typeface="Times New Roman" panose="02020603050405020304" pitchFamily="18" charset="0"/>
              </a:rPr>
              <a:t>La planificación establece compromisos que esperamos cumplir, y si bien con frecuencia los planes pueden están equivocados, si no se planifica, no se puede responder las preguntas básicas arriba mencionadas.</a:t>
            </a:r>
          </a:p>
          <a:p>
            <a:r>
              <a:rPr lang="es-AR" sz="3200" b="1" dirty="0">
                <a:cs typeface="Times New Roman" panose="02020603050405020304" pitchFamily="18" charset="0"/>
              </a:rPr>
              <a:t>Si no sabemos planificar, lo mejor que podemos hacer es planificar con más frecuencia.</a:t>
            </a:r>
            <a:endParaRPr lang="es-AR" sz="3200" b="1" dirty="0"/>
          </a:p>
        </p:txBody>
      </p:sp>
    </p:spTree>
    <p:extLst>
      <p:ext uri="{BB962C8B-B14F-4D97-AF65-F5344CB8AC3E}">
        <p14:creationId xmlns:p14="http://schemas.microsoft.com/office/powerpoint/2010/main" val="113119215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211931" y="1219200"/>
            <a:ext cx="14739224" cy="902876"/>
          </a:xfrm>
        </p:spPr>
        <p:txBody>
          <a:bodyPr/>
          <a:lstStyle/>
          <a:p>
            <a:r>
              <a:rPr lang="es-AR" dirty="0"/>
              <a:t>¿Qué hace a la planificación ágil?</a:t>
            </a:r>
          </a:p>
        </p:txBody>
      </p:sp>
      <p:graphicFrame>
        <p:nvGraphicFramePr>
          <p:cNvPr id="5" name="Marcador de contenido 4"/>
          <p:cNvGraphicFramePr>
            <a:graphicFrameLocks noGrp="1"/>
          </p:cNvGraphicFramePr>
          <p:nvPr>
            <p:ph idx="1"/>
            <p:extLst>
              <p:ext uri="{D42A27DB-BD31-4B8C-83A1-F6EECF244321}">
                <p14:modId xmlns:p14="http://schemas.microsoft.com/office/powerpoint/2010/main" val="1645653444"/>
              </p:ext>
            </p:extLst>
          </p:nvPr>
        </p:nvGraphicFramePr>
        <p:xfrm>
          <a:off x="1964531" y="2213082"/>
          <a:ext cx="13410636" cy="70341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Marcador de número de diapositiva 1"/>
          <p:cNvSpPr>
            <a:spLocks noGrp="1"/>
          </p:cNvSpPr>
          <p:nvPr>
            <p:ph type="sldNum" sz="quarter" idx="12"/>
          </p:nvPr>
        </p:nvSpPr>
        <p:spPr/>
        <p:txBody>
          <a:bodyPr/>
          <a:lstStyle/>
          <a:p>
            <a:fld id="{D57F1E4F-1CFF-5643-939E-02111984F565}" type="slidenum">
              <a:rPr lang="en-US" smtClean="0"/>
              <a:t>89</a:t>
            </a:fld>
            <a:endParaRPr lang="en-US" dirty="0"/>
          </a:p>
        </p:txBody>
      </p:sp>
    </p:spTree>
    <p:extLst>
      <p:ext uri="{BB962C8B-B14F-4D97-AF65-F5344CB8AC3E}">
        <p14:creationId xmlns:p14="http://schemas.microsoft.com/office/powerpoint/2010/main" val="4901969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174" name="Rectangle 8"/>
          <p:cNvSpPr>
            <a:spLocks noChangeArrowheads="1"/>
          </p:cNvSpPr>
          <p:nvPr/>
        </p:nvSpPr>
        <p:spPr bwMode="auto">
          <a:xfrm>
            <a:off x="6697337" y="3746573"/>
            <a:ext cx="9415221" cy="2182136"/>
          </a:xfrm>
          <a:prstGeom prst="rect">
            <a:avLst/>
          </a:prstGeom>
          <a:noFill/>
          <a:ln>
            <a:noFill/>
          </a:ln>
          <a:extLst/>
        </p:spPr>
        <p:txBody>
          <a:bodyPr tIns="0" bIns="0" anchor="ctr">
            <a:spAutoFit/>
          </a:bodyPr>
          <a:lstStyle>
            <a:lvl1pPr indent="457200">
              <a:spcBef>
                <a:spcPct val="20000"/>
              </a:spcBef>
              <a:buChar char="•"/>
              <a:defRPr sz="3200">
                <a:solidFill>
                  <a:schemeClr val="tx1"/>
                </a:solidFill>
                <a:latin typeface="Arial" panose="020B0604020202020204" pitchFamily="34" charset="0"/>
              </a:defRPr>
            </a:lvl1pPr>
            <a:lvl2pPr>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defTabSz="609598">
              <a:lnSpc>
                <a:spcPct val="90000"/>
              </a:lnSpc>
              <a:spcBef>
                <a:spcPct val="0"/>
              </a:spcBef>
              <a:buNone/>
              <a:defRPr/>
            </a:pPr>
            <a:endParaRPr lang="es-AR" altLang="en-US" sz="7878" b="1" dirty="0">
              <a:solidFill>
                <a:srgbClr val="006600"/>
              </a:solidFill>
            </a:endParaRPr>
          </a:p>
          <a:p>
            <a:pPr defTabSz="609598">
              <a:lnSpc>
                <a:spcPct val="90000"/>
              </a:lnSpc>
              <a:spcBef>
                <a:spcPct val="0"/>
              </a:spcBef>
              <a:buNone/>
              <a:defRPr/>
            </a:pPr>
            <a:endParaRPr lang="es-AR" altLang="en-US" sz="7878" dirty="0">
              <a:solidFill>
                <a:prstClr val="black"/>
              </a:solidFill>
            </a:endParaRPr>
          </a:p>
        </p:txBody>
      </p:sp>
      <p:sp>
        <p:nvSpPr>
          <p:cNvPr id="7179" name="AutoShape 24" descr="Mostrando Netowrk_gente.jpg"/>
          <p:cNvSpPr>
            <a:spLocks noChangeAspect="1" noChangeArrowheads="1"/>
          </p:cNvSpPr>
          <p:nvPr/>
        </p:nvSpPr>
        <p:spPr bwMode="auto">
          <a:xfrm>
            <a:off x="6697338" y="5444084"/>
            <a:ext cx="533416" cy="533416"/>
          </a:xfrm>
          <a:prstGeom prst="rect">
            <a:avLst/>
          </a:prstGeom>
          <a:noFill/>
          <a:ln>
            <a:noFill/>
          </a:ln>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defTabSz="609598">
              <a:spcBef>
                <a:spcPct val="0"/>
              </a:spcBef>
              <a:buNone/>
              <a:defRPr/>
            </a:pPr>
            <a:endParaRPr lang="en-US" altLang="en-US" sz="3149">
              <a:solidFill>
                <a:prstClr val="black"/>
              </a:solidFill>
            </a:endParaRPr>
          </a:p>
        </p:txBody>
      </p:sp>
      <p:pic>
        <p:nvPicPr>
          <p:cNvPr id="10244" name="0 Image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05136" y="-1323105"/>
            <a:ext cx="4354116" cy="776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75" name="Rectangle 8"/>
          <p:cNvSpPr>
            <a:spLocks noChangeArrowheads="1"/>
          </p:cNvSpPr>
          <p:nvPr/>
        </p:nvSpPr>
        <p:spPr bwMode="auto">
          <a:xfrm>
            <a:off x="-1" y="-896037"/>
            <a:ext cx="184731"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defRPr/>
            </a:pPr>
            <a:endParaRPr lang="es-AR">
              <a:latin typeface="Calibri" charset="0"/>
              <a:ea typeface="ＭＳ Ｐゴシック" charset="0"/>
              <a:cs typeface="ＭＳ Ｐゴシック" charset="0"/>
            </a:endParaRPr>
          </a:p>
        </p:txBody>
      </p:sp>
      <p:sp>
        <p:nvSpPr>
          <p:cNvPr id="10246" name="Rectángulo 7173"/>
          <p:cNvSpPr>
            <a:spLocks noChangeArrowheads="1"/>
          </p:cNvSpPr>
          <p:nvPr/>
        </p:nvSpPr>
        <p:spPr bwMode="auto">
          <a:xfrm>
            <a:off x="40219" y="1413759"/>
            <a:ext cx="17300044" cy="14056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49263">
              <a:defRPr sz="2400">
                <a:solidFill>
                  <a:schemeClr val="tx1"/>
                </a:solidFill>
                <a:latin typeface="Calibri" panose="020F0502020204030204" pitchFamily="34" charset="0"/>
                <a:ea typeface="MS PGothic" panose="020B0600070205080204" pitchFamily="34" charset="-128"/>
              </a:defRPr>
            </a:lvl1pPr>
            <a:lvl2pPr marL="742950" indent="-285750">
              <a:defRPr sz="2400">
                <a:solidFill>
                  <a:schemeClr val="tx1"/>
                </a:solidFill>
                <a:latin typeface="Calibri" panose="020F0502020204030204" pitchFamily="34" charset="0"/>
                <a:ea typeface="MS PGothic" panose="020B0600070205080204" pitchFamily="34" charset="-128"/>
              </a:defRPr>
            </a:lvl2pPr>
            <a:lvl3pPr marL="1143000" indent="-228600">
              <a:defRPr sz="2400">
                <a:solidFill>
                  <a:schemeClr val="tx1"/>
                </a:solidFill>
                <a:latin typeface="Calibri" panose="020F0502020204030204" pitchFamily="34" charset="0"/>
                <a:ea typeface="MS PGothic" panose="020B0600070205080204" pitchFamily="34" charset="-128"/>
              </a:defRPr>
            </a:lvl3pPr>
            <a:lvl4pPr marL="1600200" indent="-228600">
              <a:defRPr sz="2400">
                <a:solidFill>
                  <a:schemeClr val="tx1"/>
                </a:solidFill>
                <a:latin typeface="Calibri" panose="020F0502020204030204" pitchFamily="34" charset="0"/>
                <a:ea typeface="MS PGothic" panose="020B0600070205080204" pitchFamily="34" charset="-128"/>
              </a:defRPr>
            </a:lvl4pPr>
            <a:lvl5pPr marL="2057400" indent="-228600">
              <a:defRPr sz="2400">
                <a:solidFill>
                  <a:schemeClr val="tx1"/>
                </a:solidFill>
                <a:latin typeface="Calibri" panose="020F0502020204030204" pitchFamily="34" charset="0"/>
                <a:ea typeface="MS PGothic" panose="020B0600070205080204" pitchFamily="34" charset="-128"/>
              </a:defRPr>
            </a:lvl5pPr>
            <a:lvl6pPr marL="2514600" indent="-228600" defTabSz="4556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556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556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556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algn="ctr"/>
            <a:r>
              <a:rPr lang="es-AR" sz="4267" b="1" dirty="0"/>
              <a:t>Capacidades esperadas para la Certificación de Analista del Conocimiento - Dimensión Programador</a:t>
            </a:r>
            <a:endParaRPr lang="es-AR" sz="4267" dirty="0"/>
          </a:p>
        </p:txBody>
      </p:sp>
      <p:sp>
        <p:nvSpPr>
          <p:cNvPr id="4" name="Marcador de texto 3"/>
          <p:cNvSpPr>
            <a:spLocks noGrp="1"/>
          </p:cNvSpPr>
          <p:nvPr>
            <p:ph type="body" idx="1"/>
          </p:nvPr>
        </p:nvSpPr>
        <p:spPr>
          <a:xfrm>
            <a:off x="702755" y="3552276"/>
            <a:ext cx="16256496" cy="5515524"/>
          </a:xfrm>
        </p:spPr>
        <p:txBody>
          <a:bodyPr/>
          <a:lstStyle/>
          <a:p>
            <a:pPr marL="0" indent="0">
              <a:buNone/>
            </a:pPr>
            <a:r>
              <a:rPr lang="es-AR" b="1" dirty="0"/>
              <a:t>7. Elaborar documentación técnica de acuerdo con los requerimientos funcionales y técnicos recibidos.</a:t>
            </a:r>
            <a:endParaRPr lang="es-AR" dirty="0"/>
          </a:p>
          <a:p>
            <a:pPr marL="0" indent="0">
              <a:buNone/>
            </a:pPr>
            <a:endParaRPr lang="es-AR" dirty="0"/>
          </a:p>
          <a:p>
            <a:r>
              <a:rPr lang="es-AR" dirty="0"/>
              <a:t>El </a:t>
            </a:r>
            <a:r>
              <a:rPr lang="es-AR" i="1" dirty="0"/>
              <a:t>Programador</a:t>
            </a:r>
            <a:r>
              <a:rPr lang="es-AR" dirty="0"/>
              <a:t> realiza la </a:t>
            </a:r>
            <a:r>
              <a:rPr lang="es-AR" b="1" dirty="0"/>
              <a:t>documentación describiendo </a:t>
            </a:r>
            <a:r>
              <a:rPr lang="es-AR" dirty="0"/>
              <a:t>qué hace cada parte del código y por qué se incluyen, qué datos o situación lo originaron; registros y evidencias de las actividades realizadas y de los incidentes observados, debiendo </a:t>
            </a:r>
            <a:r>
              <a:rPr lang="es-AR" b="1" dirty="0"/>
              <a:t>identificar cada versión </a:t>
            </a:r>
            <a:r>
              <a:rPr lang="es-AR" dirty="0"/>
              <a:t>de acuerdo a estándares establecidos dentro del equipo de desarrollo.</a:t>
            </a:r>
          </a:p>
        </p:txBody>
      </p:sp>
    </p:spTree>
    <p:extLst>
      <p:ext uri="{BB962C8B-B14F-4D97-AF65-F5344CB8AC3E}">
        <p14:creationId xmlns:p14="http://schemas.microsoft.com/office/powerpoint/2010/main" val="401858182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endParaRPr lang="en-US" dirty="0"/>
          </a:p>
        </p:txBody>
      </p:sp>
      <p:grpSp>
        <p:nvGrpSpPr>
          <p:cNvPr id="6" name="5 Grupo"/>
          <p:cNvGrpSpPr/>
          <p:nvPr/>
        </p:nvGrpSpPr>
        <p:grpSpPr>
          <a:xfrm>
            <a:off x="1914255" y="1747911"/>
            <a:ext cx="12461837" cy="7597106"/>
            <a:chOff x="1314022" y="1378660"/>
            <a:chExt cx="8762229" cy="5341715"/>
          </a:xfrm>
        </p:grpSpPr>
        <p:pic>
          <p:nvPicPr>
            <p:cNvPr id="2055" name="Picture 7" descr="C:\Documents and Settings\Florencia\Escritorio\Presentacion de Scrum\Reemplazos\figura14.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6938" y="1400530"/>
              <a:ext cx="8469313" cy="4886325"/>
            </a:xfrm>
            <a:prstGeom prst="rect">
              <a:avLst/>
            </a:prstGeom>
            <a:noFill/>
            <a:extLst>
              <a:ext uri="{909E8E84-426E-40DD-AFC4-6F175D3DCCD1}">
                <a14:hiddenFill xmlns:a14="http://schemas.microsoft.com/office/drawing/2010/main">
                  <a:solidFill>
                    <a:srgbClr val="FFFFFF"/>
                  </a:solidFill>
                </a14:hiddenFill>
              </a:ext>
            </a:extLst>
          </p:spPr>
        </p:pic>
        <p:sp>
          <p:nvSpPr>
            <p:cNvPr id="5" name="4 CuadroTexto"/>
            <p:cNvSpPr txBox="1"/>
            <p:nvPr/>
          </p:nvSpPr>
          <p:spPr>
            <a:xfrm>
              <a:off x="1314022" y="1378660"/>
              <a:ext cx="1243429" cy="434209"/>
            </a:xfrm>
            <a:prstGeom prst="rect">
              <a:avLst/>
            </a:prstGeom>
            <a:noFill/>
          </p:spPr>
          <p:txBody>
            <a:bodyPr wrap="none" rtlCol="0">
              <a:spAutoFit/>
            </a:bodyPr>
            <a:lstStyle/>
            <a:p>
              <a:r>
                <a:rPr lang="es-AR" sz="3413" dirty="0">
                  <a:latin typeface="Garamond" pitchFamily="18" charset="0"/>
                </a:rPr>
                <a:t>Producto</a:t>
              </a:r>
            </a:p>
          </p:txBody>
        </p:sp>
        <p:sp>
          <p:nvSpPr>
            <p:cNvPr id="11" name="10 CuadroTexto"/>
            <p:cNvSpPr txBox="1"/>
            <p:nvPr/>
          </p:nvSpPr>
          <p:spPr>
            <a:xfrm>
              <a:off x="1824793" y="1813567"/>
              <a:ext cx="1223141" cy="280335"/>
            </a:xfrm>
            <a:prstGeom prst="rect">
              <a:avLst/>
            </a:prstGeom>
            <a:noFill/>
          </p:spPr>
          <p:txBody>
            <a:bodyPr wrap="none" rtlCol="0">
              <a:spAutoFit/>
            </a:bodyPr>
            <a:lstStyle/>
            <a:p>
              <a:r>
                <a:rPr lang="es-AR" sz="1991" dirty="0">
                  <a:latin typeface="Garamond" pitchFamily="18" charset="0"/>
                </a:rPr>
                <a:t>Característica A</a:t>
              </a:r>
            </a:p>
          </p:txBody>
        </p:sp>
        <p:sp>
          <p:nvSpPr>
            <p:cNvPr id="12" name="11 CuadroTexto"/>
            <p:cNvSpPr txBox="1"/>
            <p:nvPr/>
          </p:nvSpPr>
          <p:spPr>
            <a:xfrm>
              <a:off x="1824793" y="2069055"/>
              <a:ext cx="1211870" cy="280335"/>
            </a:xfrm>
            <a:prstGeom prst="rect">
              <a:avLst/>
            </a:prstGeom>
            <a:noFill/>
          </p:spPr>
          <p:txBody>
            <a:bodyPr wrap="none" rtlCol="0">
              <a:spAutoFit/>
            </a:bodyPr>
            <a:lstStyle/>
            <a:p>
              <a:r>
                <a:rPr lang="es-AR" sz="1991" dirty="0">
                  <a:latin typeface="Garamond" pitchFamily="18" charset="0"/>
                </a:rPr>
                <a:t>Característica B</a:t>
              </a:r>
            </a:p>
          </p:txBody>
        </p:sp>
        <p:sp>
          <p:nvSpPr>
            <p:cNvPr id="13" name="12 CuadroTexto"/>
            <p:cNvSpPr txBox="1"/>
            <p:nvPr/>
          </p:nvSpPr>
          <p:spPr>
            <a:xfrm>
              <a:off x="1824793" y="2311843"/>
              <a:ext cx="1215252" cy="280335"/>
            </a:xfrm>
            <a:prstGeom prst="rect">
              <a:avLst/>
            </a:prstGeom>
            <a:noFill/>
          </p:spPr>
          <p:txBody>
            <a:bodyPr wrap="none" rtlCol="0">
              <a:spAutoFit/>
            </a:bodyPr>
            <a:lstStyle/>
            <a:p>
              <a:r>
                <a:rPr lang="es-AR" sz="1991" dirty="0">
                  <a:latin typeface="Garamond" pitchFamily="18" charset="0"/>
                </a:rPr>
                <a:t>Característica C</a:t>
              </a:r>
            </a:p>
          </p:txBody>
        </p:sp>
        <p:sp>
          <p:nvSpPr>
            <p:cNvPr id="14" name="13 CuadroTexto"/>
            <p:cNvSpPr txBox="1"/>
            <p:nvPr/>
          </p:nvSpPr>
          <p:spPr>
            <a:xfrm>
              <a:off x="5368093" y="2778767"/>
              <a:ext cx="1223141" cy="280335"/>
            </a:xfrm>
            <a:prstGeom prst="rect">
              <a:avLst/>
            </a:prstGeom>
            <a:noFill/>
          </p:spPr>
          <p:txBody>
            <a:bodyPr wrap="none" rtlCol="0">
              <a:spAutoFit/>
            </a:bodyPr>
            <a:lstStyle/>
            <a:p>
              <a:r>
                <a:rPr lang="es-AR" sz="1991" dirty="0">
                  <a:latin typeface="Garamond" pitchFamily="18" charset="0"/>
                </a:rPr>
                <a:t>Característica A</a:t>
              </a:r>
            </a:p>
          </p:txBody>
        </p:sp>
        <p:sp>
          <p:nvSpPr>
            <p:cNvPr id="15" name="14 CuadroTexto"/>
            <p:cNvSpPr txBox="1"/>
            <p:nvPr/>
          </p:nvSpPr>
          <p:spPr>
            <a:xfrm>
              <a:off x="6806422" y="4455167"/>
              <a:ext cx="1211870" cy="280335"/>
            </a:xfrm>
            <a:prstGeom prst="rect">
              <a:avLst/>
            </a:prstGeom>
            <a:noFill/>
          </p:spPr>
          <p:txBody>
            <a:bodyPr wrap="none" rtlCol="0">
              <a:spAutoFit/>
            </a:bodyPr>
            <a:lstStyle/>
            <a:p>
              <a:r>
                <a:rPr lang="es-AR" sz="1991" dirty="0">
                  <a:latin typeface="Garamond" pitchFamily="18" charset="0"/>
                </a:rPr>
                <a:t>Característica B</a:t>
              </a:r>
            </a:p>
          </p:txBody>
        </p:sp>
        <p:sp>
          <p:nvSpPr>
            <p:cNvPr id="16" name="15 CuadroTexto"/>
            <p:cNvSpPr txBox="1"/>
            <p:nvPr/>
          </p:nvSpPr>
          <p:spPr>
            <a:xfrm>
              <a:off x="4876022" y="4519111"/>
              <a:ext cx="1215252" cy="280335"/>
            </a:xfrm>
            <a:prstGeom prst="rect">
              <a:avLst/>
            </a:prstGeom>
            <a:noFill/>
          </p:spPr>
          <p:txBody>
            <a:bodyPr wrap="none" rtlCol="0">
              <a:spAutoFit/>
            </a:bodyPr>
            <a:lstStyle/>
            <a:p>
              <a:r>
                <a:rPr lang="es-AR" sz="1991" dirty="0">
                  <a:latin typeface="Garamond" pitchFamily="18" charset="0"/>
                </a:rPr>
                <a:t>Característica C</a:t>
              </a:r>
            </a:p>
          </p:txBody>
        </p:sp>
        <p:sp>
          <p:nvSpPr>
            <p:cNvPr id="17" name="16 CuadroTexto"/>
            <p:cNvSpPr txBox="1"/>
            <p:nvPr/>
          </p:nvSpPr>
          <p:spPr>
            <a:xfrm>
              <a:off x="3827347" y="1687858"/>
              <a:ext cx="499130" cy="3103614"/>
            </a:xfrm>
            <a:prstGeom prst="rect">
              <a:avLst/>
            </a:prstGeom>
            <a:noFill/>
          </p:spPr>
          <p:txBody>
            <a:bodyPr vert="vert270" wrap="none" rtlCol="0">
              <a:spAutoFit/>
            </a:bodyPr>
            <a:lstStyle/>
            <a:p>
              <a:r>
                <a:rPr lang="es-AR" sz="3413" dirty="0">
                  <a:latin typeface="Garamond" pitchFamily="18" charset="0"/>
                </a:rPr>
                <a:t>Planificación de Iteración</a:t>
              </a:r>
            </a:p>
          </p:txBody>
        </p:sp>
        <p:sp>
          <p:nvSpPr>
            <p:cNvPr id="18" name="17 CuadroTexto"/>
            <p:cNvSpPr txBox="1"/>
            <p:nvPr/>
          </p:nvSpPr>
          <p:spPr>
            <a:xfrm>
              <a:off x="8468991" y="2173132"/>
              <a:ext cx="499130" cy="2595512"/>
            </a:xfrm>
            <a:prstGeom prst="rect">
              <a:avLst/>
            </a:prstGeom>
            <a:noFill/>
          </p:spPr>
          <p:txBody>
            <a:bodyPr vert="vert270" wrap="none" rtlCol="0">
              <a:spAutoFit/>
            </a:bodyPr>
            <a:lstStyle/>
            <a:p>
              <a:r>
                <a:rPr lang="es-AR" sz="3413" dirty="0">
                  <a:latin typeface="Garamond" pitchFamily="18" charset="0"/>
                </a:rPr>
                <a:t>Revisión de Iteración</a:t>
              </a:r>
            </a:p>
          </p:txBody>
        </p:sp>
        <p:sp>
          <p:nvSpPr>
            <p:cNvPr id="19" name="18 CuadroTexto"/>
            <p:cNvSpPr txBox="1"/>
            <p:nvPr/>
          </p:nvSpPr>
          <p:spPr>
            <a:xfrm>
              <a:off x="2794262" y="6224581"/>
              <a:ext cx="7008604" cy="495794"/>
            </a:xfrm>
            <a:prstGeom prst="rect">
              <a:avLst/>
            </a:prstGeom>
            <a:noFill/>
          </p:spPr>
          <p:txBody>
            <a:bodyPr wrap="none" rtlCol="0">
              <a:spAutoFit/>
            </a:bodyPr>
            <a:lstStyle/>
            <a:p>
              <a:r>
                <a:rPr lang="es-AR" sz="3982" dirty="0">
                  <a:latin typeface="Garamond" pitchFamily="18" charset="0"/>
                </a:rPr>
                <a:t>Iteración (Desde 2 semanas a 2 meses calendario)</a:t>
              </a:r>
            </a:p>
          </p:txBody>
        </p:sp>
      </p:grpSp>
    </p:spTree>
    <p:extLst>
      <p:ext uri="{BB962C8B-B14F-4D97-AF65-F5344CB8AC3E}">
        <p14:creationId xmlns:p14="http://schemas.microsoft.com/office/powerpoint/2010/main" val="209369034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269331" y="1371600"/>
            <a:ext cx="11582496" cy="2277931"/>
          </a:xfrm>
        </p:spPr>
        <p:txBody>
          <a:bodyPr/>
          <a:lstStyle/>
          <a:p>
            <a:r>
              <a:rPr lang="es-AR" b="1" dirty="0"/>
              <a:t>Estimaciones en el Software</a:t>
            </a:r>
            <a:br>
              <a:rPr lang="es-AR" b="1" dirty="0"/>
            </a:br>
            <a:endParaRPr lang="es-AR" dirty="0"/>
          </a:p>
        </p:txBody>
      </p:sp>
      <p:grpSp>
        <p:nvGrpSpPr>
          <p:cNvPr id="3" name="Group 52"/>
          <p:cNvGrpSpPr>
            <a:grpSpLocks/>
          </p:cNvGrpSpPr>
          <p:nvPr/>
        </p:nvGrpSpPr>
        <p:grpSpPr bwMode="auto">
          <a:xfrm>
            <a:off x="2421731" y="2514600"/>
            <a:ext cx="12420600" cy="6477000"/>
            <a:chOff x="141" y="477"/>
            <a:chExt cx="5234" cy="3425"/>
          </a:xfrm>
        </p:grpSpPr>
        <p:sp>
          <p:nvSpPr>
            <p:cNvPr id="4" name="Rectangle 24"/>
            <p:cNvSpPr>
              <a:spLocks noChangeArrowheads="1"/>
            </p:cNvSpPr>
            <p:nvPr/>
          </p:nvSpPr>
          <p:spPr bwMode="auto">
            <a:xfrm>
              <a:off x="521" y="1162"/>
              <a:ext cx="4854" cy="2223"/>
            </a:xfrm>
            <a:prstGeom prst="rect">
              <a:avLst/>
            </a:prstGeom>
            <a:noFill/>
            <a:ln w="9525">
              <a:solidFill>
                <a:schemeClr val="tx1"/>
              </a:solidFill>
              <a:miter lim="800000"/>
              <a:headEnd type="none" w="sm" len="sm"/>
              <a:tailEnd type="none" w="sm" len="sm"/>
            </a:ln>
          </p:spPr>
          <p:txBody>
            <a:bodyPr wrap="none" anchor="ctr"/>
            <a:lstStyle/>
            <a:p>
              <a:endParaRPr lang="es-AR" sz="2400"/>
            </a:p>
          </p:txBody>
        </p:sp>
        <p:sp>
          <p:nvSpPr>
            <p:cNvPr id="5" name="Line 25"/>
            <p:cNvSpPr>
              <a:spLocks noChangeShapeType="1"/>
            </p:cNvSpPr>
            <p:nvPr/>
          </p:nvSpPr>
          <p:spPr bwMode="auto">
            <a:xfrm>
              <a:off x="839" y="1162"/>
              <a:ext cx="0" cy="2223"/>
            </a:xfrm>
            <a:prstGeom prst="line">
              <a:avLst/>
            </a:prstGeom>
            <a:noFill/>
            <a:ln w="9525">
              <a:solidFill>
                <a:schemeClr val="tx1"/>
              </a:solidFill>
              <a:prstDash val="sysDot"/>
              <a:round/>
              <a:headEnd type="none" w="sm" len="sm"/>
              <a:tailEnd type="none" w="sm" len="sm"/>
            </a:ln>
          </p:spPr>
          <p:txBody>
            <a:bodyPr wrap="none" anchor="ctr"/>
            <a:lstStyle/>
            <a:p>
              <a:endParaRPr lang="es-AR" sz="2400"/>
            </a:p>
          </p:txBody>
        </p:sp>
        <p:sp>
          <p:nvSpPr>
            <p:cNvPr id="6" name="Line 26"/>
            <p:cNvSpPr>
              <a:spLocks noChangeShapeType="1"/>
            </p:cNvSpPr>
            <p:nvPr/>
          </p:nvSpPr>
          <p:spPr bwMode="auto">
            <a:xfrm>
              <a:off x="1156" y="1162"/>
              <a:ext cx="0" cy="2223"/>
            </a:xfrm>
            <a:prstGeom prst="line">
              <a:avLst/>
            </a:prstGeom>
            <a:noFill/>
            <a:ln w="9525">
              <a:solidFill>
                <a:schemeClr val="tx1"/>
              </a:solidFill>
              <a:prstDash val="sysDot"/>
              <a:round/>
              <a:headEnd type="none" w="sm" len="sm"/>
              <a:tailEnd type="none" w="sm" len="sm"/>
            </a:ln>
          </p:spPr>
          <p:txBody>
            <a:bodyPr wrap="none" anchor="ctr"/>
            <a:lstStyle/>
            <a:p>
              <a:endParaRPr lang="es-AR" sz="2400"/>
            </a:p>
          </p:txBody>
        </p:sp>
        <p:sp>
          <p:nvSpPr>
            <p:cNvPr id="7" name="Line 27"/>
            <p:cNvSpPr>
              <a:spLocks noChangeShapeType="1"/>
            </p:cNvSpPr>
            <p:nvPr/>
          </p:nvSpPr>
          <p:spPr bwMode="auto">
            <a:xfrm>
              <a:off x="1474" y="1162"/>
              <a:ext cx="0" cy="2223"/>
            </a:xfrm>
            <a:prstGeom prst="line">
              <a:avLst/>
            </a:prstGeom>
            <a:noFill/>
            <a:ln w="9525">
              <a:solidFill>
                <a:schemeClr val="tx1"/>
              </a:solidFill>
              <a:prstDash val="sysDot"/>
              <a:round/>
              <a:headEnd type="none" w="sm" len="sm"/>
              <a:tailEnd type="none" w="sm" len="sm"/>
            </a:ln>
          </p:spPr>
          <p:txBody>
            <a:bodyPr wrap="none" anchor="ctr"/>
            <a:lstStyle/>
            <a:p>
              <a:endParaRPr lang="es-AR" sz="2400"/>
            </a:p>
          </p:txBody>
        </p:sp>
        <p:sp>
          <p:nvSpPr>
            <p:cNvPr id="8" name="Line 28"/>
            <p:cNvSpPr>
              <a:spLocks noChangeShapeType="1"/>
            </p:cNvSpPr>
            <p:nvPr/>
          </p:nvSpPr>
          <p:spPr bwMode="auto">
            <a:xfrm>
              <a:off x="1791" y="1162"/>
              <a:ext cx="0" cy="2223"/>
            </a:xfrm>
            <a:prstGeom prst="line">
              <a:avLst/>
            </a:prstGeom>
            <a:noFill/>
            <a:ln w="9525">
              <a:solidFill>
                <a:schemeClr val="tx1"/>
              </a:solidFill>
              <a:prstDash val="sysDot"/>
              <a:round/>
              <a:headEnd type="none" w="sm" len="sm"/>
              <a:tailEnd type="none" w="sm" len="sm"/>
            </a:ln>
          </p:spPr>
          <p:txBody>
            <a:bodyPr wrap="none" anchor="ctr"/>
            <a:lstStyle/>
            <a:p>
              <a:endParaRPr lang="es-AR" sz="2400"/>
            </a:p>
          </p:txBody>
        </p:sp>
        <p:sp>
          <p:nvSpPr>
            <p:cNvPr id="9" name="Line 29"/>
            <p:cNvSpPr>
              <a:spLocks noChangeShapeType="1"/>
            </p:cNvSpPr>
            <p:nvPr/>
          </p:nvSpPr>
          <p:spPr bwMode="auto">
            <a:xfrm>
              <a:off x="2154" y="1162"/>
              <a:ext cx="0" cy="2223"/>
            </a:xfrm>
            <a:prstGeom prst="line">
              <a:avLst/>
            </a:prstGeom>
            <a:noFill/>
            <a:ln w="9525">
              <a:solidFill>
                <a:schemeClr val="tx1"/>
              </a:solidFill>
              <a:prstDash val="sysDot"/>
              <a:round/>
              <a:headEnd type="none" w="sm" len="sm"/>
              <a:tailEnd type="none" w="sm" len="sm"/>
            </a:ln>
          </p:spPr>
          <p:txBody>
            <a:bodyPr wrap="none" anchor="ctr"/>
            <a:lstStyle/>
            <a:p>
              <a:endParaRPr lang="es-AR" sz="2400"/>
            </a:p>
          </p:txBody>
        </p:sp>
        <p:sp>
          <p:nvSpPr>
            <p:cNvPr id="10" name="Freeform 30"/>
            <p:cNvSpPr>
              <a:spLocks/>
            </p:cNvSpPr>
            <p:nvPr/>
          </p:nvSpPr>
          <p:spPr bwMode="auto">
            <a:xfrm>
              <a:off x="492" y="1152"/>
              <a:ext cx="4857" cy="2222"/>
            </a:xfrm>
            <a:custGeom>
              <a:avLst/>
              <a:gdLst>
                <a:gd name="T0" fmla="*/ 29 w 4857"/>
                <a:gd name="T1" fmla="*/ 0 h 2222"/>
                <a:gd name="T2" fmla="*/ 230 w 4857"/>
                <a:gd name="T3" fmla="*/ 201 h 2222"/>
                <a:gd name="T4" fmla="*/ 267 w 4857"/>
                <a:gd name="T5" fmla="*/ 238 h 2222"/>
                <a:gd name="T6" fmla="*/ 322 w 4857"/>
                <a:gd name="T7" fmla="*/ 274 h 2222"/>
                <a:gd name="T8" fmla="*/ 386 w 4857"/>
                <a:gd name="T9" fmla="*/ 329 h 2222"/>
                <a:gd name="T10" fmla="*/ 477 w 4857"/>
                <a:gd name="T11" fmla="*/ 393 h 2222"/>
                <a:gd name="T12" fmla="*/ 514 w 4857"/>
                <a:gd name="T13" fmla="*/ 430 h 2222"/>
                <a:gd name="T14" fmla="*/ 633 w 4857"/>
                <a:gd name="T15" fmla="*/ 475 h 2222"/>
                <a:gd name="T16" fmla="*/ 779 w 4857"/>
                <a:gd name="T17" fmla="*/ 549 h 2222"/>
                <a:gd name="T18" fmla="*/ 806 w 4857"/>
                <a:gd name="T19" fmla="*/ 567 h 2222"/>
                <a:gd name="T20" fmla="*/ 898 w 4857"/>
                <a:gd name="T21" fmla="*/ 585 h 2222"/>
                <a:gd name="T22" fmla="*/ 1035 w 4857"/>
                <a:gd name="T23" fmla="*/ 631 h 2222"/>
                <a:gd name="T24" fmla="*/ 1190 w 4857"/>
                <a:gd name="T25" fmla="*/ 695 h 2222"/>
                <a:gd name="T26" fmla="*/ 1474 w 4857"/>
                <a:gd name="T27" fmla="*/ 731 h 2222"/>
                <a:gd name="T28" fmla="*/ 1721 w 4857"/>
                <a:gd name="T29" fmla="*/ 768 h 2222"/>
                <a:gd name="T30" fmla="*/ 1922 w 4857"/>
                <a:gd name="T31" fmla="*/ 795 h 2222"/>
                <a:gd name="T32" fmla="*/ 2123 w 4857"/>
                <a:gd name="T33" fmla="*/ 841 h 2222"/>
                <a:gd name="T34" fmla="*/ 2233 w 4857"/>
                <a:gd name="T35" fmla="*/ 878 h 2222"/>
                <a:gd name="T36" fmla="*/ 2379 w 4857"/>
                <a:gd name="T37" fmla="*/ 896 h 2222"/>
                <a:gd name="T38" fmla="*/ 2534 w 4857"/>
                <a:gd name="T39" fmla="*/ 933 h 2222"/>
                <a:gd name="T40" fmla="*/ 2854 w 4857"/>
                <a:gd name="T41" fmla="*/ 997 h 2222"/>
                <a:gd name="T42" fmla="*/ 3110 w 4857"/>
                <a:gd name="T43" fmla="*/ 1051 h 2222"/>
                <a:gd name="T44" fmla="*/ 3257 w 4857"/>
                <a:gd name="T45" fmla="*/ 1061 h 2222"/>
                <a:gd name="T46" fmla="*/ 3586 w 4857"/>
                <a:gd name="T47" fmla="*/ 1125 h 2222"/>
                <a:gd name="T48" fmla="*/ 4217 w 4857"/>
                <a:gd name="T49" fmla="*/ 1125 h 2222"/>
                <a:gd name="T50" fmla="*/ 4445 w 4857"/>
                <a:gd name="T51" fmla="*/ 1161 h 2222"/>
                <a:gd name="T52" fmla="*/ 4655 w 4857"/>
                <a:gd name="T53" fmla="*/ 1143 h 2222"/>
                <a:gd name="T54" fmla="*/ 4857 w 4857"/>
                <a:gd name="T55" fmla="*/ 1134 h 2222"/>
                <a:gd name="T56" fmla="*/ 4665 w 4857"/>
                <a:gd name="T57" fmla="*/ 1207 h 2222"/>
                <a:gd name="T58" fmla="*/ 4527 w 4857"/>
                <a:gd name="T59" fmla="*/ 1243 h 2222"/>
                <a:gd name="T60" fmla="*/ 4326 w 4857"/>
                <a:gd name="T61" fmla="*/ 1298 h 2222"/>
                <a:gd name="T62" fmla="*/ 3878 w 4857"/>
                <a:gd name="T63" fmla="*/ 1317 h 2222"/>
                <a:gd name="T64" fmla="*/ 3714 w 4857"/>
                <a:gd name="T65" fmla="*/ 1335 h 2222"/>
                <a:gd name="T66" fmla="*/ 3549 w 4857"/>
                <a:gd name="T67" fmla="*/ 1362 h 2222"/>
                <a:gd name="T68" fmla="*/ 3220 w 4857"/>
                <a:gd name="T69" fmla="*/ 1399 h 2222"/>
                <a:gd name="T70" fmla="*/ 2562 w 4857"/>
                <a:gd name="T71" fmla="*/ 1417 h 2222"/>
                <a:gd name="T72" fmla="*/ 2498 w 4857"/>
                <a:gd name="T73" fmla="*/ 1445 h 2222"/>
                <a:gd name="T74" fmla="*/ 2406 w 4857"/>
                <a:gd name="T75" fmla="*/ 1454 h 2222"/>
                <a:gd name="T76" fmla="*/ 2150 w 4857"/>
                <a:gd name="T77" fmla="*/ 1445 h 2222"/>
                <a:gd name="T78" fmla="*/ 1565 w 4857"/>
                <a:gd name="T79" fmla="*/ 1536 h 2222"/>
                <a:gd name="T80" fmla="*/ 1382 w 4857"/>
                <a:gd name="T81" fmla="*/ 1563 h 2222"/>
                <a:gd name="T82" fmla="*/ 1172 w 4857"/>
                <a:gd name="T83" fmla="*/ 1600 h 2222"/>
                <a:gd name="T84" fmla="*/ 998 w 4857"/>
                <a:gd name="T85" fmla="*/ 1646 h 2222"/>
                <a:gd name="T86" fmla="*/ 834 w 4857"/>
                <a:gd name="T87" fmla="*/ 1728 h 2222"/>
                <a:gd name="T88" fmla="*/ 779 w 4857"/>
                <a:gd name="T89" fmla="*/ 1774 h 2222"/>
                <a:gd name="T90" fmla="*/ 697 w 4857"/>
                <a:gd name="T91" fmla="*/ 1801 h 2222"/>
                <a:gd name="T92" fmla="*/ 660 w 4857"/>
                <a:gd name="T93" fmla="*/ 1819 h 2222"/>
                <a:gd name="T94" fmla="*/ 623 w 4857"/>
                <a:gd name="T95" fmla="*/ 1847 h 2222"/>
                <a:gd name="T96" fmla="*/ 486 w 4857"/>
                <a:gd name="T97" fmla="*/ 1902 h 2222"/>
                <a:gd name="T98" fmla="*/ 404 w 4857"/>
                <a:gd name="T99" fmla="*/ 1947 h 2222"/>
                <a:gd name="T100" fmla="*/ 267 w 4857"/>
                <a:gd name="T101" fmla="*/ 1993 h 2222"/>
                <a:gd name="T102" fmla="*/ 212 w 4857"/>
                <a:gd name="T103" fmla="*/ 2011 h 2222"/>
                <a:gd name="T104" fmla="*/ 75 w 4857"/>
                <a:gd name="T105" fmla="*/ 2139 h 2222"/>
                <a:gd name="T106" fmla="*/ 20 w 4857"/>
                <a:gd name="T107" fmla="*/ 2167 h 2222"/>
                <a:gd name="T108" fmla="*/ 11 w 4857"/>
                <a:gd name="T109" fmla="*/ 2222 h 2222"/>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4857"/>
                <a:gd name="T166" fmla="*/ 0 h 2222"/>
                <a:gd name="T167" fmla="*/ 4857 w 4857"/>
                <a:gd name="T168" fmla="*/ 2222 h 2222"/>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4857" h="2222">
                  <a:moveTo>
                    <a:pt x="29" y="0"/>
                  </a:moveTo>
                  <a:cubicBezTo>
                    <a:pt x="60" y="93"/>
                    <a:pt x="156" y="141"/>
                    <a:pt x="230" y="201"/>
                  </a:cubicBezTo>
                  <a:cubicBezTo>
                    <a:pt x="243" y="212"/>
                    <a:pt x="253" y="228"/>
                    <a:pt x="267" y="238"/>
                  </a:cubicBezTo>
                  <a:cubicBezTo>
                    <a:pt x="285" y="251"/>
                    <a:pt x="322" y="274"/>
                    <a:pt x="322" y="274"/>
                  </a:cubicBezTo>
                  <a:cubicBezTo>
                    <a:pt x="334" y="312"/>
                    <a:pt x="349" y="317"/>
                    <a:pt x="386" y="329"/>
                  </a:cubicBezTo>
                  <a:cubicBezTo>
                    <a:pt x="415" y="352"/>
                    <a:pt x="451" y="367"/>
                    <a:pt x="477" y="393"/>
                  </a:cubicBezTo>
                  <a:cubicBezTo>
                    <a:pt x="489" y="405"/>
                    <a:pt x="500" y="420"/>
                    <a:pt x="514" y="430"/>
                  </a:cubicBezTo>
                  <a:cubicBezTo>
                    <a:pt x="545" y="452"/>
                    <a:pt x="596" y="463"/>
                    <a:pt x="633" y="475"/>
                  </a:cubicBezTo>
                  <a:cubicBezTo>
                    <a:pt x="683" y="527"/>
                    <a:pt x="730" y="516"/>
                    <a:pt x="779" y="549"/>
                  </a:cubicBezTo>
                  <a:cubicBezTo>
                    <a:pt x="788" y="555"/>
                    <a:pt x="796" y="564"/>
                    <a:pt x="806" y="567"/>
                  </a:cubicBezTo>
                  <a:cubicBezTo>
                    <a:pt x="836" y="576"/>
                    <a:pt x="898" y="585"/>
                    <a:pt x="898" y="585"/>
                  </a:cubicBezTo>
                  <a:cubicBezTo>
                    <a:pt x="943" y="603"/>
                    <a:pt x="992" y="609"/>
                    <a:pt x="1035" y="631"/>
                  </a:cubicBezTo>
                  <a:cubicBezTo>
                    <a:pt x="1082" y="655"/>
                    <a:pt x="1139" y="681"/>
                    <a:pt x="1190" y="695"/>
                  </a:cubicBezTo>
                  <a:cubicBezTo>
                    <a:pt x="1279" y="719"/>
                    <a:pt x="1383" y="724"/>
                    <a:pt x="1474" y="731"/>
                  </a:cubicBezTo>
                  <a:cubicBezTo>
                    <a:pt x="1556" y="762"/>
                    <a:pt x="1631" y="762"/>
                    <a:pt x="1721" y="768"/>
                  </a:cubicBezTo>
                  <a:cubicBezTo>
                    <a:pt x="1792" y="792"/>
                    <a:pt x="1839" y="790"/>
                    <a:pt x="1922" y="795"/>
                  </a:cubicBezTo>
                  <a:cubicBezTo>
                    <a:pt x="1988" y="813"/>
                    <a:pt x="2056" y="825"/>
                    <a:pt x="2123" y="841"/>
                  </a:cubicBezTo>
                  <a:cubicBezTo>
                    <a:pt x="2163" y="851"/>
                    <a:pt x="2191" y="872"/>
                    <a:pt x="2233" y="878"/>
                  </a:cubicBezTo>
                  <a:cubicBezTo>
                    <a:pt x="2282" y="885"/>
                    <a:pt x="2379" y="896"/>
                    <a:pt x="2379" y="896"/>
                  </a:cubicBezTo>
                  <a:cubicBezTo>
                    <a:pt x="2425" y="927"/>
                    <a:pt x="2480" y="921"/>
                    <a:pt x="2534" y="933"/>
                  </a:cubicBezTo>
                  <a:cubicBezTo>
                    <a:pt x="2622" y="990"/>
                    <a:pt x="2754" y="983"/>
                    <a:pt x="2854" y="997"/>
                  </a:cubicBezTo>
                  <a:cubicBezTo>
                    <a:pt x="2941" y="1009"/>
                    <a:pt x="3025" y="1030"/>
                    <a:pt x="3110" y="1051"/>
                  </a:cubicBezTo>
                  <a:cubicBezTo>
                    <a:pt x="3158" y="1063"/>
                    <a:pt x="3208" y="1058"/>
                    <a:pt x="3257" y="1061"/>
                  </a:cubicBezTo>
                  <a:cubicBezTo>
                    <a:pt x="3367" y="1077"/>
                    <a:pt x="3475" y="1108"/>
                    <a:pt x="3586" y="1125"/>
                  </a:cubicBezTo>
                  <a:cubicBezTo>
                    <a:pt x="3867" y="1118"/>
                    <a:pt x="3974" y="1106"/>
                    <a:pt x="4217" y="1125"/>
                  </a:cubicBezTo>
                  <a:cubicBezTo>
                    <a:pt x="4292" y="1131"/>
                    <a:pt x="4370" y="1152"/>
                    <a:pt x="4445" y="1161"/>
                  </a:cubicBezTo>
                  <a:cubicBezTo>
                    <a:pt x="4521" y="1185"/>
                    <a:pt x="4582" y="1147"/>
                    <a:pt x="4655" y="1143"/>
                  </a:cubicBezTo>
                  <a:cubicBezTo>
                    <a:pt x="4832" y="1133"/>
                    <a:pt x="4765" y="1134"/>
                    <a:pt x="4857" y="1134"/>
                  </a:cubicBezTo>
                  <a:cubicBezTo>
                    <a:pt x="4791" y="1155"/>
                    <a:pt x="4730" y="1185"/>
                    <a:pt x="4665" y="1207"/>
                  </a:cubicBezTo>
                  <a:cubicBezTo>
                    <a:pt x="4620" y="1222"/>
                    <a:pt x="4572" y="1228"/>
                    <a:pt x="4527" y="1243"/>
                  </a:cubicBezTo>
                  <a:cubicBezTo>
                    <a:pt x="4460" y="1266"/>
                    <a:pt x="4398" y="1290"/>
                    <a:pt x="4326" y="1298"/>
                  </a:cubicBezTo>
                  <a:cubicBezTo>
                    <a:pt x="4123" y="1320"/>
                    <a:pt x="4271" y="1306"/>
                    <a:pt x="3878" y="1317"/>
                  </a:cubicBezTo>
                  <a:cubicBezTo>
                    <a:pt x="3803" y="1342"/>
                    <a:pt x="3881" y="1319"/>
                    <a:pt x="3714" y="1335"/>
                  </a:cubicBezTo>
                  <a:cubicBezTo>
                    <a:pt x="3659" y="1340"/>
                    <a:pt x="3605" y="1356"/>
                    <a:pt x="3549" y="1362"/>
                  </a:cubicBezTo>
                  <a:cubicBezTo>
                    <a:pt x="3444" y="1388"/>
                    <a:pt x="3328" y="1392"/>
                    <a:pt x="3220" y="1399"/>
                  </a:cubicBezTo>
                  <a:cubicBezTo>
                    <a:pt x="2992" y="1475"/>
                    <a:pt x="3230" y="1399"/>
                    <a:pt x="2562" y="1417"/>
                  </a:cubicBezTo>
                  <a:cubicBezTo>
                    <a:pt x="2532" y="1418"/>
                    <a:pt x="2528" y="1438"/>
                    <a:pt x="2498" y="1445"/>
                  </a:cubicBezTo>
                  <a:cubicBezTo>
                    <a:pt x="2468" y="1452"/>
                    <a:pt x="2437" y="1451"/>
                    <a:pt x="2406" y="1454"/>
                  </a:cubicBezTo>
                  <a:cubicBezTo>
                    <a:pt x="2290" y="1444"/>
                    <a:pt x="2273" y="1435"/>
                    <a:pt x="2150" y="1445"/>
                  </a:cubicBezTo>
                  <a:cubicBezTo>
                    <a:pt x="1977" y="1532"/>
                    <a:pt x="1752" y="1526"/>
                    <a:pt x="1565" y="1536"/>
                  </a:cubicBezTo>
                  <a:cubicBezTo>
                    <a:pt x="1507" y="1555"/>
                    <a:pt x="1443" y="1556"/>
                    <a:pt x="1382" y="1563"/>
                  </a:cubicBezTo>
                  <a:cubicBezTo>
                    <a:pt x="1302" y="1591"/>
                    <a:pt x="1264" y="1593"/>
                    <a:pt x="1172" y="1600"/>
                  </a:cubicBezTo>
                  <a:cubicBezTo>
                    <a:pt x="1110" y="1612"/>
                    <a:pt x="1061" y="1637"/>
                    <a:pt x="998" y="1646"/>
                  </a:cubicBezTo>
                  <a:cubicBezTo>
                    <a:pt x="938" y="1666"/>
                    <a:pt x="881" y="1682"/>
                    <a:pt x="834" y="1728"/>
                  </a:cubicBezTo>
                  <a:cubicBezTo>
                    <a:pt x="820" y="1742"/>
                    <a:pt x="798" y="1765"/>
                    <a:pt x="779" y="1774"/>
                  </a:cubicBezTo>
                  <a:cubicBezTo>
                    <a:pt x="753" y="1786"/>
                    <a:pt x="723" y="1788"/>
                    <a:pt x="697" y="1801"/>
                  </a:cubicBezTo>
                  <a:cubicBezTo>
                    <a:pt x="685" y="1807"/>
                    <a:pt x="672" y="1812"/>
                    <a:pt x="660" y="1819"/>
                  </a:cubicBezTo>
                  <a:cubicBezTo>
                    <a:pt x="647" y="1827"/>
                    <a:pt x="636" y="1839"/>
                    <a:pt x="623" y="1847"/>
                  </a:cubicBezTo>
                  <a:cubicBezTo>
                    <a:pt x="581" y="1871"/>
                    <a:pt x="533" y="1887"/>
                    <a:pt x="486" y="1902"/>
                  </a:cubicBezTo>
                  <a:cubicBezTo>
                    <a:pt x="423" y="1943"/>
                    <a:pt x="452" y="1931"/>
                    <a:pt x="404" y="1947"/>
                  </a:cubicBezTo>
                  <a:cubicBezTo>
                    <a:pt x="369" y="1984"/>
                    <a:pt x="314" y="1979"/>
                    <a:pt x="267" y="1993"/>
                  </a:cubicBezTo>
                  <a:cubicBezTo>
                    <a:pt x="249" y="1998"/>
                    <a:pt x="212" y="2011"/>
                    <a:pt x="212" y="2011"/>
                  </a:cubicBezTo>
                  <a:cubicBezTo>
                    <a:pt x="181" y="2059"/>
                    <a:pt x="127" y="2112"/>
                    <a:pt x="75" y="2139"/>
                  </a:cubicBezTo>
                  <a:cubicBezTo>
                    <a:pt x="0" y="2177"/>
                    <a:pt x="95" y="2117"/>
                    <a:pt x="20" y="2167"/>
                  </a:cubicBezTo>
                  <a:cubicBezTo>
                    <a:pt x="8" y="2203"/>
                    <a:pt x="11" y="2185"/>
                    <a:pt x="11" y="2222"/>
                  </a:cubicBezTo>
                </a:path>
              </a:pathLst>
            </a:custGeom>
            <a:noFill/>
            <a:ln w="9525" cap="flat" cmpd="sng">
              <a:solidFill>
                <a:schemeClr val="tx1"/>
              </a:solidFill>
              <a:prstDash val="solid"/>
              <a:round/>
              <a:headEnd type="none" w="sm" len="sm"/>
              <a:tailEnd type="none" w="sm" len="sm"/>
            </a:ln>
          </p:spPr>
          <p:txBody>
            <a:bodyPr wrap="none" anchor="ctr"/>
            <a:lstStyle/>
            <a:p>
              <a:endParaRPr lang="es-AR" sz="2400"/>
            </a:p>
          </p:txBody>
        </p:sp>
        <p:sp>
          <p:nvSpPr>
            <p:cNvPr id="11" name="Oval 31"/>
            <p:cNvSpPr>
              <a:spLocks noChangeArrowheads="1"/>
            </p:cNvSpPr>
            <p:nvPr/>
          </p:nvSpPr>
          <p:spPr bwMode="auto">
            <a:xfrm>
              <a:off x="567" y="1525"/>
              <a:ext cx="226" cy="1542"/>
            </a:xfrm>
            <a:prstGeom prst="ellipse">
              <a:avLst/>
            </a:prstGeom>
            <a:solidFill>
              <a:schemeClr val="accent1"/>
            </a:solidFill>
            <a:ln w="9525">
              <a:solidFill>
                <a:schemeClr val="tx1"/>
              </a:solidFill>
              <a:round/>
              <a:headEnd type="none" w="sm" len="sm"/>
              <a:tailEnd type="none" w="sm" len="sm"/>
            </a:ln>
          </p:spPr>
          <p:txBody>
            <a:bodyPr wrap="none" anchor="ctr"/>
            <a:lstStyle/>
            <a:p>
              <a:endParaRPr lang="es-AR" sz="2400"/>
            </a:p>
          </p:txBody>
        </p:sp>
        <p:sp>
          <p:nvSpPr>
            <p:cNvPr id="12" name="Oval 32"/>
            <p:cNvSpPr>
              <a:spLocks noChangeArrowheads="1"/>
            </p:cNvSpPr>
            <p:nvPr/>
          </p:nvSpPr>
          <p:spPr bwMode="auto">
            <a:xfrm>
              <a:off x="1156" y="1979"/>
              <a:ext cx="952" cy="680"/>
            </a:xfrm>
            <a:prstGeom prst="ellipse">
              <a:avLst/>
            </a:prstGeom>
            <a:solidFill>
              <a:schemeClr val="accent1"/>
            </a:solidFill>
            <a:ln w="9525">
              <a:solidFill>
                <a:schemeClr val="tx1"/>
              </a:solidFill>
              <a:round/>
              <a:headEnd type="none" w="sm" len="sm"/>
              <a:tailEnd type="none" w="sm" len="sm"/>
            </a:ln>
          </p:spPr>
          <p:txBody>
            <a:bodyPr wrap="none" anchor="ctr"/>
            <a:lstStyle/>
            <a:p>
              <a:endParaRPr lang="es-AR" sz="2400"/>
            </a:p>
          </p:txBody>
        </p:sp>
        <p:sp>
          <p:nvSpPr>
            <p:cNvPr id="13" name="Text Box 33"/>
            <p:cNvSpPr txBox="1">
              <a:spLocks noChangeArrowheads="1"/>
            </p:cNvSpPr>
            <p:nvPr/>
          </p:nvSpPr>
          <p:spPr bwMode="auto">
            <a:xfrm>
              <a:off x="386" y="3426"/>
              <a:ext cx="366" cy="239"/>
            </a:xfrm>
            <a:prstGeom prst="rect">
              <a:avLst/>
            </a:prstGeom>
            <a:noFill/>
            <a:ln w="9525">
              <a:noFill/>
              <a:miter lim="800000"/>
              <a:headEnd type="none" w="sm" len="sm"/>
              <a:tailEnd type="none" w="sm" len="sm"/>
            </a:ln>
          </p:spPr>
          <p:txBody>
            <a:bodyPr wrap="none">
              <a:spAutoFit/>
            </a:bodyPr>
            <a:lstStyle/>
            <a:p>
              <a:pPr algn="ctr"/>
              <a:r>
                <a:rPr lang="es-AR" sz="1867">
                  <a:latin typeface="Tahoma" pitchFamily="34" charset="0"/>
                </a:rPr>
                <a:t>Iter 1</a:t>
              </a:r>
            </a:p>
          </p:txBody>
        </p:sp>
        <p:sp>
          <p:nvSpPr>
            <p:cNvPr id="14" name="Text Box 34"/>
            <p:cNvSpPr txBox="1">
              <a:spLocks noChangeArrowheads="1"/>
            </p:cNvSpPr>
            <p:nvPr/>
          </p:nvSpPr>
          <p:spPr bwMode="auto">
            <a:xfrm>
              <a:off x="778" y="3430"/>
              <a:ext cx="366" cy="239"/>
            </a:xfrm>
            <a:prstGeom prst="rect">
              <a:avLst/>
            </a:prstGeom>
            <a:noFill/>
            <a:ln w="9525">
              <a:noFill/>
              <a:miter lim="800000"/>
              <a:headEnd type="none" w="sm" len="sm"/>
              <a:tailEnd type="none" w="sm" len="sm"/>
            </a:ln>
          </p:spPr>
          <p:txBody>
            <a:bodyPr wrap="none">
              <a:spAutoFit/>
            </a:bodyPr>
            <a:lstStyle/>
            <a:p>
              <a:pPr algn="ctr"/>
              <a:r>
                <a:rPr lang="es-AR" sz="1867">
                  <a:latin typeface="Tahoma" pitchFamily="34" charset="0"/>
                </a:rPr>
                <a:t>Iter 2</a:t>
              </a:r>
            </a:p>
          </p:txBody>
        </p:sp>
        <p:sp>
          <p:nvSpPr>
            <p:cNvPr id="15" name="Text Box 35"/>
            <p:cNvSpPr txBox="1">
              <a:spLocks noChangeArrowheads="1"/>
            </p:cNvSpPr>
            <p:nvPr/>
          </p:nvSpPr>
          <p:spPr bwMode="auto">
            <a:xfrm>
              <a:off x="1125" y="3430"/>
              <a:ext cx="396" cy="239"/>
            </a:xfrm>
            <a:prstGeom prst="rect">
              <a:avLst/>
            </a:prstGeom>
            <a:noFill/>
            <a:ln w="9525">
              <a:noFill/>
              <a:miter lim="800000"/>
              <a:headEnd type="none" w="sm" len="sm"/>
              <a:tailEnd type="none" w="sm" len="sm"/>
            </a:ln>
          </p:spPr>
          <p:txBody>
            <a:bodyPr wrap="none">
              <a:spAutoFit/>
            </a:bodyPr>
            <a:lstStyle/>
            <a:p>
              <a:pPr algn="ctr"/>
              <a:r>
                <a:rPr lang="es-AR" sz="1867">
                  <a:latin typeface="Tahoma" pitchFamily="34" charset="0"/>
                </a:rPr>
                <a:t>Iter …</a:t>
              </a:r>
            </a:p>
          </p:txBody>
        </p:sp>
        <p:sp>
          <p:nvSpPr>
            <p:cNvPr id="16" name="Text Box 36"/>
            <p:cNvSpPr txBox="1">
              <a:spLocks noChangeArrowheads="1"/>
            </p:cNvSpPr>
            <p:nvPr/>
          </p:nvSpPr>
          <p:spPr bwMode="auto">
            <a:xfrm>
              <a:off x="4128" y="3430"/>
              <a:ext cx="913" cy="472"/>
            </a:xfrm>
            <a:prstGeom prst="rect">
              <a:avLst/>
            </a:prstGeom>
            <a:noFill/>
            <a:ln w="9525">
              <a:noFill/>
              <a:miter lim="800000"/>
              <a:headEnd type="none" w="sm" len="sm"/>
              <a:tailEnd type="none" w="sm" len="sm"/>
            </a:ln>
          </p:spPr>
          <p:txBody>
            <a:bodyPr wrap="none">
              <a:spAutoFit/>
            </a:bodyPr>
            <a:lstStyle/>
            <a:p>
              <a:pPr algn="ctr"/>
              <a:r>
                <a:rPr lang="es-AR" sz="1867">
                  <a:latin typeface="Tahoma" pitchFamily="34" charset="0"/>
                </a:rPr>
                <a:t>Tiempo</a:t>
              </a:r>
              <a:r>
                <a:rPr lang="es-AR" sz="2400">
                  <a:latin typeface="Tahoma" pitchFamily="34" charset="0"/>
                </a:rPr>
                <a:t> </a:t>
              </a:r>
              <a:r>
                <a:rPr lang="es-AR" sz="4267">
                  <a:latin typeface="Tahoma" pitchFamily="34" charset="0"/>
                </a:rPr>
                <a:t> </a:t>
              </a:r>
              <a:r>
                <a:rPr lang="es-AR" sz="4267">
                  <a:latin typeface="Arial" charset="0"/>
                  <a:cs typeface="Arial" charset="0"/>
                </a:rPr>
                <a:t>→</a:t>
              </a:r>
              <a:r>
                <a:rPr lang="es-AR" sz="2400">
                  <a:latin typeface="Arial" charset="0"/>
                  <a:cs typeface="Arial" charset="0"/>
                </a:rPr>
                <a:t> </a:t>
              </a:r>
              <a:r>
                <a:rPr lang="es-AR" sz="1867">
                  <a:latin typeface="Arial" charset="0"/>
                  <a:cs typeface="Arial" charset="0"/>
                </a:rPr>
                <a:t> </a:t>
              </a:r>
            </a:p>
          </p:txBody>
        </p:sp>
        <p:sp>
          <p:nvSpPr>
            <p:cNvPr id="17" name="Text Box 37"/>
            <p:cNvSpPr txBox="1">
              <a:spLocks noChangeArrowheads="1"/>
            </p:cNvSpPr>
            <p:nvPr/>
          </p:nvSpPr>
          <p:spPr bwMode="auto">
            <a:xfrm>
              <a:off x="236" y="2205"/>
              <a:ext cx="143" cy="239"/>
            </a:xfrm>
            <a:prstGeom prst="rect">
              <a:avLst/>
            </a:prstGeom>
            <a:noFill/>
            <a:ln w="9525">
              <a:noFill/>
              <a:miter lim="800000"/>
              <a:headEnd type="none" w="sm" len="sm"/>
              <a:tailEnd type="none" w="sm" len="sm"/>
            </a:ln>
          </p:spPr>
          <p:txBody>
            <a:bodyPr wrap="none">
              <a:spAutoFit/>
            </a:bodyPr>
            <a:lstStyle/>
            <a:p>
              <a:pPr algn="ctr"/>
              <a:r>
                <a:rPr lang="es-AR" sz="1867">
                  <a:latin typeface="Tahoma" pitchFamily="34" charset="0"/>
                </a:rPr>
                <a:t>x</a:t>
              </a:r>
            </a:p>
          </p:txBody>
        </p:sp>
        <p:sp>
          <p:nvSpPr>
            <p:cNvPr id="18" name="Text Box 38"/>
            <p:cNvSpPr txBox="1">
              <a:spLocks noChangeArrowheads="1"/>
            </p:cNvSpPr>
            <p:nvPr/>
          </p:nvSpPr>
          <p:spPr bwMode="auto">
            <a:xfrm>
              <a:off x="141" y="1752"/>
              <a:ext cx="337" cy="239"/>
            </a:xfrm>
            <a:prstGeom prst="rect">
              <a:avLst/>
            </a:prstGeom>
            <a:noFill/>
            <a:ln w="9525">
              <a:noFill/>
              <a:miter lim="800000"/>
              <a:headEnd type="none" w="sm" len="sm"/>
              <a:tailEnd type="none" w="sm" len="sm"/>
            </a:ln>
          </p:spPr>
          <p:txBody>
            <a:bodyPr wrap="none">
              <a:spAutoFit/>
            </a:bodyPr>
            <a:lstStyle/>
            <a:p>
              <a:pPr algn="ctr"/>
              <a:r>
                <a:rPr lang="es-AR" sz="1867">
                  <a:latin typeface="Tahoma" pitchFamily="34" charset="0"/>
                </a:rPr>
                <a:t>2.0 x</a:t>
              </a:r>
            </a:p>
          </p:txBody>
        </p:sp>
        <p:sp>
          <p:nvSpPr>
            <p:cNvPr id="19" name="Text Box 39"/>
            <p:cNvSpPr txBox="1">
              <a:spLocks noChangeArrowheads="1"/>
            </p:cNvSpPr>
            <p:nvPr/>
          </p:nvSpPr>
          <p:spPr bwMode="auto">
            <a:xfrm>
              <a:off x="141" y="1162"/>
              <a:ext cx="336" cy="239"/>
            </a:xfrm>
            <a:prstGeom prst="rect">
              <a:avLst/>
            </a:prstGeom>
            <a:noFill/>
            <a:ln w="9525">
              <a:noFill/>
              <a:miter lim="800000"/>
              <a:headEnd type="none" w="sm" len="sm"/>
              <a:tailEnd type="none" w="sm" len="sm"/>
            </a:ln>
          </p:spPr>
          <p:txBody>
            <a:bodyPr wrap="none">
              <a:spAutoFit/>
            </a:bodyPr>
            <a:lstStyle/>
            <a:p>
              <a:pPr algn="ctr"/>
              <a:r>
                <a:rPr lang="es-AR" sz="1867">
                  <a:latin typeface="Tahoma" pitchFamily="34" charset="0"/>
                </a:rPr>
                <a:t>4.0 x</a:t>
              </a:r>
            </a:p>
          </p:txBody>
        </p:sp>
        <p:sp>
          <p:nvSpPr>
            <p:cNvPr id="20" name="Text Box 40"/>
            <p:cNvSpPr txBox="1">
              <a:spLocks noChangeArrowheads="1"/>
            </p:cNvSpPr>
            <p:nvPr/>
          </p:nvSpPr>
          <p:spPr bwMode="auto">
            <a:xfrm>
              <a:off x="168" y="2659"/>
              <a:ext cx="337" cy="239"/>
            </a:xfrm>
            <a:prstGeom prst="rect">
              <a:avLst/>
            </a:prstGeom>
            <a:noFill/>
            <a:ln w="9525">
              <a:noFill/>
              <a:miter lim="800000"/>
              <a:headEnd type="none" w="sm" len="sm"/>
              <a:tailEnd type="none" w="sm" len="sm"/>
            </a:ln>
          </p:spPr>
          <p:txBody>
            <a:bodyPr wrap="none">
              <a:spAutoFit/>
            </a:bodyPr>
            <a:lstStyle/>
            <a:p>
              <a:pPr algn="ctr"/>
              <a:r>
                <a:rPr lang="es-AR" sz="1867">
                  <a:latin typeface="Tahoma" pitchFamily="34" charset="0"/>
                </a:rPr>
                <a:t>0.5 x</a:t>
              </a:r>
            </a:p>
          </p:txBody>
        </p:sp>
        <p:sp>
          <p:nvSpPr>
            <p:cNvPr id="21" name="Text Box 42"/>
            <p:cNvSpPr txBox="1">
              <a:spLocks noChangeArrowheads="1"/>
            </p:cNvSpPr>
            <p:nvPr/>
          </p:nvSpPr>
          <p:spPr bwMode="auto">
            <a:xfrm>
              <a:off x="162" y="632"/>
              <a:ext cx="738" cy="465"/>
            </a:xfrm>
            <a:prstGeom prst="rect">
              <a:avLst/>
            </a:prstGeom>
            <a:noFill/>
            <a:ln w="9525">
              <a:noFill/>
              <a:miter lim="800000"/>
              <a:headEnd type="none" w="sm" len="sm"/>
              <a:tailEnd type="none" w="sm" len="sm"/>
            </a:ln>
          </p:spPr>
          <p:txBody>
            <a:bodyPr wrap="none">
              <a:spAutoFit/>
            </a:bodyPr>
            <a:lstStyle/>
            <a:p>
              <a:r>
                <a:rPr lang="es-AR" sz="1400" dirty="0">
                  <a:latin typeface="Tahoma" pitchFamily="34" charset="0"/>
                </a:rPr>
                <a:t>Estimaciones de </a:t>
              </a:r>
              <a:br>
                <a:rPr lang="es-AR" sz="1400" dirty="0">
                  <a:latin typeface="Tahoma" pitchFamily="34" charset="0"/>
                </a:rPr>
              </a:br>
              <a:r>
                <a:rPr lang="es-AR" sz="1400" dirty="0">
                  <a:latin typeface="Tahoma" pitchFamily="34" charset="0"/>
                </a:rPr>
                <a:t>Esfuerzo, Costo o</a:t>
              </a:r>
              <a:br>
                <a:rPr lang="es-AR" sz="1400" dirty="0">
                  <a:latin typeface="Tahoma" pitchFamily="34" charset="0"/>
                </a:rPr>
              </a:br>
              <a:r>
                <a:rPr lang="es-AR" sz="1400" dirty="0">
                  <a:latin typeface="Tahoma" pitchFamily="34" charset="0"/>
                </a:rPr>
                <a:t>Cronograma</a:t>
              </a:r>
            </a:p>
          </p:txBody>
        </p:sp>
        <p:sp>
          <p:nvSpPr>
            <p:cNvPr id="22" name="Text Box 43"/>
            <p:cNvSpPr txBox="1">
              <a:spLocks noChangeArrowheads="1"/>
            </p:cNvSpPr>
            <p:nvPr/>
          </p:nvSpPr>
          <p:spPr bwMode="auto">
            <a:xfrm>
              <a:off x="4927" y="1979"/>
              <a:ext cx="320" cy="239"/>
            </a:xfrm>
            <a:prstGeom prst="rect">
              <a:avLst/>
            </a:prstGeom>
            <a:noFill/>
            <a:ln w="9525">
              <a:noFill/>
              <a:miter lim="800000"/>
              <a:headEnd type="none" w="sm" len="sm"/>
              <a:tailEnd type="none" w="sm" len="sm"/>
            </a:ln>
          </p:spPr>
          <p:txBody>
            <a:bodyPr wrap="none">
              <a:spAutoFit/>
            </a:bodyPr>
            <a:lstStyle/>
            <a:p>
              <a:pPr algn="ctr"/>
              <a:r>
                <a:rPr lang="es-AR" sz="1867">
                  <a:latin typeface="Tahoma" pitchFamily="34" charset="0"/>
                </a:rPr>
                <a:t>Final</a:t>
              </a:r>
            </a:p>
          </p:txBody>
        </p:sp>
        <p:sp>
          <p:nvSpPr>
            <p:cNvPr id="23" name="Text Box 44"/>
            <p:cNvSpPr txBox="1">
              <a:spLocks noChangeArrowheads="1"/>
            </p:cNvSpPr>
            <p:nvPr/>
          </p:nvSpPr>
          <p:spPr bwMode="auto">
            <a:xfrm>
              <a:off x="4890" y="2422"/>
              <a:ext cx="411" cy="239"/>
            </a:xfrm>
            <a:prstGeom prst="rect">
              <a:avLst/>
            </a:prstGeom>
            <a:noFill/>
            <a:ln w="9525">
              <a:noFill/>
              <a:miter lim="800000"/>
              <a:headEnd type="none" w="sm" len="sm"/>
              <a:tailEnd type="none" w="sm" len="sm"/>
            </a:ln>
          </p:spPr>
          <p:txBody>
            <a:bodyPr wrap="none">
              <a:spAutoFit/>
            </a:bodyPr>
            <a:lstStyle/>
            <a:p>
              <a:pPr algn="ctr"/>
              <a:r>
                <a:rPr lang="es-AR" sz="1867">
                  <a:latin typeface="Tahoma" pitchFamily="34" charset="0"/>
                </a:rPr>
                <a:t>Reales</a:t>
              </a:r>
            </a:p>
          </p:txBody>
        </p:sp>
        <p:sp>
          <p:nvSpPr>
            <p:cNvPr id="24" name="Text Box 45"/>
            <p:cNvSpPr txBox="1">
              <a:spLocks noChangeArrowheads="1"/>
            </p:cNvSpPr>
            <p:nvPr/>
          </p:nvSpPr>
          <p:spPr bwMode="auto">
            <a:xfrm>
              <a:off x="1791" y="511"/>
              <a:ext cx="1096" cy="601"/>
            </a:xfrm>
            <a:prstGeom prst="rect">
              <a:avLst/>
            </a:prstGeom>
            <a:noFill/>
            <a:ln w="9525">
              <a:noFill/>
              <a:miter lim="800000"/>
              <a:headEnd type="none" w="sm" len="sm"/>
              <a:tailEnd type="none" w="sm" len="sm"/>
            </a:ln>
          </p:spPr>
          <p:txBody>
            <a:bodyPr wrap="none">
              <a:spAutoFit/>
            </a:bodyPr>
            <a:lstStyle/>
            <a:p>
              <a:r>
                <a:rPr lang="es-AR" sz="1400" dirty="0">
                  <a:solidFill>
                    <a:schemeClr val="tx2"/>
                  </a:solidFill>
                  <a:latin typeface="Tahoma" pitchFamily="34" charset="0"/>
                </a:rPr>
                <a:t>Muchas estimaciones y</a:t>
              </a:r>
              <a:br>
                <a:rPr lang="es-AR" sz="1400" dirty="0">
                  <a:solidFill>
                    <a:schemeClr val="tx2"/>
                  </a:solidFill>
                  <a:latin typeface="Tahoma" pitchFamily="34" charset="0"/>
                </a:rPr>
              </a:br>
              <a:r>
                <a:rPr lang="es-AR" sz="1400" dirty="0">
                  <a:solidFill>
                    <a:schemeClr val="tx2"/>
                  </a:solidFill>
                  <a:latin typeface="Tahoma" pitchFamily="34" charset="0"/>
                </a:rPr>
                <a:t>programaciones son </a:t>
              </a:r>
              <a:br>
                <a:rPr lang="es-AR" sz="1400" dirty="0">
                  <a:solidFill>
                    <a:schemeClr val="tx2"/>
                  </a:solidFill>
                  <a:latin typeface="Tahoma" pitchFamily="34" charset="0"/>
                </a:rPr>
              </a:br>
              <a:r>
                <a:rPr lang="es-AR" sz="1400" dirty="0">
                  <a:solidFill>
                    <a:schemeClr val="tx2"/>
                  </a:solidFill>
                  <a:latin typeface="Tahoma" pitchFamily="34" charset="0"/>
                </a:rPr>
                <a:t>definidas prematuramente </a:t>
              </a:r>
              <a:br>
                <a:rPr lang="es-AR" sz="1400" dirty="0">
                  <a:solidFill>
                    <a:schemeClr val="tx2"/>
                  </a:solidFill>
                  <a:latin typeface="Tahoma" pitchFamily="34" charset="0"/>
                </a:rPr>
              </a:br>
              <a:r>
                <a:rPr lang="es-AR" sz="1400" dirty="0">
                  <a:solidFill>
                    <a:schemeClr val="tx2"/>
                  </a:solidFill>
                  <a:latin typeface="Tahoma" pitchFamily="34" charset="0"/>
                </a:rPr>
                <a:t>en este momento</a:t>
              </a:r>
            </a:p>
          </p:txBody>
        </p:sp>
        <p:sp>
          <p:nvSpPr>
            <p:cNvPr id="25" name="Text Box 46"/>
            <p:cNvSpPr txBox="1">
              <a:spLocks noChangeArrowheads="1"/>
            </p:cNvSpPr>
            <p:nvPr/>
          </p:nvSpPr>
          <p:spPr bwMode="auto">
            <a:xfrm>
              <a:off x="3424" y="477"/>
              <a:ext cx="1264" cy="330"/>
            </a:xfrm>
            <a:prstGeom prst="rect">
              <a:avLst/>
            </a:prstGeom>
            <a:noFill/>
            <a:ln w="9525">
              <a:noFill/>
              <a:miter lim="800000"/>
              <a:headEnd type="none" w="sm" len="sm"/>
              <a:tailEnd type="none" w="sm" len="sm"/>
            </a:ln>
          </p:spPr>
          <p:txBody>
            <a:bodyPr wrap="none">
              <a:spAutoFit/>
            </a:bodyPr>
            <a:lstStyle/>
            <a:p>
              <a:r>
                <a:rPr lang="es-AR" sz="1400" dirty="0">
                  <a:solidFill>
                    <a:schemeClr val="tx2"/>
                  </a:solidFill>
                  <a:latin typeface="Tahoma" pitchFamily="34" charset="0"/>
                </a:rPr>
                <a:t>Pero este es el período realista </a:t>
              </a:r>
              <a:br>
                <a:rPr lang="es-AR" sz="1400" dirty="0">
                  <a:solidFill>
                    <a:schemeClr val="tx2"/>
                  </a:solidFill>
                  <a:latin typeface="Tahoma" pitchFamily="34" charset="0"/>
                </a:rPr>
              </a:br>
              <a:r>
                <a:rPr lang="es-AR" sz="1400" dirty="0">
                  <a:solidFill>
                    <a:schemeClr val="tx2"/>
                  </a:solidFill>
                  <a:latin typeface="Tahoma" pitchFamily="34" charset="0"/>
                </a:rPr>
                <a:t>para la confiabilidad.</a:t>
              </a:r>
            </a:p>
          </p:txBody>
        </p:sp>
        <p:sp>
          <p:nvSpPr>
            <p:cNvPr id="26" name="Oval 47"/>
            <p:cNvSpPr>
              <a:spLocks noChangeArrowheads="1"/>
            </p:cNvSpPr>
            <p:nvPr/>
          </p:nvSpPr>
          <p:spPr bwMode="auto">
            <a:xfrm>
              <a:off x="657" y="1842"/>
              <a:ext cx="46" cy="46"/>
            </a:xfrm>
            <a:prstGeom prst="ellipse">
              <a:avLst/>
            </a:prstGeom>
            <a:solidFill>
              <a:schemeClr val="tx1"/>
            </a:solidFill>
            <a:ln w="9525">
              <a:solidFill>
                <a:schemeClr val="tx1"/>
              </a:solidFill>
              <a:round/>
              <a:headEnd type="none" w="sm" len="sm"/>
              <a:tailEnd type="none" w="sm" len="sm"/>
            </a:ln>
          </p:spPr>
          <p:txBody>
            <a:bodyPr wrap="none" anchor="ctr"/>
            <a:lstStyle/>
            <a:p>
              <a:endParaRPr lang="es-AR" sz="2400"/>
            </a:p>
          </p:txBody>
        </p:sp>
        <p:sp>
          <p:nvSpPr>
            <p:cNvPr id="27" name="Oval 48"/>
            <p:cNvSpPr>
              <a:spLocks noChangeArrowheads="1"/>
            </p:cNvSpPr>
            <p:nvPr/>
          </p:nvSpPr>
          <p:spPr bwMode="auto">
            <a:xfrm>
              <a:off x="1610" y="2069"/>
              <a:ext cx="46" cy="46"/>
            </a:xfrm>
            <a:prstGeom prst="ellipse">
              <a:avLst/>
            </a:prstGeom>
            <a:solidFill>
              <a:schemeClr val="tx1"/>
            </a:solidFill>
            <a:ln w="9525">
              <a:solidFill>
                <a:schemeClr val="tx1"/>
              </a:solidFill>
              <a:round/>
              <a:headEnd type="none" w="sm" len="sm"/>
              <a:tailEnd type="none" w="sm" len="sm"/>
            </a:ln>
          </p:spPr>
          <p:txBody>
            <a:bodyPr wrap="none" anchor="ctr"/>
            <a:lstStyle/>
            <a:p>
              <a:endParaRPr lang="es-AR" sz="2400"/>
            </a:p>
          </p:txBody>
        </p:sp>
        <p:sp>
          <p:nvSpPr>
            <p:cNvPr id="28" name="Freeform 50"/>
            <p:cNvSpPr>
              <a:spLocks/>
            </p:cNvSpPr>
            <p:nvPr/>
          </p:nvSpPr>
          <p:spPr bwMode="auto">
            <a:xfrm>
              <a:off x="667" y="704"/>
              <a:ext cx="1171" cy="1152"/>
            </a:xfrm>
            <a:custGeom>
              <a:avLst/>
              <a:gdLst>
                <a:gd name="T0" fmla="*/ 0 w 1171"/>
                <a:gd name="T1" fmla="*/ 1152 h 1152"/>
                <a:gd name="T2" fmla="*/ 101 w 1171"/>
                <a:gd name="T3" fmla="*/ 869 h 1152"/>
                <a:gd name="T4" fmla="*/ 165 w 1171"/>
                <a:gd name="T5" fmla="*/ 805 h 1152"/>
                <a:gd name="T6" fmla="*/ 183 w 1171"/>
                <a:gd name="T7" fmla="*/ 777 h 1152"/>
                <a:gd name="T8" fmla="*/ 238 w 1171"/>
                <a:gd name="T9" fmla="*/ 741 h 1152"/>
                <a:gd name="T10" fmla="*/ 293 w 1171"/>
                <a:gd name="T11" fmla="*/ 658 h 1152"/>
                <a:gd name="T12" fmla="*/ 311 w 1171"/>
                <a:gd name="T13" fmla="*/ 631 h 1152"/>
                <a:gd name="T14" fmla="*/ 320 w 1171"/>
                <a:gd name="T15" fmla="*/ 603 h 1152"/>
                <a:gd name="T16" fmla="*/ 366 w 1171"/>
                <a:gd name="T17" fmla="*/ 558 h 1152"/>
                <a:gd name="T18" fmla="*/ 421 w 1171"/>
                <a:gd name="T19" fmla="*/ 485 h 1152"/>
                <a:gd name="T20" fmla="*/ 467 w 1171"/>
                <a:gd name="T21" fmla="*/ 439 h 1152"/>
                <a:gd name="T22" fmla="*/ 503 w 1171"/>
                <a:gd name="T23" fmla="*/ 402 h 1152"/>
                <a:gd name="T24" fmla="*/ 540 w 1171"/>
                <a:gd name="T25" fmla="*/ 366 h 1152"/>
                <a:gd name="T26" fmla="*/ 650 w 1171"/>
                <a:gd name="T27" fmla="*/ 311 h 1152"/>
                <a:gd name="T28" fmla="*/ 732 w 1171"/>
                <a:gd name="T29" fmla="*/ 256 h 1152"/>
                <a:gd name="T30" fmla="*/ 832 w 1171"/>
                <a:gd name="T31" fmla="*/ 174 h 1152"/>
                <a:gd name="T32" fmla="*/ 906 w 1171"/>
                <a:gd name="T33" fmla="*/ 128 h 1152"/>
                <a:gd name="T34" fmla="*/ 933 w 1171"/>
                <a:gd name="T35" fmla="*/ 110 h 1152"/>
                <a:gd name="T36" fmla="*/ 960 w 1171"/>
                <a:gd name="T37" fmla="*/ 101 h 1152"/>
                <a:gd name="T38" fmla="*/ 1006 w 1171"/>
                <a:gd name="T39" fmla="*/ 64 h 1152"/>
                <a:gd name="T40" fmla="*/ 1061 w 1171"/>
                <a:gd name="T41" fmla="*/ 46 h 1152"/>
                <a:gd name="T42" fmla="*/ 1088 w 1171"/>
                <a:gd name="T43" fmla="*/ 37 h 1152"/>
                <a:gd name="T44" fmla="*/ 1143 w 1171"/>
                <a:gd name="T45" fmla="*/ 9 h 1152"/>
                <a:gd name="T46" fmla="*/ 1171 w 1171"/>
                <a:gd name="T47" fmla="*/ 0 h 1152"/>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1"/>
                <a:gd name="T73" fmla="*/ 0 h 1152"/>
                <a:gd name="T74" fmla="*/ 1171 w 1171"/>
                <a:gd name="T75" fmla="*/ 1152 h 1152"/>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1" h="1152">
                  <a:moveTo>
                    <a:pt x="0" y="1152"/>
                  </a:moveTo>
                  <a:cubicBezTo>
                    <a:pt x="36" y="1059"/>
                    <a:pt x="50" y="955"/>
                    <a:pt x="101" y="869"/>
                  </a:cubicBezTo>
                  <a:cubicBezTo>
                    <a:pt x="116" y="843"/>
                    <a:pt x="143" y="826"/>
                    <a:pt x="165" y="805"/>
                  </a:cubicBezTo>
                  <a:cubicBezTo>
                    <a:pt x="173" y="797"/>
                    <a:pt x="175" y="784"/>
                    <a:pt x="183" y="777"/>
                  </a:cubicBezTo>
                  <a:cubicBezTo>
                    <a:pt x="199" y="763"/>
                    <a:pt x="238" y="741"/>
                    <a:pt x="238" y="741"/>
                  </a:cubicBezTo>
                  <a:cubicBezTo>
                    <a:pt x="321" y="617"/>
                    <a:pt x="243" y="735"/>
                    <a:pt x="293" y="658"/>
                  </a:cubicBezTo>
                  <a:cubicBezTo>
                    <a:pt x="299" y="649"/>
                    <a:pt x="311" y="631"/>
                    <a:pt x="311" y="631"/>
                  </a:cubicBezTo>
                  <a:cubicBezTo>
                    <a:pt x="314" y="622"/>
                    <a:pt x="314" y="611"/>
                    <a:pt x="320" y="603"/>
                  </a:cubicBezTo>
                  <a:cubicBezTo>
                    <a:pt x="333" y="586"/>
                    <a:pt x="366" y="558"/>
                    <a:pt x="366" y="558"/>
                  </a:cubicBezTo>
                  <a:cubicBezTo>
                    <a:pt x="382" y="509"/>
                    <a:pt x="367" y="539"/>
                    <a:pt x="421" y="485"/>
                  </a:cubicBezTo>
                  <a:cubicBezTo>
                    <a:pt x="436" y="470"/>
                    <a:pt x="467" y="439"/>
                    <a:pt x="467" y="439"/>
                  </a:cubicBezTo>
                  <a:cubicBezTo>
                    <a:pt x="491" y="365"/>
                    <a:pt x="455" y="450"/>
                    <a:pt x="503" y="402"/>
                  </a:cubicBezTo>
                  <a:cubicBezTo>
                    <a:pt x="551" y="354"/>
                    <a:pt x="466" y="390"/>
                    <a:pt x="540" y="366"/>
                  </a:cubicBezTo>
                  <a:cubicBezTo>
                    <a:pt x="575" y="342"/>
                    <a:pt x="613" y="332"/>
                    <a:pt x="650" y="311"/>
                  </a:cubicBezTo>
                  <a:cubicBezTo>
                    <a:pt x="682" y="293"/>
                    <a:pt x="696" y="268"/>
                    <a:pt x="732" y="256"/>
                  </a:cubicBezTo>
                  <a:cubicBezTo>
                    <a:pt x="759" y="216"/>
                    <a:pt x="786" y="189"/>
                    <a:pt x="832" y="174"/>
                  </a:cubicBezTo>
                  <a:cubicBezTo>
                    <a:pt x="855" y="151"/>
                    <a:pt x="874" y="138"/>
                    <a:pt x="906" y="128"/>
                  </a:cubicBezTo>
                  <a:cubicBezTo>
                    <a:pt x="915" y="122"/>
                    <a:pt x="923" y="115"/>
                    <a:pt x="933" y="110"/>
                  </a:cubicBezTo>
                  <a:cubicBezTo>
                    <a:pt x="941" y="106"/>
                    <a:pt x="952" y="106"/>
                    <a:pt x="960" y="101"/>
                  </a:cubicBezTo>
                  <a:cubicBezTo>
                    <a:pt x="1010" y="71"/>
                    <a:pt x="944" y="91"/>
                    <a:pt x="1006" y="64"/>
                  </a:cubicBezTo>
                  <a:cubicBezTo>
                    <a:pt x="1024" y="56"/>
                    <a:pt x="1043" y="52"/>
                    <a:pt x="1061" y="46"/>
                  </a:cubicBezTo>
                  <a:cubicBezTo>
                    <a:pt x="1070" y="43"/>
                    <a:pt x="1088" y="37"/>
                    <a:pt x="1088" y="37"/>
                  </a:cubicBezTo>
                  <a:cubicBezTo>
                    <a:pt x="1117" y="8"/>
                    <a:pt x="1096" y="22"/>
                    <a:pt x="1143" y="9"/>
                  </a:cubicBezTo>
                  <a:cubicBezTo>
                    <a:pt x="1152" y="6"/>
                    <a:pt x="1171" y="0"/>
                    <a:pt x="1171" y="0"/>
                  </a:cubicBezTo>
                </a:path>
              </a:pathLst>
            </a:custGeom>
            <a:noFill/>
            <a:ln w="9525" cap="rnd" cmpd="sng">
              <a:solidFill>
                <a:schemeClr val="tx1"/>
              </a:solidFill>
              <a:prstDash val="sysDot"/>
              <a:round/>
              <a:headEnd type="none" w="sm" len="sm"/>
              <a:tailEnd type="none" w="sm" len="sm"/>
            </a:ln>
          </p:spPr>
          <p:txBody>
            <a:bodyPr wrap="none" anchor="ctr"/>
            <a:lstStyle/>
            <a:p>
              <a:endParaRPr lang="es-AR" sz="2400"/>
            </a:p>
          </p:txBody>
        </p:sp>
        <p:sp>
          <p:nvSpPr>
            <p:cNvPr id="29" name="Freeform 51"/>
            <p:cNvSpPr>
              <a:spLocks/>
            </p:cNvSpPr>
            <p:nvPr/>
          </p:nvSpPr>
          <p:spPr bwMode="auto">
            <a:xfrm>
              <a:off x="1637" y="594"/>
              <a:ext cx="1810" cy="1491"/>
            </a:xfrm>
            <a:custGeom>
              <a:avLst/>
              <a:gdLst>
                <a:gd name="T0" fmla="*/ 0 w 1810"/>
                <a:gd name="T1" fmla="*/ 1491 h 1491"/>
                <a:gd name="T2" fmla="*/ 100 w 1810"/>
                <a:gd name="T3" fmla="*/ 1427 h 1491"/>
                <a:gd name="T4" fmla="*/ 237 w 1810"/>
                <a:gd name="T5" fmla="*/ 1299 h 1491"/>
                <a:gd name="T6" fmla="*/ 347 w 1810"/>
                <a:gd name="T7" fmla="*/ 1198 h 1491"/>
                <a:gd name="T8" fmla="*/ 393 w 1810"/>
                <a:gd name="T9" fmla="*/ 1143 h 1491"/>
                <a:gd name="T10" fmla="*/ 502 w 1810"/>
                <a:gd name="T11" fmla="*/ 1033 h 1491"/>
                <a:gd name="T12" fmla="*/ 676 w 1810"/>
                <a:gd name="T13" fmla="*/ 924 h 1491"/>
                <a:gd name="T14" fmla="*/ 795 w 1810"/>
                <a:gd name="T15" fmla="*/ 823 h 1491"/>
                <a:gd name="T16" fmla="*/ 832 w 1810"/>
                <a:gd name="T17" fmla="*/ 787 h 1491"/>
                <a:gd name="T18" fmla="*/ 877 w 1810"/>
                <a:gd name="T19" fmla="*/ 777 h 1491"/>
                <a:gd name="T20" fmla="*/ 969 w 1810"/>
                <a:gd name="T21" fmla="*/ 723 h 1491"/>
                <a:gd name="T22" fmla="*/ 1033 w 1810"/>
                <a:gd name="T23" fmla="*/ 640 h 1491"/>
                <a:gd name="T24" fmla="*/ 1078 w 1810"/>
                <a:gd name="T25" fmla="*/ 585 h 1491"/>
                <a:gd name="T26" fmla="*/ 1170 w 1810"/>
                <a:gd name="T27" fmla="*/ 567 h 1491"/>
                <a:gd name="T28" fmla="*/ 1206 w 1810"/>
                <a:gd name="T29" fmla="*/ 549 h 1491"/>
                <a:gd name="T30" fmla="*/ 1261 w 1810"/>
                <a:gd name="T31" fmla="*/ 531 h 1491"/>
                <a:gd name="T32" fmla="*/ 1371 w 1810"/>
                <a:gd name="T33" fmla="*/ 421 h 1491"/>
                <a:gd name="T34" fmla="*/ 1435 w 1810"/>
                <a:gd name="T35" fmla="*/ 357 h 1491"/>
                <a:gd name="T36" fmla="*/ 1563 w 1810"/>
                <a:gd name="T37" fmla="*/ 220 h 1491"/>
                <a:gd name="T38" fmla="*/ 1600 w 1810"/>
                <a:gd name="T39" fmla="*/ 183 h 1491"/>
                <a:gd name="T40" fmla="*/ 1654 w 1810"/>
                <a:gd name="T41" fmla="*/ 147 h 1491"/>
                <a:gd name="T42" fmla="*/ 1792 w 1810"/>
                <a:gd name="T43" fmla="*/ 19 h 1491"/>
                <a:gd name="T44" fmla="*/ 1810 w 1810"/>
                <a:gd name="T45" fmla="*/ 0 h 1491"/>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810"/>
                <a:gd name="T70" fmla="*/ 0 h 1491"/>
                <a:gd name="T71" fmla="*/ 1810 w 1810"/>
                <a:gd name="T72" fmla="*/ 1491 h 1491"/>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810" h="1491">
                  <a:moveTo>
                    <a:pt x="0" y="1491"/>
                  </a:moveTo>
                  <a:cubicBezTo>
                    <a:pt x="33" y="1470"/>
                    <a:pt x="69" y="1452"/>
                    <a:pt x="100" y="1427"/>
                  </a:cubicBezTo>
                  <a:cubicBezTo>
                    <a:pt x="150" y="1387"/>
                    <a:pt x="186" y="1337"/>
                    <a:pt x="237" y="1299"/>
                  </a:cubicBezTo>
                  <a:cubicBezTo>
                    <a:pt x="263" y="1237"/>
                    <a:pt x="286" y="1228"/>
                    <a:pt x="347" y="1198"/>
                  </a:cubicBezTo>
                  <a:cubicBezTo>
                    <a:pt x="415" y="1096"/>
                    <a:pt x="305" y="1257"/>
                    <a:pt x="393" y="1143"/>
                  </a:cubicBezTo>
                  <a:cubicBezTo>
                    <a:pt x="428" y="1098"/>
                    <a:pt x="447" y="1053"/>
                    <a:pt x="502" y="1033"/>
                  </a:cubicBezTo>
                  <a:cubicBezTo>
                    <a:pt x="545" y="978"/>
                    <a:pt x="611" y="949"/>
                    <a:pt x="676" y="924"/>
                  </a:cubicBezTo>
                  <a:cubicBezTo>
                    <a:pt x="706" y="878"/>
                    <a:pt x="750" y="853"/>
                    <a:pt x="795" y="823"/>
                  </a:cubicBezTo>
                  <a:cubicBezTo>
                    <a:pt x="809" y="813"/>
                    <a:pt x="817" y="795"/>
                    <a:pt x="832" y="787"/>
                  </a:cubicBezTo>
                  <a:cubicBezTo>
                    <a:pt x="845" y="779"/>
                    <a:pt x="862" y="780"/>
                    <a:pt x="877" y="777"/>
                  </a:cubicBezTo>
                  <a:cubicBezTo>
                    <a:pt x="916" y="752"/>
                    <a:pt x="922" y="734"/>
                    <a:pt x="969" y="723"/>
                  </a:cubicBezTo>
                  <a:cubicBezTo>
                    <a:pt x="1008" y="663"/>
                    <a:pt x="963" y="729"/>
                    <a:pt x="1033" y="640"/>
                  </a:cubicBezTo>
                  <a:cubicBezTo>
                    <a:pt x="1045" y="625"/>
                    <a:pt x="1060" y="593"/>
                    <a:pt x="1078" y="585"/>
                  </a:cubicBezTo>
                  <a:cubicBezTo>
                    <a:pt x="1106" y="572"/>
                    <a:pt x="1140" y="574"/>
                    <a:pt x="1170" y="567"/>
                  </a:cubicBezTo>
                  <a:cubicBezTo>
                    <a:pt x="1182" y="561"/>
                    <a:pt x="1194" y="554"/>
                    <a:pt x="1206" y="549"/>
                  </a:cubicBezTo>
                  <a:cubicBezTo>
                    <a:pt x="1224" y="542"/>
                    <a:pt x="1261" y="531"/>
                    <a:pt x="1261" y="531"/>
                  </a:cubicBezTo>
                  <a:cubicBezTo>
                    <a:pt x="1299" y="493"/>
                    <a:pt x="1327" y="450"/>
                    <a:pt x="1371" y="421"/>
                  </a:cubicBezTo>
                  <a:cubicBezTo>
                    <a:pt x="1392" y="389"/>
                    <a:pt x="1407" y="381"/>
                    <a:pt x="1435" y="357"/>
                  </a:cubicBezTo>
                  <a:cubicBezTo>
                    <a:pt x="1483" y="315"/>
                    <a:pt x="1522" y="267"/>
                    <a:pt x="1563" y="220"/>
                  </a:cubicBezTo>
                  <a:cubicBezTo>
                    <a:pt x="1574" y="207"/>
                    <a:pt x="1586" y="194"/>
                    <a:pt x="1600" y="183"/>
                  </a:cubicBezTo>
                  <a:cubicBezTo>
                    <a:pt x="1617" y="169"/>
                    <a:pt x="1654" y="147"/>
                    <a:pt x="1654" y="147"/>
                  </a:cubicBezTo>
                  <a:cubicBezTo>
                    <a:pt x="1686" y="99"/>
                    <a:pt x="1736" y="37"/>
                    <a:pt x="1792" y="19"/>
                  </a:cubicBezTo>
                  <a:cubicBezTo>
                    <a:pt x="1798" y="13"/>
                    <a:pt x="1810" y="0"/>
                    <a:pt x="1810" y="0"/>
                  </a:cubicBezTo>
                </a:path>
              </a:pathLst>
            </a:custGeom>
            <a:noFill/>
            <a:ln w="9525" cap="rnd" cmpd="sng">
              <a:solidFill>
                <a:schemeClr val="tx1"/>
              </a:solidFill>
              <a:prstDash val="sysDot"/>
              <a:round/>
              <a:headEnd type="none" w="sm" len="sm"/>
              <a:tailEnd type="none" w="sm" len="sm"/>
            </a:ln>
          </p:spPr>
          <p:txBody>
            <a:bodyPr wrap="none" anchor="ctr"/>
            <a:lstStyle/>
            <a:p>
              <a:endParaRPr lang="es-AR" sz="2400"/>
            </a:p>
          </p:txBody>
        </p:sp>
      </p:grpSp>
    </p:spTree>
    <p:extLst>
      <p:ext uri="{BB962C8B-B14F-4D97-AF65-F5344CB8AC3E}">
        <p14:creationId xmlns:p14="http://schemas.microsoft.com/office/powerpoint/2010/main" val="113086049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ítulo 8"/>
          <p:cNvSpPr>
            <a:spLocks noGrp="1"/>
          </p:cNvSpPr>
          <p:nvPr>
            <p:ph type="title"/>
          </p:nvPr>
        </p:nvSpPr>
        <p:spPr>
          <a:xfrm>
            <a:off x="7984331" y="1538088"/>
            <a:ext cx="13375606" cy="1805751"/>
          </a:xfrm>
        </p:spPr>
        <p:txBody>
          <a:bodyPr/>
          <a:lstStyle/>
          <a:p>
            <a:r>
              <a:rPr lang="es-AR" dirty="0"/>
              <a:t>Respecto de las</a:t>
            </a:r>
            <a:br>
              <a:rPr lang="es-AR" dirty="0"/>
            </a:br>
            <a:r>
              <a:rPr lang="es-AR" dirty="0"/>
              <a:t> Estimaciones</a:t>
            </a:r>
          </a:p>
        </p:txBody>
      </p:sp>
      <p:graphicFrame>
        <p:nvGraphicFramePr>
          <p:cNvPr id="4" name="Diagrama 3"/>
          <p:cNvGraphicFramePr/>
          <p:nvPr>
            <p:extLst/>
          </p:nvPr>
        </p:nvGraphicFramePr>
        <p:xfrm>
          <a:off x="2849985" y="1538088"/>
          <a:ext cx="12204140" cy="756836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4083749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640931" y="1134824"/>
            <a:ext cx="14757466" cy="787908"/>
          </a:xfrm>
        </p:spPr>
        <p:txBody>
          <a:bodyPr/>
          <a:lstStyle/>
          <a:p>
            <a:r>
              <a:rPr lang="es-AR" sz="5120" dirty="0">
                <a:solidFill>
                  <a:schemeClr val="tx1"/>
                </a:solidFill>
              </a:rPr>
              <a:t>¿Cómo se estima en los proyectos ágiles?</a:t>
            </a:r>
          </a:p>
        </p:txBody>
      </p:sp>
      <p:pic>
        <p:nvPicPr>
          <p:cNvPr id="5124" name="Picture 4" descr="C:\Documents and Settings\Florencia\Escritorio\Presentacion de Scrum\Reemplazos\Imagen135-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52158" y="3724204"/>
            <a:ext cx="8983697" cy="3497298"/>
          </a:xfrm>
          <a:prstGeom prst="rect">
            <a:avLst/>
          </a:prstGeom>
          <a:noFill/>
          <a:extLst>
            <a:ext uri="{909E8E84-426E-40DD-AFC4-6F175D3DCCD1}">
              <a14:hiddenFill xmlns:a14="http://schemas.microsoft.com/office/drawing/2010/main">
                <a:solidFill>
                  <a:srgbClr val="FFFFFF"/>
                </a:solidFill>
              </a14:hiddenFill>
            </a:ext>
          </a:extLst>
        </p:spPr>
      </p:pic>
      <p:pic>
        <p:nvPicPr>
          <p:cNvPr id="5125" name="Picture 5" descr="C:\Documents and Settings\Florencia\Escritorio\Presentacion de Scrum\Reemplazos\Imagen135-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6845" y="2373436"/>
            <a:ext cx="7075876" cy="7301653"/>
          </a:xfrm>
          <a:prstGeom prst="rect">
            <a:avLst/>
          </a:prstGeom>
          <a:noFill/>
          <a:extLst>
            <a:ext uri="{909E8E84-426E-40DD-AFC4-6F175D3DCCD1}">
              <a14:hiddenFill xmlns:a14="http://schemas.microsoft.com/office/drawing/2010/main">
                <a:solidFill>
                  <a:srgbClr val="FFFFFF"/>
                </a:solidFill>
              </a14:hiddenFill>
            </a:ext>
          </a:extLst>
        </p:spPr>
      </p:pic>
      <p:sp>
        <p:nvSpPr>
          <p:cNvPr id="5" name="CuadroTexto 4"/>
          <p:cNvSpPr txBox="1"/>
          <p:nvPr/>
        </p:nvSpPr>
        <p:spPr>
          <a:xfrm>
            <a:off x="973931" y="2276726"/>
            <a:ext cx="2449581" cy="442557"/>
          </a:xfrm>
          <a:prstGeom prst="rect">
            <a:avLst/>
          </a:prstGeom>
          <a:noFill/>
        </p:spPr>
        <p:txBody>
          <a:bodyPr wrap="none" rtlCol="0">
            <a:spAutoFit/>
          </a:bodyPr>
          <a:lstStyle/>
          <a:p>
            <a:r>
              <a:rPr lang="es-AR" sz="2276" b="1" dirty="0"/>
              <a:t>Describe y clarifica</a:t>
            </a:r>
          </a:p>
        </p:txBody>
      </p:sp>
      <p:sp>
        <p:nvSpPr>
          <p:cNvPr id="6" name="CuadroTexto 5"/>
          <p:cNvSpPr txBox="1"/>
          <p:nvPr/>
        </p:nvSpPr>
        <p:spPr>
          <a:xfrm>
            <a:off x="2650331" y="9194432"/>
            <a:ext cx="3500958" cy="442557"/>
          </a:xfrm>
          <a:prstGeom prst="rect">
            <a:avLst/>
          </a:prstGeom>
          <a:noFill/>
        </p:spPr>
        <p:txBody>
          <a:bodyPr wrap="none" rtlCol="0">
            <a:spAutoFit/>
          </a:bodyPr>
          <a:lstStyle/>
          <a:p>
            <a:r>
              <a:rPr lang="es-AR" sz="2276" b="1" dirty="0"/>
              <a:t>Estiman colaborativamente</a:t>
            </a:r>
          </a:p>
        </p:txBody>
      </p:sp>
      <p:sp>
        <p:nvSpPr>
          <p:cNvPr id="7" name="CuadroTexto 6"/>
          <p:cNvSpPr txBox="1"/>
          <p:nvPr/>
        </p:nvSpPr>
        <p:spPr>
          <a:xfrm>
            <a:off x="7952158" y="3951623"/>
            <a:ext cx="3325206" cy="442557"/>
          </a:xfrm>
          <a:prstGeom prst="rect">
            <a:avLst/>
          </a:prstGeom>
          <a:noFill/>
        </p:spPr>
        <p:txBody>
          <a:bodyPr wrap="none" rtlCol="0">
            <a:spAutoFit/>
          </a:bodyPr>
          <a:lstStyle/>
          <a:p>
            <a:r>
              <a:rPr lang="es-AR" sz="2276" b="1" dirty="0"/>
              <a:t>Tamaño original estimado</a:t>
            </a:r>
          </a:p>
        </p:txBody>
      </p:sp>
      <p:sp>
        <p:nvSpPr>
          <p:cNvPr id="8" name="CuadroTexto 7"/>
          <p:cNvSpPr txBox="1"/>
          <p:nvPr/>
        </p:nvSpPr>
        <p:spPr>
          <a:xfrm>
            <a:off x="12527466" y="3927922"/>
            <a:ext cx="3518977" cy="792781"/>
          </a:xfrm>
          <a:prstGeom prst="rect">
            <a:avLst/>
          </a:prstGeom>
          <a:noFill/>
        </p:spPr>
        <p:txBody>
          <a:bodyPr wrap="none" rtlCol="0">
            <a:spAutoFit/>
          </a:bodyPr>
          <a:lstStyle/>
          <a:p>
            <a:r>
              <a:rPr lang="es-AR" sz="2276" b="1" dirty="0"/>
              <a:t>Estimación revisada basada</a:t>
            </a:r>
            <a:br>
              <a:rPr lang="es-AR" sz="2276" b="1" dirty="0"/>
            </a:br>
            <a:r>
              <a:rPr lang="es-AR" sz="2276" b="1" dirty="0"/>
              <a:t> en compromiso</a:t>
            </a:r>
          </a:p>
        </p:txBody>
      </p:sp>
      <p:sp>
        <p:nvSpPr>
          <p:cNvPr id="9" name="CuadroTexto 8"/>
          <p:cNvSpPr txBox="1"/>
          <p:nvPr/>
        </p:nvSpPr>
        <p:spPr>
          <a:xfrm>
            <a:off x="4631531" y="2261031"/>
            <a:ext cx="2740494" cy="442557"/>
          </a:xfrm>
          <a:prstGeom prst="rect">
            <a:avLst/>
          </a:prstGeom>
          <a:noFill/>
        </p:spPr>
        <p:txBody>
          <a:bodyPr wrap="none" rtlCol="0">
            <a:spAutoFit/>
          </a:bodyPr>
          <a:lstStyle/>
          <a:p>
            <a:r>
              <a:rPr lang="es-AR" sz="2276" b="1" dirty="0"/>
              <a:t>Facilita y da coaching</a:t>
            </a:r>
          </a:p>
        </p:txBody>
      </p:sp>
    </p:spTree>
    <p:extLst>
      <p:ext uri="{BB962C8B-B14F-4D97-AF65-F5344CB8AC3E}">
        <p14:creationId xmlns:p14="http://schemas.microsoft.com/office/powerpoint/2010/main" val="282303330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3666" name="Picture 2" descr="http://people10.com/blog/wp-content/uploads/2012/02/agile-transformation-sizing-9.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59127" y="3048665"/>
            <a:ext cx="8272897" cy="5348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669131" y="1256967"/>
            <a:ext cx="16472747" cy="1625600"/>
          </a:xfrm>
        </p:spPr>
        <p:txBody>
          <a:bodyPr>
            <a:noAutofit/>
          </a:bodyPr>
          <a:lstStyle/>
          <a:p>
            <a:pPr>
              <a:defRPr/>
            </a:pPr>
            <a:r>
              <a:rPr lang="es-AR" sz="5309" dirty="0"/>
              <a:t>Estimación con Story Points </a:t>
            </a:r>
            <a:r>
              <a:rPr lang="es-AR" sz="3982" dirty="0"/>
              <a:t>(Puntos de Historia)</a:t>
            </a:r>
            <a:br>
              <a:rPr lang="es-AR" sz="5309" dirty="0"/>
            </a:br>
            <a:r>
              <a:rPr lang="es-AR" sz="5309" dirty="0"/>
              <a:t> </a:t>
            </a:r>
          </a:p>
        </p:txBody>
      </p:sp>
      <p:sp>
        <p:nvSpPr>
          <p:cNvPr id="113668" name="Content Placeholder 2"/>
          <p:cNvSpPr>
            <a:spLocks noGrp="1"/>
          </p:cNvSpPr>
          <p:nvPr>
            <p:ph idx="1"/>
          </p:nvPr>
        </p:nvSpPr>
        <p:spPr>
          <a:xfrm>
            <a:off x="288131" y="2971800"/>
            <a:ext cx="8427358" cy="5895485"/>
          </a:xfrm>
        </p:spPr>
        <p:txBody>
          <a:bodyPr vert="horz" lIns="0" tIns="0" rIns="0" bIns="0" rtlCol="0">
            <a:normAutofit/>
          </a:bodyPr>
          <a:lstStyle/>
          <a:p>
            <a:pPr marL="650214" indent="-650214">
              <a:buFont typeface="Wingdings" panose="05000000000000000000" pitchFamily="2" charset="2"/>
              <a:buChar char="§"/>
            </a:pPr>
            <a:r>
              <a:rPr lang="es-AR" sz="3129" dirty="0"/>
              <a:t>Es una unidad de medida </a:t>
            </a:r>
            <a:r>
              <a:rPr lang="es-AR" sz="3129" b="1" i="1" dirty="0"/>
              <a:t>específica (del equipo) de: complejidad, riesgo y esfuerzo,  </a:t>
            </a:r>
            <a:r>
              <a:rPr lang="es-AR" sz="3129" dirty="0"/>
              <a:t>es lo que  “el kilo” a la unidad de nuestro sistema de medición de peso</a:t>
            </a:r>
          </a:p>
          <a:p>
            <a:pPr marL="650214" indent="-650214">
              <a:buFont typeface="Wingdings" panose="05000000000000000000" pitchFamily="2" charset="2"/>
              <a:buChar char="§"/>
            </a:pPr>
            <a:r>
              <a:rPr lang="es-AR" sz="3129" dirty="0"/>
              <a:t>Story </a:t>
            </a:r>
            <a:r>
              <a:rPr lang="es-AR" sz="3129" dirty="0" err="1"/>
              <a:t>point</a:t>
            </a:r>
            <a:r>
              <a:rPr lang="es-AR" sz="3129" dirty="0"/>
              <a:t> da idea del “peso” de cada historia y decide cuán grande (compleja) es.</a:t>
            </a:r>
          </a:p>
          <a:p>
            <a:pPr marL="650214" indent="-650214">
              <a:buFont typeface="Wingdings" panose="05000000000000000000" pitchFamily="2" charset="2"/>
              <a:buChar char="§"/>
            </a:pPr>
            <a:r>
              <a:rPr lang="es-AR" sz="3129" dirty="0"/>
              <a:t>La complejidad de una historia tiende a </a:t>
            </a:r>
          </a:p>
          <a:p>
            <a:pPr marL="517763" lvl="1" indent="0">
              <a:spcBef>
                <a:spcPts val="1138"/>
              </a:spcBef>
              <a:buNone/>
            </a:pPr>
            <a:r>
              <a:rPr lang="es-AR" sz="3129" dirty="0"/>
              <a:t>Incrementarse exponencialmente.</a:t>
            </a: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975597" y="4005082"/>
            <a:ext cx="5701642" cy="2456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77846181"/>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afterEffect">
                                  <p:stCondLst>
                                    <p:cond delay="1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84522" y="2648892"/>
            <a:ext cx="11704320" cy="1050609"/>
          </a:xfrm>
        </p:spPr>
        <p:txBody>
          <a:bodyPr/>
          <a:lstStyle/>
          <a:p>
            <a:r>
              <a:rPr lang="es-AR" sz="6827" dirty="0" err="1"/>
              <a:t>Poker</a:t>
            </a:r>
            <a:r>
              <a:rPr lang="es-AR" sz="6827" dirty="0"/>
              <a:t> </a:t>
            </a:r>
            <a:r>
              <a:rPr lang="es-AR" sz="6827" dirty="0" err="1"/>
              <a:t>Planning</a:t>
            </a:r>
            <a:endParaRPr lang="es-AR" sz="6827" dirty="0"/>
          </a:p>
        </p:txBody>
      </p:sp>
      <p:sp>
        <p:nvSpPr>
          <p:cNvPr id="3" name="Marcador de texto 2"/>
          <p:cNvSpPr>
            <a:spLocks noGrp="1"/>
          </p:cNvSpPr>
          <p:nvPr>
            <p:ph type="body" idx="1"/>
          </p:nvPr>
        </p:nvSpPr>
        <p:spPr>
          <a:xfrm>
            <a:off x="284522" y="4156844"/>
            <a:ext cx="11704320" cy="1950720"/>
          </a:xfrm>
        </p:spPr>
        <p:txBody>
          <a:bodyPr>
            <a:normAutofit/>
          </a:bodyPr>
          <a:lstStyle/>
          <a:p>
            <a:r>
              <a:rPr lang="es-AR" sz="5309" dirty="0">
                <a:solidFill>
                  <a:schemeClr val="tx1"/>
                </a:solidFill>
              </a:rPr>
              <a:t>Una herramienta </a:t>
            </a:r>
            <a:br>
              <a:rPr lang="es-AR" sz="5309" dirty="0">
                <a:solidFill>
                  <a:schemeClr val="tx1"/>
                </a:solidFill>
              </a:rPr>
            </a:br>
            <a:r>
              <a:rPr lang="es-AR" sz="5309" dirty="0">
                <a:solidFill>
                  <a:schemeClr val="tx1"/>
                </a:solidFill>
              </a:rPr>
              <a:t>de estimación</a:t>
            </a:r>
          </a:p>
        </p:txBody>
      </p:sp>
      <p:sp>
        <p:nvSpPr>
          <p:cNvPr id="4" name="Marcador de número de diapositiva 3"/>
          <p:cNvSpPr>
            <a:spLocks noGrp="1"/>
          </p:cNvSpPr>
          <p:nvPr>
            <p:ph type="sldNum" sz="quarter" idx="12"/>
          </p:nvPr>
        </p:nvSpPr>
        <p:spPr>
          <a:xfrm>
            <a:off x="20941419" y="598177"/>
            <a:ext cx="1695491" cy="393954"/>
          </a:xfrm>
        </p:spPr>
        <p:txBody>
          <a:bodyPr/>
          <a:lstStyle/>
          <a:p>
            <a:fld id="{704C0AEC-BFDA-493E-999B-9165ED1364D9}" type="slidenum">
              <a:rPr lang="en-US" sz="2560"/>
              <a:pPr/>
              <a:t>95</a:t>
            </a:fld>
            <a:endParaRPr lang="en-US" dirty="0"/>
          </a:p>
        </p:txBody>
      </p:sp>
      <p:pic>
        <p:nvPicPr>
          <p:cNvPr id="5" name="6 Marcador de posición de imagen" descr="perrosJugando.jpg"/>
          <p:cNvPicPr>
            <a:picLocks noChangeAspect="1"/>
          </p:cNvPicPr>
          <p:nvPr/>
        </p:nvPicPr>
        <p:blipFill>
          <a:blip r:embed="rId2">
            <a:extLst>
              <a:ext uri="{28A0092B-C50C-407E-A947-70E740481C1C}">
                <a14:useLocalDpi xmlns:a14="http://schemas.microsoft.com/office/drawing/2010/main" val="0"/>
              </a:ext>
            </a:extLst>
          </a:blip>
          <a:srcRect l="5000" r="5000"/>
          <a:stretch>
            <a:fillRect/>
          </a:stretch>
        </p:blipFill>
        <p:spPr>
          <a:xfrm>
            <a:off x="7675230" y="1952211"/>
            <a:ext cx="7876602" cy="6563836"/>
          </a:xfrm>
          <a:prstGeom prst="rect">
            <a:avLst/>
          </a:prstGeom>
          <a:ln w="9525"/>
          <a:extLst>
            <a:ext uri="{91240B29-F687-4F45-9708-019B960494DF}">
              <a14:hiddenLine xmlns:a14="http://schemas.microsoft.com/office/drawing/2010/main" w="9525" cap="rnd" algn="ctr">
                <a:solidFill>
                  <a:srgbClr val="000000"/>
                </a:solidFill>
                <a:miter lim="800000"/>
                <a:headEnd/>
                <a:tailEnd/>
              </a14:hiddenLine>
            </a:ext>
          </a:extLst>
        </p:spPr>
      </p:pic>
    </p:spTree>
    <p:extLst>
      <p:ext uri="{BB962C8B-B14F-4D97-AF65-F5344CB8AC3E}">
        <p14:creationId xmlns:p14="http://schemas.microsoft.com/office/powerpoint/2010/main" val="147714329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793331" y="1143000"/>
            <a:ext cx="10363295" cy="744536"/>
          </a:xfrm>
        </p:spPr>
        <p:txBody>
          <a:bodyPr/>
          <a:lstStyle/>
          <a:p>
            <a:r>
              <a:rPr lang="es-AR" b="1" dirty="0"/>
              <a:t>Revisar Técnicamente el Software</a:t>
            </a:r>
            <a:br>
              <a:rPr lang="es-AR" b="1" dirty="0"/>
            </a:br>
            <a:endParaRPr lang="es-AR" dirty="0"/>
          </a:p>
        </p:txBody>
      </p:sp>
      <p:pic>
        <p:nvPicPr>
          <p:cNvPr id="3" name="Imagen 2"/>
          <p:cNvPicPr/>
          <p:nvPr/>
        </p:nvPicPr>
        <p:blipFill>
          <a:blip r:embed="rId2"/>
          <a:stretch>
            <a:fillRect/>
          </a:stretch>
        </p:blipFill>
        <p:spPr>
          <a:xfrm>
            <a:off x="2497931" y="2438400"/>
            <a:ext cx="12877800" cy="6477000"/>
          </a:xfrm>
          <a:prstGeom prst="rect">
            <a:avLst/>
          </a:prstGeom>
        </p:spPr>
      </p:pic>
    </p:spTree>
    <p:extLst>
      <p:ext uri="{BB962C8B-B14F-4D97-AF65-F5344CB8AC3E}">
        <p14:creationId xmlns:p14="http://schemas.microsoft.com/office/powerpoint/2010/main" val="178304980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11931" y="1143000"/>
            <a:ext cx="15240000" cy="2277931"/>
          </a:xfrm>
        </p:spPr>
        <p:txBody>
          <a:bodyPr/>
          <a:lstStyle/>
          <a:p>
            <a:pPr algn="l"/>
            <a:r>
              <a:rPr lang="es-AR" b="1" dirty="0"/>
              <a:t>Algunos TIPS de las revisiones técnicas…</a:t>
            </a:r>
            <a:br>
              <a:rPr lang="es-AR" b="1" dirty="0"/>
            </a:br>
            <a:endParaRPr lang="es-AR" dirty="0"/>
          </a:p>
        </p:txBody>
      </p:sp>
      <p:sp>
        <p:nvSpPr>
          <p:cNvPr id="3" name="Marcador de texto 2"/>
          <p:cNvSpPr>
            <a:spLocks noGrp="1"/>
          </p:cNvSpPr>
          <p:nvPr>
            <p:ph type="body" idx="1"/>
          </p:nvPr>
        </p:nvSpPr>
        <p:spPr>
          <a:xfrm>
            <a:off x="592931" y="2057400"/>
            <a:ext cx="16459200" cy="8076057"/>
          </a:xfrm>
        </p:spPr>
        <p:txBody>
          <a:bodyPr/>
          <a:lstStyle/>
          <a:p>
            <a:pPr lvl="0"/>
            <a:r>
              <a:rPr lang="es-AR" sz="3200" dirty="0"/>
              <a:t>Revisar al producto… no al productor.</a:t>
            </a:r>
          </a:p>
          <a:p>
            <a:pPr lvl="0"/>
            <a:r>
              <a:rPr lang="es-AR" sz="3200" dirty="0"/>
              <a:t>Fijar una agenda y cumplirla.</a:t>
            </a:r>
          </a:p>
          <a:p>
            <a:pPr lvl="0"/>
            <a:r>
              <a:rPr lang="es-AR" sz="3200" dirty="0"/>
              <a:t>Limitar el debate y las impugnaciones.</a:t>
            </a:r>
          </a:p>
          <a:p>
            <a:pPr lvl="0"/>
            <a:r>
              <a:rPr lang="es-AR" sz="3200" dirty="0"/>
              <a:t>Enunciar las áreas de problemas, pero no tratar resolver cualquier problema que se manifieste.</a:t>
            </a:r>
          </a:p>
          <a:p>
            <a:pPr lvl="0"/>
            <a:r>
              <a:rPr lang="es-AR" sz="3200" dirty="0"/>
              <a:t>Tomar notas escritas.</a:t>
            </a:r>
          </a:p>
          <a:p>
            <a:pPr lvl="0"/>
            <a:r>
              <a:rPr lang="es-AR" sz="3200" dirty="0"/>
              <a:t>Limitar el nro. de participantes e insistir en la preparación por anticipado.</a:t>
            </a:r>
          </a:p>
          <a:p>
            <a:pPr lvl="0"/>
            <a:r>
              <a:rPr lang="es-AR" sz="3200" dirty="0"/>
              <a:t>Desarrollar una lista de revisión.</a:t>
            </a:r>
          </a:p>
          <a:p>
            <a:pPr lvl="0"/>
            <a:r>
              <a:rPr lang="es-AR" sz="3200" dirty="0"/>
              <a:t>Disponer recursos y una agenda.</a:t>
            </a:r>
          </a:p>
          <a:p>
            <a:pPr lvl="0"/>
            <a:r>
              <a:rPr lang="es-AR" sz="3200" dirty="0"/>
              <a:t>Entrenamiento.</a:t>
            </a:r>
          </a:p>
          <a:p>
            <a:pPr lvl="0"/>
            <a:r>
              <a:rPr lang="es-AR" sz="3200" dirty="0"/>
              <a:t>Repasar revisiones anteriores.</a:t>
            </a:r>
          </a:p>
          <a:p>
            <a:pPr lvl="0"/>
            <a:r>
              <a:rPr lang="es-AR" sz="3200" dirty="0"/>
              <a:t>Aprender sobre inspecciones y convencer al proyecto de utilizarlas.</a:t>
            </a:r>
          </a:p>
          <a:p>
            <a:pPr lvl="0"/>
            <a:r>
              <a:rPr lang="es-AR" sz="3200" dirty="0"/>
              <a:t>Determinar en qué parte del proyecto deben ser utilizadas.</a:t>
            </a:r>
          </a:p>
          <a:p>
            <a:pPr lvl="0"/>
            <a:r>
              <a:rPr lang="es-AR" sz="3200" dirty="0"/>
              <a:t>Definir para cada proyecto cómo se realizarán las revisiones técnicas.</a:t>
            </a:r>
          </a:p>
        </p:txBody>
      </p:sp>
    </p:spTree>
    <p:extLst>
      <p:ext uri="{BB962C8B-B14F-4D97-AF65-F5344CB8AC3E}">
        <p14:creationId xmlns:p14="http://schemas.microsoft.com/office/powerpoint/2010/main" val="10814601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0" y="1143001"/>
            <a:ext cx="10972895" cy="762000"/>
          </a:xfrm>
        </p:spPr>
        <p:txBody>
          <a:bodyPr/>
          <a:lstStyle/>
          <a:p>
            <a:r>
              <a:rPr lang="es-AR" b="1" dirty="0"/>
              <a:t>Probar el Software - Testing</a:t>
            </a:r>
            <a:br>
              <a:rPr lang="es-AR" b="1" dirty="0"/>
            </a:br>
            <a:endParaRPr lang="es-AR" dirty="0"/>
          </a:p>
        </p:txBody>
      </p:sp>
      <p:sp>
        <p:nvSpPr>
          <p:cNvPr id="3" name="Marcador de texto 2"/>
          <p:cNvSpPr>
            <a:spLocks noGrp="1"/>
          </p:cNvSpPr>
          <p:nvPr>
            <p:ph type="body" idx="1"/>
          </p:nvPr>
        </p:nvSpPr>
        <p:spPr>
          <a:xfrm>
            <a:off x="1075300" y="2667001"/>
            <a:ext cx="5004031" cy="2232599"/>
          </a:xfrm>
        </p:spPr>
        <p:txBody>
          <a:bodyPr/>
          <a:lstStyle/>
          <a:p>
            <a:r>
              <a:rPr lang="es-AR" b="1" dirty="0"/>
              <a:t>Niveles de Prueba</a:t>
            </a:r>
          </a:p>
          <a:p>
            <a:endParaRPr lang="es-AR" b="1" dirty="0"/>
          </a:p>
          <a:p>
            <a:pPr marL="0" indent="0">
              <a:buNone/>
            </a:pPr>
            <a:endParaRPr lang="es-AR" dirty="0"/>
          </a:p>
        </p:txBody>
      </p:sp>
      <p:graphicFrame>
        <p:nvGraphicFramePr>
          <p:cNvPr id="4" name="Diagrama 3"/>
          <p:cNvGraphicFramePr/>
          <p:nvPr>
            <p:extLst>
              <p:ext uri="{D42A27DB-BD31-4B8C-83A1-F6EECF244321}">
                <p14:modId xmlns:p14="http://schemas.microsoft.com/office/powerpoint/2010/main" val="1160011444"/>
              </p:ext>
            </p:extLst>
          </p:nvPr>
        </p:nvGraphicFramePr>
        <p:xfrm>
          <a:off x="6803485" y="3886200"/>
          <a:ext cx="8338820" cy="413575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7956273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083469" y="1482221"/>
            <a:ext cx="10058495" cy="2277931"/>
          </a:xfrm>
        </p:spPr>
        <p:txBody>
          <a:bodyPr/>
          <a:lstStyle/>
          <a:p>
            <a:r>
              <a:rPr lang="es-AR" b="1" dirty="0"/>
              <a:t>El proceso de Prueba</a:t>
            </a:r>
            <a:br>
              <a:rPr lang="es-AR" b="1" dirty="0"/>
            </a:br>
            <a:endParaRPr lang="es-AR" dirty="0"/>
          </a:p>
        </p:txBody>
      </p:sp>
      <p:graphicFrame>
        <p:nvGraphicFramePr>
          <p:cNvPr id="4" name="Diagrama 3"/>
          <p:cNvGraphicFramePr/>
          <p:nvPr>
            <p:extLst>
              <p:ext uri="{D42A27DB-BD31-4B8C-83A1-F6EECF244321}">
                <p14:modId xmlns:p14="http://schemas.microsoft.com/office/powerpoint/2010/main" val="2584815097"/>
              </p:ext>
            </p:extLst>
          </p:nvPr>
        </p:nvGraphicFramePr>
        <p:xfrm>
          <a:off x="2802731" y="3760152"/>
          <a:ext cx="11049000" cy="53838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4624301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4667</TotalTime>
  <Words>5483</Words>
  <Application>Microsoft Office PowerPoint</Application>
  <PresentationFormat>Personalizado</PresentationFormat>
  <Paragraphs>891</Paragraphs>
  <Slides>111</Slides>
  <Notes>31</Notes>
  <HiddenSlides>46</HiddenSlides>
  <MMClips>0</MMClips>
  <ScaleCrop>false</ScaleCrop>
  <HeadingPairs>
    <vt:vector size="6" baseType="variant">
      <vt:variant>
        <vt:lpstr>Fuentes usadas</vt:lpstr>
      </vt:variant>
      <vt:variant>
        <vt:i4>20</vt:i4>
      </vt:variant>
      <vt:variant>
        <vt:lpstr>Tema</vt:lpstr>
      </vt:variant>
      <vt:variant>
        <vt:i4>1</vt:i4>
      </vt:variant>
      <vt:variant>
        <vt:lpstr>Títulos de diapositiva</vt:lpstr>
      </vt:variant>
      <vt:variant>
        <vt:i4>111</vt:i4>
      </vt:variant>
    </vt:vector>
  </HeadingPairs>
  <TitlesOfParts>
    <vt:vector size="132" baseType="lpstr">
      <vt:lpstr>ＭＳ Ｐゴシック</vt:lpstr>
      <vt:lpstr>ＭＳ Ｐゴシック</vt:lpstr>
      <vt:lpstr>Andy MT</vt:lpstr>
      <vt:lpstr>AR CENA</vt:lpstr>
      <vt:lpstr>Arial</vt:lpstr>
      <vt:lpstr>Arial Narrow</vt:lpstr>
      <vt:lpstr>Calibri</vt:lpstr>
      <vt:lpstr>Calibri Light</vt:lpstr>
      <vt:lpstr>Futura Md BT</vt:lpstr>
      <vt:lpstr>Garamond</vt:lpstr>
      <vt:lpstr>Lucida Bright</vt:lpstr>
      <vt:lpstr>Neo Sans Intel</vt:lpstr>
      <vt:lpstr>Shelley-AllegroScript</vt:lpstr>
      <vt:lpstr>Symbol</vt:lpstr>
      <vt:lpstr>Tahoma</vt:lpstr>
      <vt:lpstr>Times New Roman</vt:lpstr>
      <vt:lpstr>Verdana</vt:lpstr>
      <vt:lpstr>Wingdings</vt:lpstr>
      <vt:lpstr>Wingdings 2</vt:lpstr>
      <vt:lpstr>Wingdings 3</vt:lpstr>
      <vt:lpstr>Office Theme</vt:lpstr>
      <vt:lpstr>Presentación de PowerPoint</vt:lpstr>
      <vt:lpstr>Estructura modular del trayecto curricular de la figura profesional del Programador</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Módulo: Técnicas de Programación</vt:lpstr>
      <vt:lpstr>Orienta el desarrollo de las capacidades de:</vt:lpstr>
      <vt:lpstr>Contenidos</vt:lpstr>
      <vt:lpstr>Contenidos</vt:lpstr>
      <vt:lpstr>Presentación de PowerPoint</vt:lpstr>
      <vt:lpstr>Presentación de PowerPoint</vt:lpstr>
      <vt:lpstr>Módulo: Programación Orientada a Objetos</vt:lpstr>
      <vt:lpstr>Contenidos</vt:lpstr>
      <vt:lpstr>Contenidos</vt:lpstr>
      <vt:lpstr>Contenidos</vt:lpstr>
      <vt:lpstr>¿Cuando pensamos en Software… en qué pensamos?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Diagramas</vt:lpstr>
      <vt:lpstr>Presentación de PowerPoint</vt:lpstr>
      <vt:lpstr>Presentación de PowerPoint</vt:lpstr>
      <vt:lpstr>Presentación de PowerPoint</vt:lpstr>
      <vt:lpstr>Niveles de detalle en las descripciones de casos de uso</vt:lpstr>
      <vt:lpstr>Caso de Uso brevemente descripto</vt:lpstr>
      <vt:lpstr>Caso de uso con Resumen Básico (Trazo Grueso)</vt:lpstr>
      <vt:lpstr>Caso de uso con Resumen Esencial (Trazo Medio)</vt:lpstr>
      <vt:lpstr>Caso de uso completamente descripto (Trazo Fino)</vt:lpstr>
      <vt:lpstr>Prototipo</vt:lpstr>
      <vt:lpstr>Presentación de PowerPoint</vt:lpstr>
      <vt:lpstr>Clases de Análisis</vt:lpstr>
      <vt:lpstr>Presentación de PowerPoint</vt:lpstr>
      <vt:lpstr>Presentación de PowerPoint</vt:lpstr>
      <vt:lpstr>Principios de Diseño de Software Orientado a Objetos</vt:lpstr>
      <vt:lpstr>Presentación de PowerPoint</vt:lpstr>
      <vt:lpstr>Principio: No te repitas</vt:lpstr>
      <vt:lpstr>Presentación de PowerPoint</vt:lpstr>
      <vt:lpstr>Tell, don´t ask…!!! (Pedir, no preguntar!!!)</vt:lpstr>
      <vt:lpstr>Principio: Encapsular lo que varía</vt:lpstr>
      <vt:lpstr>SRP: Principio de responsabilidad única </vt:lpstr>
      <vt:lpstr>OCP- Principio Abierto - Cerrado </vt:lpstr>
      <vt:lpstr>LSP- Principio Sustitución de Liskov </vt:lpstr>
      <vt:lpstr>ISP- Principio Segregación  de Interfaces </vt:lpstr>
      <vt:lpstr>ISP- Principio de Inversión de Dependencias </vt:lpstr>
      <vt:lpstr>Programar hacia la interfaz y no hacia la implementación</vt:lpstr>
      <vt:lpstr>Presentación de PowerPoint</vt:lpstr>
      <vt:lpstr>Otros Principios para Implementación en POO</vt:lpstr>
      <vt:lpstr>Otros Principios para Implementación en POO</vt:lpstr>
      <vt:lpstr>Módulo: Base de Datos</vt:lpstr>
      <vt:lpstr>Base de Datos: Contenidos</vt:lpstr>
      <vt:lpstr>Base de Datos: Contenidos</vt:lpstr>
      <vt:lpstr>Contenidos tratados en el Apunte del  Módulo de Base de Datos</vt:lpstr>
      <vt:lpstr>Contenidos tratados en el Apunte del  Módulo de Base de Datos</vt:lpstr>
      <vt:lpstr>Contenidos tratados en el Apunte del  Módulo de Base de Datos</vt:lpstr>
      <vt:lpstr>Contenidos tratados en el Apunte del  Módulo de Base de Datos</vt:lpstr>
      <vt:lpstr>Acid en las Transacciones</vt:lpstr>
      <vt:lpstr>Contenidos tratados en el Apunte del  Módulo de Base de Datos</vt:lpstr>
      <vt:lpstr>Contenidos tratados en el Apunte del  Módulo de Base de Datos</vt:lpstr>
      <vt:lpstr>Contenidos tratados en el Apunte del  Módulo de Base de Datos</vt:lpstr>
      <vt:lpstr>Módulo: Desarrollo de Software</vt:lpstr>
      <vt:lpstr>Desarrollo de Software: Contenidos</vt:lpstr>
      <vt:lpstr>Características del software. </vt:lpstr>
      <vt:lpstr>Principales Disciplinas de la Ingeniería de Software</vt:lpstr>
      <vt:lpstr>El desarrollo de software en una mirada…  </vt:lpstr>
      <vt:lpstr>Presentación de PowerPoint</vt:lpstr>
      <vt:lpstr>Recolectar Requerimientos  Saber que quiere el Cliente </vt:lpstr>
      <vt:lpstr>Dominios involucrados en el desarrollo de Software</vt:lpstr>
      <vt:lpstr>El problema de los requerimientos: la comunicación</vt:lpstr>
      <vt:lpstr>User Stories</vt:lpstr>
      <vt:lpstr>Sintaxis recomendada</vt:lpstr>
      <vt:lpstr>Ejemplo:…</vt:lpstr>
      <vt:lpstr>Estimar  ¿Cuán grande será? ¿Cuánto costará? ¿Cuándo estará? </vt:lpstr>
      <vt:lpstr>Planificar  Definir la hoja de ruta para el viaje </vt:lpstr>
      <vt:lpstr>¿Qué hace a la planificación ágil?</vt:lpstr>
      <vt:lpstr>Presentación de PowerPoint</vt:lpstr>
      <vt:lpstr>Estimaciones en el Software </vt:lpstr>
      <vt:lpstr>Respecto de las  Estimaciones</vt:lpstr>
      <vt:lpstr>¿Cómo se estima en los proyectos ágiles?</vt:lpstr>
      <vt:lpstr>Estimación con Story Points (Puntos de Historia)  </vt:lpstr>
      <vt:lpstr>Poker Planning</vt:lpstr>
      <vt:lpstr>Revisar Técnicamente el Software </vt:lpstr>
      <vt:lpstr>Algunos TIPS de las revisiones técnicas… </vt:lpstr>
      <vt:lpstr>Probar el Software - Testing </vt:lpstr>
      <vt:lpstr>El proceso de Prueba </vt:lpstr>
      <vt:lpstr>¿Cuánto testing es suficiente? </vt:lpstr>
      <vt:lpstr>Administrar la Configuración del Software </vt:lpstr>
      <vt:lpstr>Representación de Líneas Base</vt:lpstr>
      <vt:lpstr>Tener un Proceso en la Vida… tener un Proceso en el Software </vt:lpstr>
      <vt:lpstr>Procesos Definidos</vt:lpstr>
      <vt:lpstr>Procesos Empíricos</vt:lpstr>
      <vt:lpstr>Ciclos de Vida</vt:lpstr>
      <vt:lpstr>¿Qué es Ágil?</vt:lpstr>
      <vt:lpstr>Manifiesto Ágil: Valores</vt:lpstr>
      <vt:lpstr>Presentación de PowerPoint</vt:lpstr>
      <vt:lpstr>El framework SCRUM</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PPT_Posicionamiento</dc:title>
  <dc:creator>Judith Meles; Marcelo Estayno</dc:creator>
  <cp:lastModifiedBy>Judith Meles</cp:lastModifiedBy>
  <cp:revision>371</cp:revision>
  <dcterms:created xsi:type="dcterms:W3CDTF">2016-02-15T15:55:37Z</dcterms:created>
  <dcterms:modified xsi:type="dcterms:W3CDTF">2016-12-15T17:39:57Z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2016-02-05T00:00:00Z</vt:filetime>
  </property>
  <property fmtid="{D5CDD505-2E9C-101B-9397-08002B2CF9AE}" pid="3" name="Creator">
    <vt:lpwstr>Adobe Illustrator CC 2015 (Macintosh)</vt:lpwstr>
  </property>
  <property fmtid="{D5CDD505-2E9C-101B-9397-08002B2CF9AE}" pid="4" name="LastSaved">
    <vt:filetime>2016-02-15T00:00:00Z</vt:filetime>
  </property>
</Properties>
</file>